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7" r:id="rId5"/>
    <p:sldId id="268" r:id="rId6"/>
    <p:sldId id="269" r:id="rId7"/>
    <p:sldId id="257" r:id="rId8"/>
    <p:sldId id="259" r:id="rId9"/>
    <p:sldId id="258" r:id="rId10"/>
    <p:sldId id="272" r:id="rId11"/>
    <p:sldId id="273" r:id="rId12"/>
    <p:sldId id="275" r:id="rId13"/>
    <p:sldId id="274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Silicon on insulator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8392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91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60900"/>
            <a:ext cx="8839200" cy="54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839200" cy="497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4939" y="1600200"/>
            <a:ext cx="69741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>
            <a:normAutofit/>
          </a:bodyPr>
          <a:lstStyle/>
          <a:p>
            <a:r>
              <a:rPr lang="en-IN" dirty="0" smtClean="0"/>
              <a:t>SOI(silicon on Insulator structure)refers to the use of a layered silicon-insulator-silicon substrate in place of conventional silicon substrates. </a:t>
            </a:r>
          </a:p>
          <a:p>
            <a:r>
              <a:rPr lang="en-IN" dirty="0" smtClean="0"/>
              <a:t>SOI based devices differ from conventional silicon built devices in that the silicon junction is above an insulator, typically sio2 or sapphire.</a:t>
            </a:r>
          </a:p>
          <a:p>
            <a:r>
              <a:rPr lang="en-IN" dirty="0" smtClean="0"/>
              <a:t>The choice of insulator depends largely on intended application ,with sapphire being used for radiation sensitive applications.</a:t>
            </a:r>
          </a:p>
          <a:p>
            <a:r>
              <a:rPr lang="en-IN" dirty="0" smtClean="0"/>
              <a:t>The precise thickness of the insulating layer and topmost silicon layer also vary widely with application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SOI,the</a:t>
            </a:r>
            <a:r>
              <a:rPr lang="en-IN" dirty="0" smtClean="0"/>
              <a:t> devices on silicon thin film(SOI layers)that exist on </a:t>
            </a:r>
            <a:r>
              <a:rPr lang="en-IN" dirty="0" smtClean="0">
                <a:solidFill>
                  <a:srgbClr val="FF0000"/>
                </a:solidFill>
              </a:rPr>
              <a:t>insulating film.</a:t>
            </a:r>
          </a:p>
          <a:p>
            <a:r>
              <a:rPr lang="en-IN" dirty="0" smtClean="0"/>
              <a:t>In CMOS </a:t>
            </a:r>
            <a:r>
              <a:rPr lang="en-IN" dirty="0" err="1" smtClean="0"/>
              <a:t>devices,P</a:t>
            </a:r>
            <a:r>
              <a:rPr lang="en-IN" dirty="0" smtClean="0"/>
              <a:t>/N </a:t>
            </a:r>
            <a:r>
              <a:rPr lang="en-IN" dirty="0" err="1" smtClean="0"/>
              <a:t>tpe</a:t>
            </a:r>
            <a:r>
              <a:rPr lang="en-IN" dirty="0" smtClean="0"/>
              <a:t> MOS Transistors are isolated from the </a:t>
            </a:r>
            <a:r>
              <a:rPr lang="en-IN" dirty="0" smtClean="0">
                <a:solidFill>
                  <a:srgbClr val="FF0000"/>
                </a:solidFill>
              </a:rPr>
              <a:t>well</a:t>
            </a:r>
            <a:r>
              <a:rPr lang="en-IN" dirty="0" smtClean="0"/>
              <a:t> layer.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Reduced Source and Drain to Substrate Capacitance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Lower substrate capacitances provide the possibility for faster circuits.</a:t>
            </a:r>
          </a:p>
          <a:p>
            <a:r>
              <a:rPr lang="en-US" dirty="0" smtClean="0"/>
              <a:t>No field inversion problems exist (insulating substrate).</a:t>
            </a:r>
          </a:p>
          <a:p>
            <a:r>
              <a:rPr lang="en-US" dirty="0" smtClean="0"/>
              <a:t>There is no </a:t>
            </a:r>
            <a:r>
              <a:rPr lang="en-US" dirty="0" err="1" smtClean="0"/>
              <a:t>latchup</a:t>
            </a:r>
            <a:r>
              <a:rPr lang="en-US" dirty="0" smtClean="0"/>
              <a:t> because of the isolation of the n and p transistors by the insulating substrate.</a:t>
            </a:r>
          </a:p>
          <a:p>
            <a:r>
              <a:rPr lang="en-US" dirty="0" smtClean="0"/>
              <a:t>Because there is no conducting substrate there are no body effect problems</a:t>
            </a:r>
          </a:p>
          <a:p>
            <a:r>
              <a:rPr lang="en-US" dirty="0" smtClean="0"/>
              <a:t>T</a:t>
            </a:r>
            <a:r>
              <a:rPr lang="en-US" dirty="0" smtClean="0"/>
              <a:t>here is enhanced radiation tolerance</a:t>
            </a:r>
            <a:endParaRPr lang="en-US" dirty="0"/>
          </a:p>
          <a:p>
            <a:r>
              <a:rPr lang="en-US" dirty="0"/>
              <a:t>Absence of </a:t>
            </a:r>
            <a:r>
              <a:rPr lang="en-US" dirty="0" err="1"/>
              <a:t>Latchup</a:t>
            </a:r>
            <a:r>
              <a:rPr lang="en-US" dirty="0"/>
              <a:t>.</a:t>
            </a:r>
          </a:p>
          <a:p>
            <a:r>
              <a:rPr lang="en-US" dirty="0"/>
              <a:t>Lower Passive current.</a:t>
            </a:r>
          </a:p>
          <a:p>
            <a:r>
              <a:rPr lang="en-US" dirty="0"/>
              <a:t>Denser Layout </a:t>
            </a:r>
            <a:r>
              <a:rPr lang="en-US" dirty="0" smtClean="0"/>
              <a:t>(due to </a:t>
            </a:r>
            <a:r>
              <a:rPr lang="en-US" dirty="0" err="1" smtClean="0"/>
              <a:t>absense</a:t>
            </a:r>
            <a:r>
              <a:rPr lang="en-US" dirty="0" smtClean="0"/>
              <a:t> of </a:t>
            </a:r>
            <a:r>
              <a:rPr lang="en-US" dirty="0" err="1" smtClean="0"/>
              <a:t>wells,transistor</a:t>
            </a:r>
            <a:r>
              <a:rPr lang="en-US" dirty="0" smtClean="0"/>
              <a:t> structure denser than bulk silicon are feasible)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SOI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458200" cy="6858000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b="1" u="sng" dirty="0" smtClean="0"/>
              <a:t>Advantages</a:t>
            </a:r>
          </a:p>
          <a:p>
            <a:r>
              <a:rPr lang="en-IN" dirty="0" smtClean="0"/>
              <a:t>Higher integration density(because of the absence of well regions)</a:t>
            </a:r>
          </a:p>
          <a:p>
            <a:r>
              <a:rPr lang="en-IN" dirty="0" smtClean="0"/>
              <a:t>Complete avoidance of the latch up problem.</a:t>
            </a:r>
          </a:p>
          <a:p>
            <a:r>
              <a:rPr lang="en-IN" dirty="0" smtClean="0"/>
              <a:t>Lower parasitic capacitances compared to the conventional n-well or twin-tub CMOS Process.</a:t>
            </a:r>
          </a:p>
          <a:p>
            <a:pPr>
              <a:buNone/>
            </a:pPr>
            <a:r>
              <a:rPr lang="en-IN" b="1" u="sng" dirty="0" smtClean="0"/>
              <a:t>Disadvantage</a:t>
            </a:r>
          </a:p>
          <a:p>
            <a:pPr>
              <a:buNone/>
            </a:pPr>
            <a:r>
              <a:rPr lang="en-IN" dirty="0" smtClean="0"/>
              <a:t>Considerably more costly than standard n-well CMOS Process.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u="sng" dirty="0" err="1" smtClean="0"/>
              <a:t>Characterstics</a:t>
            </a:r>
            <a:r>
              <a:rPr lang="en-IN" u="sng" dirty="0" smtClean="0"/>
              <a:t> of SOI-CMOS Devices:</a:t>
            </a:r>
          </a:p>
          <a:p>
            <a:r>
              <a:rPr lang="en-IN" sz="2400" dirty="0" smtClean="0"/>
              <a:t>A  low operating voltage is possible since the threshold voltage can be set low .</a:t>
            </a:r>
          </a:p>
          <a:p>
            <a:r>
              <a:rPr lang="en-IN" sz="2400" dirty="0" smtClean="0"/>
              <a:t>Development of High speed low power consumption CMOS devices is possible since the load capacitance is reduced.(Reduced junction capacitance)</a:t>
            </a:r>
          </a:p>
          <a:p>
            <a:r>
              <a:rPr lang="en-IN" sz="2400" dirty="0" smtClean="0"/>
              <a:t>Realizing high frequency component performance is possible  since high resistance </a:t>
            </a:r>
            <a:r>
              <a:rPr lang="en-IN" sz="2400" dirty="0" err="1" smtClean="0"/>
              <a:t>si</a:t>
            </a:r>
            <a:r>
              <a:rPr lang="en-IN" sz="2400" dirty="0" smtClean="0"/>
              <a:t> wafers can be used as supporting substrates</a:t>
            </a:r>
          </a:p>
          <a:p>
            <a:r>
              <a:rPr lang="en-IN" sz="2400" dirty="0" smtClean="0"/>
              <a:t>Reduced operation errors such as cross </a:t>
            </a:r>
            <a:r>
              <a:rPr lang="en-IN" sz="2400" dirty="0" err="1" smtClean="0"/>
              <a:t>talk,latch</a:t>
            </a:r>
            <a:r>
              <a:rPr lang="en-IN" sz="2400" dirty="0" smtClean="0"/>
              <a:t> up phenomena.</a:t>
            </a:r>
          </a:p>
          <a:p>
            <a:pPr>
              <a:buNone/>
            </a:pPr>
            <a:endParaRPr lang="en-IN" sz="1600" u="sng" dirty="0" smtClean="0"/>
          </a:p>
          <a:p>
            <a:pPr>
              <a:buNone/>
            </a:pPr>
            <a:endParaRPr lang="en-IN" sz="1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SOI-CMOS process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33966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312</Words>
  <Application>Microsoft Office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Silicon on insulator</vt:lpstr>
      <vt:lpstr>Slide 2</vt:lpstr>
      <vt:lpstr>Slide 3</vt:lpstr>
      <vt:lpstr>Advantages of SOI Technology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Silicon on insulator</dc:title>
  <dc:creator>Sai Rakshit</dc:creator>
  <cp:lastModifiedBy>Sai Rakshit</cp:lastModifiedBy>
  <cp:revision>11</cp:revision>
  <dcterms:created xsi:type="dcterms:W3CDTF">2006-08-16T00:00:00Z</dcterms:created>
  <dcterms:modified xsi:type="dcterms:W3CDTF">2016-04-19T06:47:04Z</dcterms:modified>
</cp:coreProperties>
</file>