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Layout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kan60539_071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542"/>
          <a:stretch>
            <a:fillRect/>
          </a:stretch>
        </p:blipFill>
        <p:spPr bwMode="auto">
          <a:xfrm>
            <a:off x="0" y="533400"/>
            <a:ext cx="87630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kan60539_071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599"/>
          <a:stretch>
            <a:fillRect/>
          </a:stretch>
        </p:blipFill>
        <p:spPr bwMode="auto">
          <a:xfrm>
            <a:off x="0" y="304800"/>
            <a:ext cx="8763000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914400"/>
            <a:ext cx="8839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Layout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</dc:title>
  <dc:creator>Sai Rakshit</dc:creator>
  <cp:lastModifiedBy>Sai Rakshit</cp:lastModifiedBy>
  <cp:revision>1</cp:revision>
  <dcterms:created xsi:type="dcterms:W3CDTF">2006-08-16T00:00:00Z</dcterms:created>
  <dcterms:modified xsi:type="dcterms:W3CDTF">2016-04-16T05:36:36Z</dcterms:modified>
</cp:coreProperties>
</file>