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3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E0BE-FDAC-274C-8F8B-BA9F1A79E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EB881-FD06-7347-83C6-E9BEF14BF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FC856-ADA5-5544-B869-E4910E02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49A5-2499-8C4D-BF12-F69DAF83B4D7}" type="datetimeFigureOut">
              <a:rPr lang="es-ES_tradnl" smtClean="0"/>
              <a:t>1/10/19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E12FF-CBC0-E44D-A0C8-A16DAB7FB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90F38-98D8-8E4F-A57C-40045D44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BC74-A27B-774D-BC6E-CD782DFBA55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4227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674C-01E3-B94E-B065-73036086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C7D25-2F07-DA4C-88A3-624B58E9A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C3764-CD01-1A48-AE74-1AF925933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49A5-2499-8C4D-BF12-F69DAF83B4D7}" type="datetimeFigureOut">
              <a:rPr lang="es-ES_tradnl" smtClean="0"/>
              <a:t>1/10/19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51C1C-AB4F-0D42-BDA4-B0A41097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C553F-5B2F-0F4E-9715-A2EFAC7B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BC74-A27B-774D-BC6E-CD782DFBA55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3797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28052-3B2F-FA48-AFAF-D96FC7D59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B84C-CCC7-5A4B-83E9-8166CE618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8A135-A94B-A14C-A4DA-3D2D6D2C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49A5-2499-8C4D-BF12-F69DAF83B4D7}" type="datetimeFigureOut">
              <a:rPr lang="es-ES_tradnl" smtClean="0"/>
              <a:t>1/10/19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93653-9A61-CF46-8563-6707EF6C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561D7-CC5C-6845-9036-A99E485C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BC74-A27B-774D-BC6E-CD782DFBA55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1513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18CB-5501-0F49-8654-79E29254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BF3BC-DF16-D149-9D77-06F1CA85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F7EBF-09EF-E44D-9872-8B9DAB9CD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49A5-2499-8C4D-BF12-F69DAF83B4D7}" type="datetimeFigureOut">
              <a:rPr lang="es-ES_tradnl" smtClean="0"/>
              <a:t>1/10/19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60931-AB2F-FA45-9AEB-D105CC45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D5501-BEE2-6642-8E80-884BC550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BC74-A27B-774D-BC6E-CD782DFBA55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282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A2F7-1C89-5F49-AA38-0A18F7419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C5C9C-39B5-AD4E-A283-26D753AFF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8B85F-2F11-1D47-8540-5A78AC759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49A5-2499-8C4D-BF12-F69DAF83B4D7}" type="datetimeFigureOut">
              <a:rPr lang="es-ES_tradnl" smtClean="0"/>
              <a:t>1/10/19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F5F8E-40CB-A347-B960-9F926082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BDBB9-CC4B-3141-96C7-7B03EE11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BC74-A27B-774D-BC6E-CD782DFBA55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378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3969-69CB-5C4D-9E75-3B249394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DC4D-D500-0544-824C-2122B8FF2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82F13-E0E2-0F4F-B44E-205E6A2FA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5A3BF-A0F3-B345-9F6A-1D4D09EB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49A5-2499-8C4D-BF12-F69DAF83B4D7}" type="datetimeFigureOut">
              <a:rPr lang="es-ES_tradnl" smtClean="0"/>
              <a:t>1/10/19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A85AA-D8E9-6247-89D1-8A4B02C1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04B10-4939-2A46-B57E-560375C0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BC74-A27B-774D-BC6E-CD782DFBA55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9009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49A8-715B-D14A-BBC5-8FF24CF3C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C856F-E39D-744C-B455-2BEDFE0EB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58553-8AF6-4A4B-A33B-0CDD0932E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C5F8F-75A5-4F42-B1F7-CC36117B3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60906-8718-CD4D-A960-46A2FA9D2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15D33-FF75-D14A-913C-264FBA85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49A5-2499-8C4D-BF12-F69DAF83B4D7}" type="datetimeFigureOut">
              <a:rPr lang="es-ES_tradnl" smtClean="0"/>
              <a:t>1/10/19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9AC462-B1B3-0B41-8DB7-09953D0D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71740A-1964-0F41-8B04-B7CE857D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BC74-A27B-774D-BC6E-CD782DFBA55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7372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A513-FA84-2445-A993-437AB558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7A8168-6F69-C946-BDBC-77D2C351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49A5-2499-8C4D-BF12-F69DAF83B4D7}" type="datetimeFigureOut">
              <a:rPr lang="es-ES_tradnl" smtClean="0"/>
              <a:t>1/10/19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859AA-A3CD-B745-9877-540FE158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84359-397F-8A4F-A6ED-DBA16765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BC74-A27B-774D-BC6E-CD782DFBA55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8586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63115F-E6F5-E14E-8A4E-77C20A7C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49A5-2499-8C4D-BF12-F69DAF83B4D7}" type="datetimeFigureOut">
              <a:rPr lang="es-ES_tradnl" smtClean="0"/>
              <a:t>1/10/19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E42E5-1309-0449-B92D-60E354D4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101B8-0F85-AE43-B6C4-9CEF158D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BC74-A27B-774D-BC6E-CD782DFBA55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8916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C84A2-A419-994D-97FA-356FB71D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81005-92B3-684D-875D-884652844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48C67-FE75-6040-820F-38EBD8319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6DCDB-2B33-A649-83E3-A30B90AA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49A5-2499-8C4D-BF12-F69DAF83B4D7}" type="datetimeFigureOut">
              <a:rPr lang="es-ES_tradnl" smtClean="0"/>
              <a:t>1/10/19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C78A4-2444-9A43-8F2E-D8135C74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C1EC2-AE79-F945-8D80-BD07B729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BC74-A27B-774D-BC6E-CD782DFBA55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873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98F1-9879-3541-806B-5C867AF1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27AF9-B6EB-5646-ADF8-C69312530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C0BA6-9DCE-164D-ACA0-6D0281A5D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91F61-0803-FF45-97A9-943954456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49A5-2499-8C4D-BF12-F69DAF83B4D7}" type="datetimeFigureOut">
              <a:rPr lang="es-ES_tradnl" smtClean="0"/>
              <a:t>1/10/19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92B9E-E725-BC48-80DF-0EF1693D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D9F6E-FAD3-A742-8AF5-2C0E7715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BC74-A27B-774D-BC6E-CD782DFBA55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744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4C7CD-07BB-D143-A330-AC067F91B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E9EE3-F51D-C346-8D42-2E004AD94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C55AB-47AE-7847-B74A-11EFE818C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C49A5-2499-8C4D-BF12-F69DAF83B4D7}" type="datetimeFigureOut">
              <a:rPr lang="es-ES_tradnl" smtClean="0"/>
              <a:t>1/10/19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DB132-617D-444D-A49F-B5E2F0BDF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B57AB-53C6-BF4C-96E1-95B6A4827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DBC74-A27B-774D-BC6E-CD782DFBA55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497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82844C-F88D-A147-8B82-B83224ADDB72}"/>
              </a:ext>
            </a:extLst>
          </p:cNvPr>
          <p:cNvSpPr/>
          <p:nvPr/>
        </p:nvSpPr>
        <p:spPr>
          <a:xfrm>
            <a:off x="2344983" y="3625064"/>
            <a:ext cx="1101686" cy="1658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Decisor</a:t>
            </a:r>
          </a:p>
          <a:p>
            <a:pPr algn="ctr"/>
            <a:r>
              <a:rPr lang="es-ES_tradnl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05B2F3-4457-7140-B95B-10FAB3DA1024}"/>
              </a:ext>
            </a:extLst>
          </p:cNvPr>
          <p:cNvSpPr/>
          <p:nvPr/>
        </p:nvSpPr>
        <p:spPr>
          <a:xfrm>
            <a:off x="7283488" y="1519552"/>
            <a:ext cx="1101686" cy="11127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Decisor</a:t>
            </a:r>
          </a:p>
          <a:p>
            <a:pPr algn="ctr"/>
            <a:r>
              <a:rPr lang="es-ES_tradnl" dirty="0"/>
              <a:t>No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5C3CB1-FE6C-D441-B927-97D0BE6C32A6}"/>
              </a:ext>
            </a:extLst>
          </p:cNvPr>
          <p:cNvSpPr/>
          <p:nvPr/>
        </p:nvSpPr>
        <p:spPr>
          <a:xfrm>
            <a:off x="4174765" y="3894979"/>
            <a:ext cx="881349" cy="572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Meta 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CF81DE-990E-2E49-9377-635D9F29A2EE}"/>
              </a:ext>
            </a:extLst>
          </p:cNvPr>
          <p:cNvSpPr/>
          <p:nvPr/>
        </p:nvSpPr>
        <p:spPr>
          <a:xfrm>
            <a:off x="5784210" y="3894979"/>
            <a:ext cx="881349" cy="572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Meta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61CE42-1101-B64D-BAF2-64D6D9D10A5B}"/>
              </a:ext>
            </a:extLst>
          </p:cNvPr>
          <p:cNvSpPr/>
          <p:nvPr/>
        </p:nvSpPr>
        <p:spPr>
          <a:xfrm>
            <a:off x="7393655" y="3894979"/>
            <a:ext cx="881349" cy="572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Meta 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A943D4-547A-754E-9F93-75B7ACEC72C7}"/>
              </a:ext>
            </a:extLst>
          </p:cNvPr>
          <p:cNvSpPr/>
          <p:nvPr/>
        </p:nvSpPr>
        <p:spPr>
          <a:xfrm>
            <a:off x="10612547" y="3894979"/>
            <a:ext cx="881349" cy="572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Meta 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249D8C1-3BFE-BB4A-9739-6BB51A12007F}"/>
              </a:ext>
            </a:extLst>
          </p:cNvPr>
          <p:cNvSpPr/>
          <p:nvPr/>
        </p:nvSpPr>
        <p:spPr>
          <a:xfrm>
            <a:off x="9003100" y="3894979"/>
            <a:ext cx="881349" cy="572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Meta 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198042-3BE4-A247-A170-6AFC9C74B5B2}"/>
              </a:ext>
            </a:extLst>
          </p:cNvPr>
          <p:cNvCxnSpPr/>
          <p:nvPr/>
        </p:nvCxnSpPr>
        <p:spPr>
          <a:xfrm>
            <a:off x="3449540" y="4181417"/>
            <a:ext cx="7223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BFBDB3-7D66-5745-8EEC-2A6ED231B78B}"/>
              </a:ext>
            </a:extLst>
          </p:cNvPr>
          <p:cNvCxnSpPr/>
          <p:nvPr/>
        </p:nvCxnSpPr>
        <p:spPr>
          <a:xfrm flipV="1">
            <a:off x="5058985" y="4170917"/>
            <a:ext cx="722354" cy="2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746A26-F9F8-794D-A020-BD6FB1BB38BA}"/>
              </a:ext>
            </a:extLst>
          </p:cNvPr>
          <p:cNvCxnSpPr/>
          <p:nvPr/>
        </p:nvCxnSpPr>
        <p:spPr>
          <a:xfrm flipV="1">
            <a:off x="6668430" y="4170917"/>
            <a:ext cx="722354" cy="2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7D4E77-93E4-C74C-B401-D95ACCAA86EB}"/>
              </a:ext>
            </a:extLst>
          </p:cNvPr>
          <p:cNvCxnSpPr/>
          <p:nvPr/>
        </p:nvCxnSpPr>
        <p:spPr>
          <a:xfrm flipV="1">
            <a:off x="8277875" y="4170917"/>
            <a:ext cx="722354" cy="2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C83F77-5571-6343-9C4A-6707E2EB0E2D}"/>
              </a:ext>
            </a:extLst>
          </p:cNvPr>
          <p:cNvCxnSpPr/>
          <p:nvPr/>
        </p:nvCxnSpPr>
        <p:spPr>
          <a:xfrm flipV="1">
            <a:off x="9887320" y="4170917"/>
            <a:ext cx="722354" cy="2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EE894F-8417-2842-A4A5-96327A4203A7}"/>
              </a:ext>
            </a:extLst>
          </p:cNvPr>
          <p:cNvCxnSpPr>
            <a:endCxn id="7" idx="7"/>
          </p:cNvCxnSpPr>
          <p:nvPr/>
        </p:nvCxnSpPr>
        <p:spPr>
          <a:xfrm flipH="1">
            <a:off x="4927043" y="2075904"/>
            <a:ext cx="2102564" cy="1902971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54DD26-7825-3E4A-864B-63B783D3ECA3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6224885" y="2758175"/>
            <a:ext cx="804722" cy="1136804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2803F8-7888-874E-85D5-7E93E03F4779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flipH="1">
            <a:off x="7834330" y="2632256"/>
            <a:ext cx="1" cy="1262723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91A2B6-D5D0-B740-8F2A-AC9383B09E11}"/>
              </a:ext>
            </a:extLst>
          </p:cNvPr>
          <p:cNvCxnSpPr>
            <a:cxnSpLocks/>
          </p:cNvCxnSpPr>
          <p:nvPr/>
        </p:nvCxnSpPr>
        <p:spPr>
          <a:xfrm>
            <a:off x="8580660" y="2712269"/>
            <a:ext cx="804722" cy="1136804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19DFF3-59B3-0E4D-818A-15BDCA94EFC6}"/>
              </a:ext>
            </a:extLst>
          </p:cNvPr>
          <p:cNvCxnSpPr>
            <a:cxnSpLocks/>
          </p:cNvCxnSpPr>
          <p:nvPr/>
        </p:nvCxnSpPr>
        <p:spPr>
          <a:xfrm>
            <a:off x="8658757" y="2068071"/>
            <a:ext cx="2102564" cy="1902971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D14A61A-F187-1B4A-A2E9-EED3BC3485A0}"/>
              </a:ext>
            </a:extLst>
          </p:cNvPr>
          <p:cNvSpPr txBox="1"/>
          <p:nvPr/>
        </p:nvSpPr>
        <p:spPr>
          <a:xfrm>
            <a:off x="6753340" y="778534"/>
            <a:ext cx="2102564" cy="646331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Poder para afectar logros esperados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4FF736-6852-1D4D-B2C7-169DD3F3AFC6}"/>
              </a:ext>
            </a:extLst>
          </p:cNvPr>
          <p:cNvSpPr/>
          <p:nvPr/>
        </p:nvSpPr>
        <p:spPr>
          <a:xfrm>
            <a:off x="3967883" y="4810762"/>
            <a:ext cx="7790733" cy="472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Cadena de valor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D5C5E3-3360-764E-97F4-EF553248FC7D}"/>
              </a:ext>
            </a:extLst>
          </p:cNvPr>
          <p:cNvCxnSpPr>
            <a:cxnSpLocks/>
          </p:cNvCxnSpPr>
          <p:nvPr/>
        </p:nvCxnSpPr>
        <p:spPr>
          <a:xfrm>
            <a:off x="4615440" y="4467856"/>
            <a:ext cx="0" cy="34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D5B981-F462-AC4F-8504-07C5E139F42A}"/>
              </a:ext>
            </a:extLst>
          </p:cNvPr>
          <p:cNvCxnSpPr>
            <a:cxnSpLocks/>
          </p:cNvCxnSpPr>
          <p:nvPr/>
        </p:nvCxnSpPr>
        <p:spPr>
          <a:xfrm>
            <a:off x="6222067" y="4467856"/>
            <a:ext cx="0" cy="34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710A34-F7CC-A140-8F5D-EEDD2A81DAE7}"/>
              </a:ext>
            </a:extLst>
          </p:cNvPr>
          <p:cNvCxnSpPr>
            <a:cxnSpLocks/>
          </p:cNvCxnSpPr>
          <p:nvPr/>
        </p:nvCxnSpPr>
        <p:spPr>
          <a:xfrm>
            <a:off x="7828694" y="4467856"/>
            <a:ext cx="0" cy="34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A93F5AE-7FA1-6A4E-94F2-F01E29312F0A}"/>
              </a:ext>
            </a:extLst>
          </p:cNvPr>
          <p:cNvCxnSpPr>
            <a:cxnSpLocks/>
          </p:cNvCxnSpPr>
          <p:nvPr/>
        </p:nvCxnSpPr>
        <p:spPr>
          <a:xfrm>
            <a:off x="9435321" y="4467856"/>
            <a:ext cx="0" cy="34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5386A0-5587-8F48-AC06-66A81911E742}"/>
              </a:ext>
            </a:extLst>
          </p:cNvPr>
          <p:cNvCxnSpPr>
            <a:cxnSpLocks/>
          </p:cNvCxnSpPr>
          <p:nvPr/>
        </p:nvCxnSpPr>
        <p:spPr>
          <a:xfrm>
            <a:off x="11041948" y="4467856"/>
            <a:ext cx="0" cy="34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6CF7C9E-1CB7-6E41-BA7F-21439D4AC1F6}"/>
              </a:ext>
            </a:extLst>
          </p:cNvPr>
          <p:cNvSpPr txBox="1"/>
          <p:nvPr/>
        </p:nvSpPr>
        <p:spPr>
          <a:xfrm>
            <a:off x="1787432" y="2860939"/>
            <a:ext cx="2295340" cy="646331"/>
          </a:xfrm>
          <a:prstGeom prst="rect">
            <a:avLst/>
          </a:prstGeom>
          <a:solidFill>
            <a:schemeClr val="accent1">
              <a:lumMod val="75000"/>
              <a:alpha val="21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Poder para afectar logros esperados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0A164E5-6B10-7649-89E3-C8BF75B44DF9}"/>
              </a:ext>
            </a:extLst>
          </p:cNvPr>
          <p:cNvSpPr/>
          <p:nvPr/>
        </p:nvSpPr>
        <p:spPr>
          <a:xfrm>
            <a:off x="5255951" y="5594390"/>
            <a:ext cx="5214597" cy="472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rgbClr val="FFFF00"/>
                </a:solidFill>
              </a:rPr>
              <a:t>VALOR PUBLICO</a:t>
            </a:r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26B5C7AF-66E9-4141-9B89-9FDBCCD87972}"/>
              </a:ext>
            </a:extLst>
          </p:cNvPr>
          <p:cNvSpPr/>
          <p:nvPr/>
        </p:nvSpPr>
        <p:spPr>
          <a:xfrm>
            <a:off x="7531721" y="5324163"/>
            <a:ext cx="663057" cy="229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441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4ECC820D-D40D-774F-845A-BCC642BBF28C}"/>
              </a:ext>
            </a:extLst>
          </p:cNvPr>
          <p:cNvGrpSpPr/>
          <p:nvPr/>
        </p:nvGrpSpPr>
        <p:grpSpPr>
          <a:xfrm>
            <a:off x="761514" y="452446"/>
            <a:ext cx="10997102" cy="4830666"/>
            <a:chOff x="761514" y="452446"/>
            <a:chExt cx="10997102" cy="483066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C9DCC20-589F-D647-967D-3BEC6DBB5467}"/>
                </a:ext>
              </a:extLst>
            </p:cNvPr>
            <p:cNvSpPr txBox="1"/>
            <p:nvPr/>
          </p:nvSpPr>
          <p:spPr>
            <a:xfrm>
              <a:off x="761514" y="452446"/>
              <a:ext cx="4086640" cy="10819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ES_tradnl" sz="4400" b="1" dirty="0">
                  <a:solidFill>
                    <a:schemeClr val="accent6">
                      <a:lumMod val="75000"/>
                    </a:schemeClr>
                  </a:solidFill>
                </a:rPr>
                <a:t>VIABILIDAD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82844C-F88D-A147-8B82-B83224ADDB72}"/>
                </a:ext>
              </a:extLst>
            </p:cNvPr>
            <p:cNvSpPr/>
            <p:nvPr/>
          </p:nvSpPr>
          <p:spPr>
            <a:xfrm>
              <a:off x="2344983" y="3625064"/>
              <a:ext cx="1101686" cy="16580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/>
                <a:t>Decisor</a:t>
              </a:r>
            </a:p>
            <a:p>
              <a:pPr algn="ctr"/>
              <a:r>
                <a:rPr lang="es-ES_tradnl" dirty="0"/>
                <a:t>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05B2F3-4457-7140-B95B-10FAB3DA1024}"/>
                </a:ext>
              </a:extLst>
            </p:cNvPr>
            <p:cNvSpPr/>
            <p:nvPr/>
          </p:nvSpPr>
          <p:spPr>
            <a:xfrm>
              <a:off x="7283488" y="1519552"/>
              <a:ext cx="1101686" cy="111270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/>
                <a:t>Decisor</a:t>
              </a:r>
            </a:p>
            <a:p>
              <a:pPr algn="ctr"/>
              <a:r>
                <a:rPr lang="es-ES_tradnl" dirty="0"/>
                <a:t>No 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25C3CB1-FE6C-D441-B927-97D0BE6C32A6}"/>
                </a:ext>
              </a:extLst>
            </p:cNvPr>
            <p:cNvSpPr/>
            <p:nvPr/>
          </p:nvSpPr>
          <p:spPr>
            <a:xfrm>
              <a:off x="4174765" y="3894979"/>
              <a:ext cx="881349" cy="5728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/>
                <a:t>Meta 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CF81DE-990E-2E49-9377-635D9F29A2EE}"/>
                </a:ext>
              </a:extLst>
            </p:cNvPr>
            <p:cNvSpPr/>
            <p:nvPr/>
          </p:nvSpPr>
          <p:spPr>
            <a:xfrm>
              <a:off x="5784210" y="3894979"/>
              <a:ext cx="881349" cy="5728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/>
                <a:t>Meta 2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261CE42-1101-B64D-BAF2-64D6D9D10A5B}"/>
                </a:ext>
              </a:extLst>
            </p:cNvPr>
            <p:cNvSpPr/>
            <p:nvPr/>
          </p:nvSpPr>
          <p:spPr>
            <a:xfrm>
              <a:off x="7393655" y="3894979"/>
              <a:ext cx="881349" cy="5728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/>
                <a:t>Meta 3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DA943D4-547A-754E-9F93-75B7ACEC72C7}"/>
                </a:ext>
              </a:extLst>
            </p:cNvPr>
            <p:cNvSpPr/>
            <p:nvPr/>
          </p:nvSpPr>
          <p:spPr>
            <a:xfrm>
              <a:off x="10612547" y="3894979"/>
              <a:ext cx="881349" cy="5728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/>
                <a:t>Meta 5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49D8C1-3BFE-BB4A-9739-6BB51A12007F}"/>
                </a:ext>
              </a:extLst>
            </p:cNvPr>
            <p:cNvSpPr/>
            <p:nvPr/>
          </p:nvSpPr>
          <p:spPr>
            <a:xfrm>
              <a:off x="9003100" y="3894979"/>
              <a:ext cx="881349" cy="5728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/>
                <a:t>Meta 4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2198042-3BE4-A247-A170-6AFC9C74B5B2}"/>
                </a:ext>
              </a:extLst>
            </p:cNvPr>
            <p:cNvCxnSpPr/>
            <p:nvPr/>
          </p:nvCxnSpPr>
          <p:spPr>
            <a:xfrm>
              <a:off x="3449540" y="4181417"/>
              <a:ext cx="72235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7BFBDB3-7D66-5745-8EEC-2A6ED231B78B}"/>
                </a:ext>
              </a:extLst>
            </p:cNvPr>
            <p:cNvCxnSpPr/>
            <p:nvPr/>
          </p:nvCxnSpPr>
          <p:spPr>
            <a:xfrm flipV="1">
              <a:off x="5058985" y="4170917"/>
              <a:ext cx="722354" cy="2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3746A26-F9F8-794D-A020-BD6FB1BB38BA}"/>
                </a:ext>
              </a:extLst>
            </p:cNvPr>
            <p:cNvCxnSpPr/>
            <p:nvPr/>
          </p:nvCxnSpPr>
          <p:spPr>
            <a:xfrm flipV="1">
              <a:off x="6668430" y="4170917"/>
              <a:ext cx="722354" cy="2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C7D4E77-93E4-C74C-B401-D95ACCAA86EB}"/>
                </a:ext>
              </a:extLst>
            </p:cNvPr>
            <p:cNvCxnSpPr/>
            <p:nvPr/>
          </p:nvCxnSpPr>
          <p:spPr>
            <a:xfrm flipV="1">
              <a:off x="8277875" y="4170917"/>
              <a:ext cx="722354" cy="2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0C83F77-5571-6343-9C4A-6707E2EB0E2D}"/>
                </a:ext>
              </a:extLst>
            </p:cNvPr>
            <p:cNvCxnSpPr/>
            <p:nvPr/>
          </p:nvCxnSpPr>
          <p:spPr>
            <a:xfrm flipV="1">
              <a:off x="9887320" y="4170917"/>
              <a:ext cx="722354" cy="2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0EE894F-8417-2842-A4A5-96327A4203A7}"/>
                </a:ext>
              </a:extLst>
            </p:cNvPr>
            <p:cNvCxnSpPr>
              <a:endCxn id="7" idx="7"/>
            </p:cNvCxnSpPr>
            <p:nvPr/>
          </p:nvCxnSpPr>
          <p:spPr>
            <a:xfrm flipH="1">
              <a:off x="4927043" y="2075904"/>
              <a:ext cx="2102564" cy="1902971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B54DD26-7825-3E4A-864B-63B783D3ECA3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6224885" y="2758175"/>
              <a:ext cx="804722" cy="1136804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C2803F8-7888-874E-85D5-7E93E03F4779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 flipH="1">
              <a:off x="7834330" y="2632256"/>
              <a:ext cx="1" cy="1262723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191A2B6-D5D0-B740-8F2A-AC9383B09E11}"/>
                </a:ext>
              </a:extLst>
            </p:cNvPr>
            <p:cNvCxnSpPr>
              <a:cxnSpLocks/>
            </p:cNvCxnSpPr>
            <p:nvPr/>
          </p:nvCxnSpPr>
          <p:spPr>
            <a:xfrm>
              <a:off x="8580660" y="2712269"/>
              <a:ext cx="804722" cy="1136804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619DFF3-59B3-0E4D-818A-15BDCA94EFC6}"/>
                </a:ext>
              </a:extLst>
            </p:cNvPr>
            <p:cNvCxnSpPr>
              <a:cxnSpLocks/>
            </p:cNvCxnSpPr>
            <p:nvPr/>
          </p:nvCxnSpPr>
          <p:spPr>
            <a:xfrm>
              <a:off x="8658757" y="2068071"/>
              <a:ext cx="2102564" cy="1902971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D14A61A-F187-1B4A-A2E9-EED3BC3485A0}"/>
                </a:ext>
              </a:extLst>
            </p:cNvPr>
            <p:cNvSpPr txBox="1"/>
            <p:nvPr/>
          </p:nvSpPr>
          <p:spPr>
            <a:xfrm>
              <a:off x="6753340" y="778534"/>
              <a:ext cx="2102564" cy="646331"/>
            </a:xfrm>
            <a:prstGeom prst="rect">
              <a:avLst/>
            </a:prstGeom>
            <a:solidFill>
              <a:srgbClr val="FF0000">
                <a:alpha val="21000"/>
              </a:srgb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b="1" dirty="0"/>
                <a:t>Poder para afectar logros esperados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FF736-6852-1D4D-B2C7-169DD3F3AFC6}"/>
                </a:ext>
              </a:extLst>
            </p:cNvPr>
            <p:cNvSpPr/>
            <p:nvPr/>
          </p:nvSpPr>
          <p:spPr>
            <a:xfrm>
              <a:off x="3967883" y="4810762"/>
              <a:ext cx="7790733" cy="472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/>
                <a:t>Cadena de valor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BD5C5E3-3360-764E-97F4-EF553248FC7D}"/>
                </a:ext>
              </a:extLst>
            </p:cNvPr>
            <p:cNvCxnSpPr>
              <a:cxnSpLocks/>
            </p:cNvCxnSpPr>
            <p:nvPr/>
          </p:nvCxnSpPr>
          <p:spPr>
            <a:xfrm>
              <a:off x="4615440" y="4467856"/>
              <a:ext cx="0" cy="342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CD5B981-F462-AC4F-8504-07C5E139F42A}"/>
                </a:ext>
              </a:extLst>
            </p:cNvPr>
            <p:cNvCxnSpPr>
              <a:cxnSpLocks/>
            </p:cNvCxnSpPr>
            <p:nvPr/>
          </p:nvCxnSpPr>
          <p:spPr>
            <a:xfrm>
              <a:off x="6222067" y="4467856"/>
              <a:ext cx="0" cy="342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7710A34-F7CC-A140-8F5D-EEDD2A81DAE7}"/>
                </a:ext>
              </a:extLst>
            </p:cNvPr>
            <p:cNvCxnSpPr>
              <a:cxnSpLocks/>
            </p:cNvCxnSpPr>
            <p:nvPr/>
          </p:nvCxnSpPr>
          <p:spPr>
            <a:xfrm>
              <a:off x="7828694" y="4467856"/>
              <a:ext cx="0" cy="342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A93F5AE-7FA1-6A4E-94F2-F01E29312F0A}"/>
                </a:ext>
              </a:extLst>
            </p:cNvPr>
            <p:cNvCxnSpPr>
              <a:cxnSpLocks/>
            </p:cNvCxnSpPr>
            <p:nvPr/>
          </p:nvCxnSpPr>
          <p:spPr>
            <a:xfrm>
              <a:off x="9435321" y="4467856"/>
              <a:ext cx="0" cy="342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65386A0-5587-8F48-AC06-66A81911E742}"/>
                </a:ext>
              </a:extLst>
            </p:cNvPr>
            <p:cNvCxnSpPr>
              <a:cxnSpLocks/>
            </p:cNvCxnSpPr>
            <p:nvPr/>
          </p:nvCxnSpPr>
          <p:spPr>
            <a:xfrm>
              <a:off x="11041948" y="4467856"/>
              <a:ext cx="0" cy="342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6CF7C9E-1CB7-6E41-BA7F-21439D4AC1F6}"/>
                </a:ext>
              </a:extLst>
            </p:cNvPr>
            <p:cNvSpPr txBox="1"/>
            <p:nvPr/>
          </p:nvSpPr>
          <p:spPr>
            <a:xfrm>
              <a:off x="1787432" y="2860939"/>
              <a:ext cx="2295340" cy="646331"/>
            </a:xfrm>
            <a:prstGeom prst="rect">
              <a:avLst/>
            </a:prstGeom>
            <a:solidFill>
              <a:schemeClr val="accent1">
                <a:lumMod val="75000"/>
                <a:alpha val="21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b="1" dirty="0"/>
                <a:t>Poder para afectar logros esperados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2F424A2-97BA-8344-B5E5-31983DD7BE25}"/>
                </a:ext>
              </a:extLst>
            </p:cNvPr>
            <p:cNvSpPr txBox="1"/>
            <p:nvPr/>
          </p:nvSpPr>
          <p:spPr>
            <a:xfrm rot="19424450">
              <a:off x="5036574" y="988774"/>
              <a:ext cx="1530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b="1" dirty="0">
                  <a:solidFill>
                    <a:schemeClr val="accent6">
                      <a:lumMod val="75000"/>
                    </a:schemeClr>
                  </a:solidFill>
                </a:rPr>
                <a:t>Competencia?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0518A4D-912D-2E46-911B-FFA6B00F16D1}"/>
                </a:ext>
              </a:extLst>
            </p:cNvPr>
            <p:cNvSpPr txBox="1"/>
            <p:nvPr/>
          </p:nvSpPr>
          <p:spPr>
            <a:xfrm rot="19364549">
              <a:off x="4611886" y="1558916"/>
              <a:ext cx="1476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b="1" dirty="0">
                  <a:solidFill>
                    <a:schemeClr val="accent6">
                      <a:lumMod val="75000"/>
                    </a:schemeClr>
                  </a:solidFill>
                </a:rPr>
                <a:t>Cooperación?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D38D5BA-2B9F-0741-92A3-895D5296C122}"/>
                </a:ext>
              </a:extLst>
            </p:cNvPr>
            <p:cNvSpPr txBox="1"/>
            <p:nvPr/>
          </p:nvSpPr>
          <p:spPr>
            <a:xfrm rot="19437396">
              <a:off x="4140125" y="2163089"/>
              <a:ext cx="1555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b="1" dirty="0">
                  <a:solidFill>
                    <a:schemeClr val="accent6">
                      <a:lumMod val="75000"/>
                    </a:schemeClr>
                  </a:solidFill>
                </a:rPr>
                <a:t>Coordinación?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EF24F14-9581-C64E-ABD0-89DF1134CA5B}"/>
                </a:ext>
              </a:extLst>
            </p:cNvPr>
            <p:cNvCxnSpPr>
              <a:cxnSpLocks/>
              <a:stCxn id="41" idx="3"/>
              <a:endCxn id="32" idx="1"/>
            </p:cNvCxnSpPr>
            <p:nvPr/>
          </p:nvCxnSpPr>
          <p:spPr>
            <a:xfrm flipV="1">
              <a:off x="4082772" y="1101700"/>
              <a:ext cx="2670568" cy="2082405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6D690D-2763-7746-8C69-C7FBC438957F}"/>
                </a:ext>
              </a:extLst>
            </p:cNvPr>
            <p:cNvSpPr txBox="1"/>
            <p:nvPr/>
          </p:nvSpPr>
          <p:spPr>
            <a:xfrm>
              <a:off x="1394932" y="1534426"/>
              <a:ext cx="2768643" cy="36933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s-ES_tradnl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Construcción de estrategias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480106D-590E-A848-9BB8-4F2B3AA9CFE8}"/>
                </a:ext>
              </a:extLst>
            </p:cNvPr>
            <p:cNvCxnSpPr>
              <a:cxnSpLocks/>
            </p:cNvCxnSpPr>
            <p:nvPr/>
          </p:nvCxnSpPr>
          <p:spPr>
            <a:xfrm>
              <a:off x="3238172" y="1903758"/>
              <a:ext cx="1377267" cy="587849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DAE92B3-2F22-454D-846A-5972F5CC70B0}"/>
                </a:ext>
              </a:extLst>
            </p:cNvPr>
            <p:cNvCxnSpPr>
              <a:cxnSpLocks/>
            </p:cNvCxnSpPr>
            <p:nvPr/>
          </p:nvCxnSpPr>
          <p:spPr>
            <a:xfrm>
              <a:off x="4099559" y="1903758"/>
              <a:ext cx="816294" cy="63394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FE8C70C-4F2E-7346-9F98-3CD7DD10A5F6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 flipV="1">
              <a:off x="4163575" y="1484135"/>
              <a:ext cx="1019867" cy="234957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Down Arrow 42">
            <a:extLst>
              <a:ext uri="{FF2B5EF4-FFF2-40B4-BE49-F238E27FC236}">
                <a16:creationId xmlns:a16="http://schemas.microsoft.com/office/drawing/2014/main" id="{16D26DC4-A7AE-B64B-BB41-C213D3B4C63F}"/>
              </a:ext>
            </a:extLst>
          </p:cNvPr>
          <p:cNvSpPr/>
          <p:nvPr/>
        </p:nvSpPr>
        <p:spPr>
          <a:xfrm>
            <a:off x="7531721" y="5324163"/>
            <a:ext cx="663057" cy="229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1A696-75CD-484D-9AA6-1DE18640AA07}"/>
              </a:ext>
            </a:extLst>
          </p:cNvPr>
          <p:cNvSpPr/>
          <p:nvPr/>
        </p:nvSpPr>
        <p:spPr>
          <a:xfrm>
            <a:off x="5255951" y="5594390"/>
            <a:ext cx="5214597" cy="472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rgbClr val="FFFF00"/>
                </a:solidFill>
              </a:rPr>
              <a:t>VALOR PUBLICO</a:t>
            </a:r>
          </a:p>
        </p:txBody>
      </p:sp>
    </p:spTree>
    <p:extLst>
      <p:ext uri="{BB962C8B-B14F-4D97-AF65-F5344CB8AC3E}">
        <p14:creationId xmlns:p14="http://schemas.microsoft.com/office/powerpoint/2010/main" val="390175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9DCC20-589F-D647-967D-3BEC6DBB5467}"/>
              </a:ext>
            </a:extLst>
          </p:cNvPr>
          <p:cNvSpPr txBox="1"/>
          <p:nvPr/>
        </p:nvSpPr>
        <p:spPr>
          <a:xfrm>
            <a:off x="761514" y="452446"/>
            <a:ext cx="4086640" cy="10819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</a:rPr>
              <a:t>VIABILIDAD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82844C-F88D-A147-8B82-B83224ADDB72}"/>
              </a:ext>
            </a:extLst>
          </p:cNvPr>
          <p:cNvSpPr/>
          <p:nvPr/>
        </p:nvSpPr>
        <p:spPr>
          <a:xfrm>
            <a:off x="2344983" y="3625064"/>
            <a:ext cx="1101686" cy="1658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Decisor</a:t>
            </a:r>
          </a:p>
          <a:p>
            <a:pPr algn="ctr"/>
            <a:r>
              <a:rPr lang="es-ES_tradnl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05B2F3-4457-7140-B95B-10FAB3DA1024}"/>
              </a:ext>
            </a:extLst>
          </p:cNvPr>
          <p:cNvSpPr/>
          <p:nvPr/>
        </p:nvSpPr>
        <p:spPr>
          <a:xfrm>
            <a:off x="7283488" y="1519552"/>
            <a:ext cx="1101686" cy="11127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Decisor</a:t>
            </a:r>
          </a:p>
          <a:p>
            <a:pPr algn="ctr"/>
            <a:r>
              <a:rPr lang="es-ES_tradnl" dirty="0"/>
              <a:t>No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5C3CB1-FE6C-D441-B927-97D0BE6C32A6}"/>
              </a:ext>
            </a:extLst>
          </p:cNvPr>
          <p:cNvSpPr/>
          <p:nvPr/>
        </p:nvSpPr>
        <p:spPr>
          <a:xfrm>
            <a:off x="4174765" y="3894979"/>
            <a:ext cx="881349" cy="572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Meta 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CF81DE-990E-2E49-9377-635D9F29A2EE}"/>
              </a:ext>
            </a:extLst>
          </p:cNvPr>
          <p:cNvSpPr/>
          <p:nvPr/>
        </p:nvSpPr>
        <p:spPr>
          <a:xfrm>
            <a:off x="5784210" y="3894979"/>
            <a:ext cx="881349" cy="572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Meta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61CE42-1101-B64D-BAF2-64D6D9D10A5B}"/>
              </a:ext>
            </a:extLst>
          </p:cNvPr>
          <p:cNvSpPr/>
          <p:nvPr/>
        </p:nvSpPr>
        <p:spPr>
          <a:xfrm>
            <a:off x="7393655" y="3894979"/>
            <a:ext cx="881349" cy="572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Meta 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A943D4-547A-754E-9F93-75B7ACEC72C7}"/>
              </a:ext>
            </a:extLst>
          </p:cNvPr>
          <p:cNvSpPr/>
          <p:nvPr/>
        </p:nvSpPr>
        <p:spPr>
          <a:xfrm>
            <a:off x="10612547" y="3894979"/>
            <a:ext cx="881349" cy="572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Meta 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249D8C1-3BFE-BB4A-9739-6BB51A12007F}"/>
              </a:ext>
            </a:extLst>
          </p:cNvPr>
          <p:cNvSpPr/>
          <p:nvPr/>
        </p:nvSpPr>
        <p:spPr>
          <a:xfrm>
            <a:off x="9003100" y="3894979"/>
            <a:ext cx="881349" cy="572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Meta 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198042-3BE4-A247-A170-6AFC9C74B5B2}"/>
              </a:ext>
            </a:extLst>
          </p:cNvPr>
          <p:cNvCxnSpPr/>
          <p:nvPr/>
        </p:nvCxnSpPr>
        <p:spPr>
          <a:xfrm>
            <a:off x="3449540" y="4181417"/>
            <a:ext cx="7223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BFBDB3-7D66-5745-8EEC-2A6ED231B78B}"/>
              </a:ext>
            </a:extLst>
          </p:cNvPr>
          <p:cNvCxnSpPr/>
          <p:nvPr/>
        </p:nvCxnSpPr>
        <p:spPr>
          <a:xfrm flipV="1">
            <a:off x="5058985" y="4170917"/>
            <a:ext cx="722354" cy="2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746A26-F9F8-794D-A020-BD6FB1BB38BA}"/>
              </a:ext>
            </a:extLst>
          </p:cNvPr>
          <p:cNvCxnSpPr/>
          <p:nvPr/>
        </p:nvCxnSpPr>
        <p:spPr>
          <a:xfrm flipV="1">
            <a:off x="6668430" y="4170917"/>
            <a:ext cx="722354" cy="2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7D4E77-93E4-C74C-B401-D95ACCAA86EB}"/>
              </a:ext>
            </a:extLst>
          </p:cNvPr>
          <p:cNvCxnSpPr/>
          <p:nvPr/>
        </p:nvCxnSpPr>
        <p:spPr>
          <a:xfrm flipV="1">
            <a:off x="8277875" y="4170917"/>
            <a:ext cx="722354" cy="2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C83F77-5571-6343-9C4A-6707E2EB0E2D}"/>
              </a:ext>
            </a:extLst>
          </p:cNvPr>
          <p:cNvCxnSpPr/>
          <p:nvPr/>
        </p:nvCxnSpPr>
        <p:spPr>
          <a:xfrm flipV="1">
            <a:off x="9887320" y="4170917"/>
            <a:ext cx="722354" cy="2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EE894F-8417-2842-A4A5-96327A4203A7}"/>
              </a:ext>
            </a:extLst>
          </p:cNvPr>
          <p:cNvCxnSpPr>
            <a:endCxn id="7" idx="7"/>
          </p:cNvCxnSpPr>
          <p:nvPr/>
        </p:nvCxnSpPr>
        <p:spPr>
          <a:xfrm flipH="1">
            <a:off x="4927043" y="2075904"/>
            <a:ext cx="2102564" cy="1902971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54DD26-7825-3E4A-864B-63B783D3ECA3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6224885" y="2758175"/>
            <a:ext cx="804722" cy="1136804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2803F8-7888-874E-85D5-7E93E03F4779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flipH="1">
            <a:off x="7834330" y="2632256"/>
            <a:ext cx="1" cy="1262723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91A2B6-D5D0-B740-8F2A-AC9383B09E11}"/>
              </a:ext>
            </a:extLst>
          </p:cNvPr>
          <p:cNvCxnSpPr>
            <a:cxnSpLocks/>
          </p:cNvCxnSpPr>
          <p:nvPr/>
        </p:nvCxnSpPr>
        <p:spPr>
          <a:xfrm>
            <a:off x="8580660" y="2712269"/>
            <a:ext cx="804722" cy="1136804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19DFF3-59B3-0E4D-818A-15BDCA94EFC6}"/>
              </a:ext>
            </a:extLst>
          </p:cNvPr>
          <p:cNvCxnSpPr>
            <a:cxnSpLocks/>
          </p:cNvCxnSpPr>
          <p:nvPr/>
        </p:nvCxnSpPr>
        <p:spPr>
          <a:xfrm>
            <a:off x="8658757" y="2068071"/>
            <a:ext cx="2102564" cy="1902971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D14A61A-F187-1B4A-A2E9-EED3BC3485A0}"/>
              </a:ext>
            </a:extLst>
          </p:cNvPr>
          <p:cNvSpPr txBox="1"/>
          <p:nvPr/>
        </p:nvSpPr>
        <p:spPr>
          <a:xfrm>
            <a:off x="6753340" y="778534"/>
            <a:ext cx="2102564" cy="646331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Poder para afectar logros esperados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4FF736-6852-1D4D-B2C7-169DD3F3AFC6}"/>
              </a:ext>
            </a:extLst>
          </p:cNvPr>
          <p:cNvSpPr/>
          <p:nvPr/>
        </p:nvSpPr>
        <p:spPr>
          <a:xfrm>
            <a:off x="3967883" y="4810762"/>
            <a:ext cx="7790733" cy="472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Cadena de valor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D5C5E3-3360-764E-97F4-EF553248FC7D}"/>
              </a:ext>
            </a:extLst>
          </p:cNvPr>
          <p:cNvCxnSpPr>
            <a:cxnSpLocks/>
          </p:cNvCxnSpPr>
          <p:nvPr/>
        </p:nvCxnSpPr>
        <p:spPr>
          <a:xfrm>
            <a:off x="4615440" y="4467856"/>
            <a:ext cx="0" cy="34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D5B981-F462-AC4F-8504-07C5E139F42A}"/>
              </a:ext>
            </a:extLst>
          </p:cNvPr>
          <p:cNvCxnSpPr>
            <a:cxnSpLocks/>
          </p:cNvCxnSpPr>
          <p:nvPr/>
        </p:nvCxnSpPr>
        <p:spPr>
          <a:xfrm>
            <a:off x="6222067" y="4467856"/>
            <a:ext cx="0" cy="34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710A34-F7CC-A140-8F5D-EEDD2A81DAE7}"/>
              </a:ext>
            </a:extLst>
          </p:cNvPr>
          <p:cNvCxnSpPr>
            <a:cxnSpLocks/>
          </p:cNvCxnSpPr>
          <p:nvPr/>
        </p:nvCxnSpPr>
        <p:spPr>
          <a:xfrm>
            <a:off x="7828694" y="4467856"/>
            <a:ext cx="0" cy="34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A93F5AE-7FA1-6A4E-94F2-F01E29312F0A}"/>
              </a:ext>
            </a:extLst>
          </p:cNvPr>
          <p:cNvCxnSpPr>
            <a:cxnSpLocks/>
          </p:cNvCxnSpPr>
          <p:nvPr/>
        </p:nvCxnSpPr>
        <p:spPr>
          <a:xfrm>
            <a:off x="9435321" y="4467856"/>
            <a:ext cx="0" cy="34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5386A0-5587-8F48-AC06-66A81911E742}"/>
              </a:ext>
            </a:extLst>
          </p:cNvPr>
          <p:cNvCxnSpPr>
            <a:cxnSpLocks/>
          </p:cNvCxnSpPr>
          <p:nvPr/>
        </p:nvCxnSpPr>
        <p:spPr>
          <a:xfrm>
            <a:off x="11041948" y="4467856"/>
            <a:ext cx="0" cy="34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6CF7C9E-1CB7-6E41-BA7F-21439D4AC1F6}"/>
              </a:ext>
            </a:extLst>
          </p:cNvPr>
          <p:cNvSpPr txBox="1"/>
          <p:nvPr/>
        </p:nvSpPr>
        <p:spPr>
          <a:xfrm>
            <a:off x="1787432" y="2860939"/>
            <a:ext cx="2295340" cy="646331"/>
          </a:xfrm>
          <a:prstGeom prst="rect">
            <a:avLst/>
          </a:prstGeom>
          <a:solidFill>
            <a:schemeClr val="accent1">
              <a:lumMod val="75000"/>
              <a:alpha val="21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Poder para afectar logros esperados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F424A2-97BA-8344-B5E5-31983DD7BE25}"/>
              </a:ext>
            </a:extLst>
          </p:cNvPr>
          <p:cNvSpPr txBox="1"/>
          <p:nvPr/>
        </p:nvSpPr>
        <p:spPr>
          <a:xfrm rot="19424450">
            <a:off x="5036574" y="988774"/>
            <a:ext cx="153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>
                <a:solidFill>
                  <a:schemeClr val="accent6">
                    <a:lumMod val="75000"/>
                  </a:schemeClr>
                </a:solidFill>
              </a:rPr>
              <a:t>Competencia?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518A4D-912D-2E46-911B-FFA6B00F16D1}"/>
              </a:ext>
            </a:extLst>
          </p:cNvPr>
          <p:cNvSpPr txBox="1"/>
          <p:nvPr/>
        </p:nvSpPr>
        <p:spPr>
          <a:xfrm rot="19364549">
            <a:off x="4611886" y="1558916"/>
            <a:ext cx="147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>
                <a:solidFill>
                  <a:schemeClr val="accent6">
                    <a:lumMod val="75000"/>
                  </a:schemeClr>
                </a:solidFill>
              </a:rPr>
              <a:t>Cooperación?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38D5BA-2B9F-0741-92A3-895D5296C122}"/>
              </a:ext>
            </a:extLst>
          </p:cNvPr>
          <p:cNvSpPr txBox="1"/>
          <p:nvPr/>
        </p:nvSpPr>
        <p:spPr>
          <a:xfrm rot="19437396">
            <a:off x="4140125" y="2163089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>
                <a:solidFill>
                  <a:schemeClr val="accent6">
                    <a:lumMod val="75000"/>
                  </a:schemeClr>
                </a:solidFill>
              </a:rPr>
              <a:t>Coordinación?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F24F14-9581-C64E-ABD0-89DF1134CA5B}"/>
              </a:ext>
            </a:extLst>
          </p:cNvPr>
          <p:cNvCxnSpPr>
            <a:cxnSpLocks/>
            <a:stCxn id="41" idx="3"/>
            <a:endCxn id="32" idx="1"/>
          </p:cNvCxnSpPr>
          <p:nvPr/>
        </p:nvCxnSpPr>
        <p:spPr>
          <a:xfrm flipV="1">
            <a:off x="4082772" y="1101700"/>
            <a:ext cx="2670568" cy="208240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C6D690D-2763-7746-8C69-C7FBC438957F}"/>
              </a:ext>
            </a:extLst>
          </p:cNvPr>
          <p:cNvSpPr txBox="1"/>
          <p:nvPr/>
        </p:nvSpPr>
        <p:spPr>
          <a:xfrm>
            <a:off x="1394932" y="1534426"/>
            <a:ext cx="2768643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Construcción de estrategias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480106D-590E-A848-9BB8-4F2B3AA9CFE8}"/>
              </a:ext>
            </a:extLst>
          </p:cNvPr>
          <p:cNvCxnSpPr>
            <a:cxnSpLocks/>
          </p:cNvCxnSpPr>
          <p:nvPr/>
        </p:nvCxnSpPr>
        <p:spPr>
          <a:xfrm>
            <a:off x="3238172" y="1903758"/>
            <a:ext cx="1377267" cy="58784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DAE92B3-2F22-454D-846A-5972F5CC70B0}"/>
              </a:ext>
            </a:extLst>
          </p:cNvPr>
          <p:cNvCxnSpPr>
            <a:cxnSpLocks/>
          </p:cNvCxnSpPr>
          <p:nvPr/>
        </p:nvCxnSpPr>
        <p:spPr>
          <a:xfrm>
            <a:off x="4099559" y="1903758"/>
            <a:ext cx="816294" cy="6339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FE8C70C-4F2E-7346-9F98-3CD7DD10A5F6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4163575" y="1484135"/>
            <a:ext cx="1019867" cy="23495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8C34010-095C-CA47-A8B7-66422AC9966F}"/>
              </a:ext>
            </a:extLst>
          </p:cNvPr>
          <p:cNvSpPr txBox="1"/>
          <p:nvPr/>
        </p:nvSpPr>
        <p:spPr>
          <a:xfrm>
            <a:off x="503807" y="5627437"/>
            <a:ext cx="4086640" cy="827603"/>
          </a:xfrm>
          <a:prstGeom prst="roundRect">
            <a:avLst>
              <a:gd name="adj" fmla="val 38236"/>
            </a:avLst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3600" b="1" dirty="0">
                <a:solidFill>
                  <a:schemeClr val="accent2">
                    <a:lumMod val="75000"/>
                  </a:schemeClr>
                </a:solidFill>
              </a:rPr>
              <a:t>SOSTENIBILIDAD</a:t>
            </a:r>
          </a:p>
        </p:txBody>
      </p:sp>
      <p:sp>
        <p:nvSpPr>
          <p:cNvPr id="44" name="Down Arrow 43">
            <a:extLst>
              <a:ext uri="{FF2B5EF4-FFF2-40B4-BE49-F238E27FC236}">
                <a16:creationId xmlns:a16="http://schemas.microsoft.com/office/drawing/2014/main" id="{F831A802-5F88-C647-8E0A-5B6118A93746}"/>
              </a:ext>
            </a:extLst>
          </p:cNvPr>
          <p:cNvSpPr/>
          <p:nvPr/>
        </p:nvSpPr>
        <p:spPr>
          <a:xfrm>
            <a:off x="7531721" y="5324163"/>
            <a:ext cx="663057" cy="229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C7526E-3A54-7F44-8DA1-801ECD9E9F21}"/>
              </a:ext>
            </a:extLst>
          </p:cNvPr>
          <p:cNvSpPr/>
          <p:nvPr/>
        </p:nvSpPr>
        <p:spPr>
          <a:xfrm>
            <a:off x="5255951" y="5594390"/>
            <a:ext cx="5214597" cy="472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rgbClr val="FFFF00"/>
                </a:solidFill>
              </a:rPr>
              <a:t>VALOR PUBLICO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31BAE747-40FE-8340-8ED4-8CC4654BC477}"/>
              </a:ext>
            </a:extLst>
          </p:cNvPr>
          <p:cNvCxnSpPr>
            <a:stCxn id="42" idx="1"/>
            <a:endCxn id="53" idx="1"/>
          </p:cNvCxnSpPr>
          <p:nvPr/>
        </p:nvCxnSpPr>
        <p:spPr>
          <a:xfrm rot="10800000" flipH="1">
            <a:off x="503806" y="1719093"/>
            <a:ext cx="891125" cy="4322147"/>
          </a:xfrm>
          <a:prstGeom prst="bentConnector3">
            <a:avLst>
              <a:gd name="adj1" fmla="val -25653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2676554D-CED2-5943-8FFB-22AF83AD1EBA}"/>
              </a:ext>
            </a:extLst>
          </p:cNvPr>
          <p:cNvCxnSpPr>
            <a:cxnSpLocks/>
            <a:stCxn id="42" idx="2"/>
            <a:endCxn id="45" idx="2"/>
          </p:cNvCxnSpPr>
          <p:nvPr/>
        </p:nvCxnSpPr>
        <p:spPr>
          <a:xfrm rot="5400000" flipH="1" flipV="1">
            <a:off x="5011038" y="3602828"/>
            <a:ext cx="388300" cy="5316123"/>
          </a:xfrm>
          <a:prstGeom prst="bentConnector3">
            <a:avLst>
              <a:gd name="adj1" fmla="val -39012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715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111</Words>
  <Application>Microsoft Macintosh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 Magallanes</dc:creator>
  <cp:lastModifiedBy>Jose M Magallanes</cp:lastModifiedBy>
  <cp:revision>5</cp:revision>
  <dcterms:created xsi:type="dcterms:W3CDTF">2019-10-01T13:31:55Z</dcterms:created>
  <dcterms:modified xsi:type="dcterms:W3CDTF">2019-10-01T14:52:40Z</dcterms:modified>
</cp:coreProperties>
</file>