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0D4B4-0AC6-C890-D1A7-29990D9D4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3B03B-94B6-F304-AF1F-42DCA7767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1AA06B-789C-3416-0CE8-6B44ABA9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C94C6-B006-EB04-FFA2-A6E2B648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F8D0D9-D385-11B6-FD58-F5138EA6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19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C5955-4DAA-19CE-D19E-3E146DEC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8C42FE-B03A-4288-B33B-D172E91B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EE53-15F5-5850-C4F0-0C7044A2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FEBA0-85E6-153D-E165-5E816DC3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632708-7337-2AA1-7CED-0A3095C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8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D6AA4F-2E6E-AC39-59F1-92A06BAD2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BC7D04-5BC1-38C1-3B40-465A15FC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E49D9-C416-2900-9A19-856BB80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EA622D-0FFC-236C-8DEF-CE474B2A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6CDEC3-05B8-6027-6644-A6C24EEA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6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8D44C-D156-3994-3FDB-25FBCE11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A7AFED-4340-2694-2AA9-8135C9F7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EB8AB-182D-0D47-4DFC-670D01C3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1D33D7-B2C4-7BA8-D5E3-DF923150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068ED4-746E-0574-A742-C2C3681F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3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AA340-0AA3-4F75-14DA-F2351883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9E08F8-26B2-1E77-8B41-87AE850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CF29B1-F123-043C-F65A-D6DE9D93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11C0EA-B175-0116-980D-E515FCDA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F6F5A6-2AF8-0D07-A34C-052A0D61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8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8E018-55CA-8320-B850-E0AE904D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8BCAD2-7A17-03BD-8CFE-4C7019537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84FEC4-2671-54BC-70B6-F02EFA5C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9773BD-BFAC-B228-BA24-AE75E40E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0A6DF7-047A-BCE0-CB2C-C5856C6E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D46ACD-CA2C-2A29-C645-A97616EA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5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852CC-A3F7-7153-0C75-DCD9998F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71D456-24DA-79F8-8C55-BB6C989C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549585-884A-22AB-5832-BFD44CD9E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99AAA6-8A93-6AEF-A2B1-EB4F70559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1A73A2-5E22-96C5-3C6F-703AC218E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A31DCA-26A4-2FE4-579A-81D337F2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AF6461-8A86-A701-A492-7EB96F60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444332-BC86-A32C-E908-20F7498C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3E445-7AE0-783D-3D5B-E6046F4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B46740-5A4B-7D43-589B-1AC66CC4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3F7EA9-2FEC-DCCC-B597-43B62D23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F14BAF-EF3E-BCC9-1778-60C99293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76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D679BB-6796-F1A8-32EE-E76F5DD1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6317F-E22E-AFDD-B10B-FE13FA6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3ADA2B-556C-70E8-7FC4-ADA0185B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CF840-A095-4EE1-736D-A16FAC19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9E6E7-D916-C509-8CCC-9EE641B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F921D9-3D24-3EBF-3BEB-8159854EF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79875-1880-AE22-002E-AE1F4254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783667-CFB5-D7A0-283A-F109CF6D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3EB4AD-C0E6-93DB-ED20-C1B4E7C4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9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2DFA0-5E94-76F1-A391-3C0BC6C7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720911-C78A-177E-F142-179119E72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0C8F3-4CC0-EE44-B98B-846C29B2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D264F3-EC7C-84E7-5669-B91F6770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DC86B3-43F4-301B-EB71-283877AC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5D3D0-A0E2-F6D1-AF7C-769D82C4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38A6F9-AC09-46EF-D3AE-DFD8686F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2B645C-8ADE-B9FB-D197-C9A16F43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035C6B-CBDE-4FF2-E919-6E47D88E8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728B-F4EA-4DF2-A2A2-F07FFD62631F}" type="datetimeFigureOut">
              <a:rPr lang="it-IT" smtClean="0"/>
              <a:t>06/11/2022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B33187-32CE-62EB-39C5-E5BCC025B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89034D-F8D9-79D6-427A-42CB872FB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0294-AA18-44E6-A573-721A4251D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13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8E7BB4E-EA7B-D7D3-748D-815A8C65D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09359"/>
              </p:ext>
            </p:extLst>
          </p:nvPr>
        </p:nvGraphicFramePr>
        <p:xfrm>
          <a:off x="978215" y="1433275"/>
          <a:ext cx="2019254" cy="293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27">
                  <a:extLst>
                    <a:ext uri="{9D8B030D-6E8A-4147-A177-3AD203B41FA5}">
                      <a16:colId xmlns:a16="http://schemas.microsoft.com/office/drawing/2014/main" val="136227223"/>
                    </a:ext>
                  </a:extLst>
                </a:gridCol>
                <a:gridCol w="837227">
                  <a:extLst>
                    <a:ext uri="{9D8B030D-6E8A-4147-A177-3AD203B41FA5}">
                      <a16:colId xmlns:a16="http://schemas.microsoft.com/office/drawing/2014/main" val="291223293"/>
                    </a:ext>
                  </a:extLst>
                </a:gridCol>
              </a:tblGrid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19067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hikeID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43310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74586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92780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expectedTime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75307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Ascent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15766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62236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startPointId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28357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endPointId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18375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23200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337E5D28-5925-25D9-BEC7-89D72A79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28335"/>
              </p:ext>
            </p:extLst>
          </p:nvPr>
        </p:nvGraphicFramePr>
        <p:xfrm>
          <a:off x="4994357" y="879887"/>
          <a:ext cx="2319563" cy="87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039">
                  <a:extLst>
                    <a:ext uri="{9D8B030D-6E8A-4147-A177-3AD203B41FA5}">
                      <a16:colId xmlns:a16="http://schemas.microsoft.com/office/drawing/2014/main" val="4214111914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886922560"/>
                    </a:ext>
                  </a:extLst>
                </a:gridCol>
              </a:tblGrid>
              <a:tr h="289378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41137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hikeID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88783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referencePointId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39700"/>
                  </a:ext>
                </a:extLst>
              </a:tr>
            </a:tbl>
          </a:graphicData>
        </a:graphic>
      </p:graphicFrame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A64E80D8-9568-8202-7A4B-E898EB51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5697"/>
              </p:ext>
            </p:extLst>
          </p:nvPr>
        </p:nvGraphicFramePr>
        <p:xfrm>
          <a:off x="4147236" y="2020069"/>
          <a:ext cx="1929167" cy="2053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39">
                  <a:extLst>
                    <a:ext uri="{9D8B030D-6E8A-4147-A177-3AD203B41FA5}">
                      <a16:colId xmlns:a16="http://schemas.microsoft.com/office/drawing/2014/main" val="2794470528"/>
                    </a:ext>
                  </a:extLst>
                </a:gridCol>
                <a:gridCol w="882728">
                  <a:extLst>
                    <a:ext uri="{9D8B030D-6E8A-4147-A177-3AD203B41FA5}">
                      <a16:colId xmlns:a16="http://schemas.microsoft.com/office/drawing/2014/main" val="2143611553"/>
                    </a:ext>
                  </a:extLst>
                </a:gridCol>
              </a:tblGrid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67150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pointID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99476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82554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69405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53240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17854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pointType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4388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642FE0F8-473C-E5AF-939F-36CCFB354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8217"/>
              </p:ext>
            </p:extLst>
          </p:nvPr>
        </p:nvGraphicFramePr>
        <p:xfrm>
          <a:off x="6958011" y="3429000"/>
          <a:ext cx="1867993" cy="880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26">
                  <a:extLst>
                    <a:ext uri="{9D8B030D-6E8A-4147-A177-3AD203B41FA5}">
                      <a16:colId xmlns:a16="http://schemas.microsoft.com/office/drawing/2014/main" val="1415992154"/>
                    </a:ext>
                  </a:extLst>
                </a:gridCol>
                <a:gridCol w="695067">
                  <a:extLst>
                    <a:ext uri="{9D8B030D-6E8A-4147-A177-3AD203B41FA5}">
                      <a16:colId xmlns:a16="http://schemas.microsoft.com/office/drawing/2014/main" val="1719457258"/>
                    </a:ext>
                  </a:extLst>
                </a:gridCol>
              </a:tblGrid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55102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parkinglotID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9071"/>
                  </a:ext>
                </a:extLst>
              </a:tr>
              <a:tr h="293397">
                <a:tc>
                  <a:txBody>
                    <a:bodyPr/>
                    <a:lstStyle/>
                    <a:p>
                      <a:r>
                        <a:rPr lang="it-IT" sz="1200" dirty="0"/>
                        <a:t>carSpace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43295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4AA1D84B-51BE-D117-E81D-06E0E1448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39035"/>
              </p:ext>
            </p:extLst>
          </p:nvPr>
        </p:nvGraphicFramePr>
        <p:xfrm>
          <a:off x="7097877" y="2090758"/>
          <a:ext cx="1898733" cy="118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7">
                  <a:extLst>
                    <a:ext uri="{9D8B030D-6E8A-4147-A177-3AD203B41FA5}">
                      <a16:colId xmlns:a16="http://schemas.microsoft.com/office/drawing/2014/main" val="3853225992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3421749475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08179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hutID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55082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bedspace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8502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hutOwnerID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08310"/>
                  </a:ext>
                </a:extLst>
              </a:tr>
            </a:tbl>
          </a:graphicData>
        </a:graphic>
      </p:graphicFrame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93365E1-94E8-C156-BCF9-A10D2D7803F6}"/>
              </a:ext>
            </a:extLst>
          </p:cNvPr>
          <p:cNvCxnSpPr/>
          <p:nvPr/>
        </p:nvCxnSpPr>
        <p:spPr>
          <a:xfrm flipV="1">
            <a:off x="2997469" y="2460164"/>
            <a:ext cx="1149767" cy="113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ECCDF93-2C6B-A8ED-D89A-28BEBE8A4FD1}"/>
              </a:ext>
            </a:extLst>
          </p:cNvPr>
          <p:cNvCxnSpPr/>
          <p:nvPr/>
        </p:nvCxnSpPr>
        <p:spPr>
          <a:xfrm flipV="1">
            <a:off x="2997469" y="2460164"/>
            <a:ext cx="1149767" cy="14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F31A0E-EDED-F297-3455-62D101261C47}"/>
              </a:ext>
            </a:extLst>
          </p:cNvPr>
          <p:cNvCxnSpPr/>
          <p:nvPr/>
        </p:nvCxnSpPr>
        <p:spPr>
          <a:xfrm flipH="1">
            <a:off x="2997469" y="1317973"/>
            <a:ext cx="1996888" cy="43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F5C2C949-1E0E-99C1-B3DD-3A7B6FBC283F}"/>
              </a:ext>
            </a:extLst>
          </p:cNvPr>
          <p:cNvSpPr/>
          <p:nvPr/>
        </p:nvSpPr>
        <p:spPr>
          <a:xfrm>
            <a:off x="3321997" y="1615044"/>
            <a:ext cx="1677515" cy="866899"/>
          </a:xfrm>
          <a:custGeom>
            <a:avLst/>
            <a:gdLst>
              <a:gd name="connsiteX0" fmla="*/ 1677515 w 1677515"/>
              <a:gd name="connsiteY0" fmla="*/ 0 h 866899"/>
              <a:gd name="connsiteX1" fmla="*/ 26845 w 1677515"/>
              <a:gd name="connsiteY1" fmla="*/ 439387 h 866899"/>
              <a:gd name="connsiteX2" fmla="*/ 810616 w 1677515"/>
              <a:gd name="connsiteY2" fmla="*/ 866899 h 86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7515" h="866899">
                <a:moveTo>
                  <a:pt x="1677515" y="0"/>
                </a:moveTo>
                <a:cubicBezTo>
                  <a:pt x="924421" y="147452"/>
                  <a:pt x="171328" y="294904"/>
                  <a:pt x="26845" y="439387"/>
                </a:cubicBezTo>
                <a:cubicBezTo>
                  <a:pt x="-117638" y="583870"/>
                  <a:pt x="346489" y="725384"/>
                  <a:pt x="810616" y="866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E58235F-C86A-99F5-8194-C2ACAF3BD44B}"/>
              </a:ext>
            </a:extLst>
          </p:cNvPr>
          <p:cNvCxnSpPr/>
          <p:nvPr/>
        </p:nvCxnSpPr>
        <p:spPr>
          <a:xfrm flipH="1" flipV="1">
            <a:off x="6096000" y="2460164"/>
            <a:ext cx="1001877" cy="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5BB2972-44BA-45A2-E63A-AEED1AB2BA73}"/>
              </a:ext>
            </a:extLst>
          </p:cNvPr>
          <p:cNvCxnSpPr>
            <a:cxnSpLocks/>
          </p:cNvCxnSpPr>
          <p:nvPr/>
        </p:nvCxnSpPr>
        <p:spPr>
          <a:xfrm flipH="1" flipV="1">
            <a:off x="6166490" y="2460164"/>
            <a:ext cx="746268" cy="13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la 37">
            <a:extLst>
              <a:ext uri="{FF2B5EF4-FFF2-40B4-BE49-F238E27FC236}">
                <a16:creationId xmlns:a16="http://schemas.microsoft.com/office/drawing/2014/main" id="{A81E6A65-7AE0-A302-6C55-C07E776BA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93897"/>
              </p:ext>
            </p:extLst>
          </p:nvPr>
        </p:nvGraphicFramePr>
        <p:xfrm>
          <a:off x="9678280" y="1848393"/>
          <a:ext cx="2342987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645">
                  <a:extLst>
                    <a:ext uri="{9D8B030D-6E8A-4147-A177-3AD203B41FA5}">
                      <a16:colId xmlns:a16="http://schemas.microsoft.com/office/drawing/2014/main" val="629672631"/>
                    </a:ext>
                  </a:extLst>
                </a:gridCol>
                <a:gridCol w="1060342">
                  <a:extLst>
                    <a:ext uri="{9D8B030D-6E8A-4147-A177-3AD203B41FA5}">
                      <a16:colId xmlns:a16="http://schemas.microsoft.com/office/drawing/2014/main" val="2101511553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5101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76975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54375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494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437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phoneNumber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52244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84401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496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it-IT" sz="1200" dirty="0"/>
                        <a:t>hashedPassword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5414"/>
                  </a:ext>
                </a:extLst>
              </a:tr>
            </a:tbl>
          </a:graphicData>
        </a:graphic>
      </p:graphicFrame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5562CD6-7501-9A6E-8865-5A660D7964FE}"/>
              </a:ext>
            </a:extLst>
          </p:cNvPr>
          <p:cNvCxnSpPr/>
          <p:nvPr/>
        </p:nvCxnSpPr>
        <p:spPr>
          <a:xfrm flipV="1">
            <a:off x="8996610" y="2280062"/>
            <a:ext cx="711002" cy="91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6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COLELLA EDOARDO</dc:creator>
  <cp:lastModifiedBy>COLELLA EDOARDO</cp:lastModifiedBy>
  <cp:revision>1</cp:revision>
  <dcterms:created xsi:type="dcterms:W3CDTF">2022-11-06T15:32:28Z</dcterms:created>
  <dcterms:modified xsi:type="dcterms:W3CDTF">2022-11-06T16:14:59Z</dcterms:modified>
</cp:coreProperties>
</file>