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handoutMasterIdLst>
    <p:handoutMasterId r:id="rId9"/>
  </p:handoutMasterIdLst>
  <p:sldIdLst>
    <p:sldId id="256" r:id="rId5"/>
    <p:sldId id="289" r:id="rId6"/>
    <p:sldId id="290" r:id="rId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6754A-8043-408E-8926-778C395B763B}" v="1204" dt="2022-11-14T22:25:22.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52" autoAdjust="0"/>
  </p:normalViewPr>
  <p:slideViewPr>
    <p:cSldViewPr snapToGrid="0" showGuides="1">
      <p:cViewPr>
        <p:scale>
          <a:sx n="80" d="100"/>
          <a:sy n="80" d="100"/>
        </p:scale>
        <p:origin x="1788" y="1446"/>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D156F-159D-4A31-A4B6-2570A726F36E}" type="doc">
      <dgm:prSet loTypeId="urn:microsoft.com/office/officeart/2005/8/layout/cycle4" loCatId="relationship" qsTypeId="urn:microsoft.com/office/officeart/2005/8/quickstyle/simple5" qsCatId="simple" csTypeId="urn:microsoft.com/office/officeart/2005/8/colors/colorful1" csCatId="colorful" phldr="1"/>
      <dgm:spPr/>
      <dgm:t>
        <a:bodyPr/>
        <a:lstStyle/>
        <a:p>
          <a:endParaRPr lang="it-IT"/>
        </a:p>
      </dgm:t>
    </dgm:pt>
    <dgm:pt modelId="{A18226C6-9783-4446-BFDA-F7604FBDEB9E}">
      <dgm:prSet phldrT="[Testo]"/>
      <dgm:spPr/>
      <dgm:t>
        <a:bodyPr/>
        <a:lstStyle/>
        <a:p>
          <a:r>
            <a:rPr lang="en-US" b="1" dirty="0"/>
            <a:t>Can only be edited by the author or contributors to the app</a:t>
          </a:r>
          <a:endParaRPr lang="it-IT" b="1" dirty="0"/>
        </a:p>
      </dgm:t>
    </dgm:pt>
    <dgm:pt modelId="{99A0B4B8-443F-4E17-AAE4-87F5197268CB}" type="parTrans" cxnId="{4591D394-DF36-4C76-A958-C4FF317BBFB2}">
      <dgm:prSet/>
      <dgm:spPr/>
      <dgm:t>
        <a:bodyPr/>
        <a:lstStyle/>
        <a:p>
          <a:endParaRPr lang="it-IT"/>
        </a:p>
      </dgm:t>
    </dgm:pt>
    <dgm:pt modelId="{36D53383-93E0-47F2-8C47-C8F2A454A45F}" type="sibTrans" cxnId="{4591D394-DF36-4C76-A958-C4FF317BBFB2}">
      <dgm:prSet/>
      <dgm:spPr/>
      <dgm:t>
        <a:bodyPr/>
        <a:lstStyle/>
        <a:p>
          <a:endParaRPr lang="it-IT"/>
        </a:p>
      </dgm:t>
    </dgm:pt>
    <dgm:pt modelId="{AE23422A-9A31-47DD-A9EB-02E6EDD534E0}">
      <dgm:prSet phldrT="[Testo]"/>
      <dgm:spPr/>
      <dgm:t>
        <a:bodyPr/>
        <a:lstStyle/>
        <a:p>
          <a:r>
            <a:rPr lang="en-US" b="1" dirty="0"/>
            <a:t>Has a level of difficulty</a:t>
          </a:r>
          <a:endParaRPr lang="it-IT" b="1" dirty="0"/>
        </a:p>
      </dgm:t>
    </dgm:pt>
    <dgm:pt modelId="{274D0D63-48BA-4F63-85CE-8405C6627EF1}" type="parTrans" cxnId="{E7F61DF6-D8BB-4B61-B955-891845ABDFC7}">
      <dgm:prSet/>
      <dgm:spPr/>
      <dgm:t>
        <a:bodyPr/>
        <a:lstStyle/>
        <a:p>
          <a:endParaRPr lang="it-IT"/>
        </a:p>
      </dgm:t>
    </dgm:pt>
    <dgm:pt modelId="{818D0904-BDB2-4E00-91E5-942986E143E7}" type="sibTrans" cxnId="{E7F61DF6-D8BB-4B61-B955-891845ABDFC7}">
      <dgm:prSet/>
      <dgm:spPr/>
      <dgm:t>
        <a:bodyPr/>
        <a:lstStyle/>
        <a:p>
          <a:endParaRPr lang="it-IT"/>
        </a:p>
      </dgm:t>
    </dgm:pt>
    <dgm:pt modelId="{FD610062-8264-4BE0-BD73-081792DAB7F2}">
      <dgm:prSet phldrT="[Testo]"/>
      <dgm:spPr/>
      <dgm:t>
        <a:bodyPr/>
        <a:lstStyle/>
        <a:p>
          <a:r>
            <a:rPr lang="en-US" dirty="0"/>
            <a:t>To help less experienced users understand the level of knowledge before starting work</a:t>
          </a:r>
          <a:endParaRPr lang="it-IT" dirty="0"/>
        </a:p>
      </dgm:t>
    </dgm:pt>
    <dgm:pt modelId="{33FBBF35-0BEC-48AB-B8EA-F716DA135055}" type="parTrans" cxnId="{10696E1F-267A-4C5A-A7C0-08550E91E77D}">
      <dgm:prSet/>
      <dgm:spPr/>
      <dgm:t>
        <a:bodyPr/>
        <a:lstStyle/>
        <a:p>
          <a:endParaRPr lang="it-IT"/>
        </a:p>
      </dgm:t>
    </dgm:pt>
    <dgm:pt modelId="{4A416FA6-3FDB-4A56-AD84-313E20474F97}" type="sibTrans" cxnId="{10696E1F-267A-4C5A-A7C0-08550E91E77D}">
      <dgm:prSet/>
      <dgm:spPr/>
      <dgm:t>
        <a:bodyPr/>
        <a:lstStyle/>
        <a:p>
          <a:endParaRPr lang="it-IT"/>
        </a:p>
      </dgm:t>
    </dgm:pt>
    <dgm:pt modelId="{2EED4999-2089-42BD-B378-398C4AFF5DD1}">
      <dgm:prSet phldrT="[Testo]"/>
      <dgm:spPr/>
      <dgm:t>
        <a:bodyPr/>
        <a:lstStyle/>
        <a:p>
          <a:r>
            <a:rPr lang="en-US" b="1" dirty="0"/>
            <a:t>Must describe all tools used</a:t>
          </a:r>
          <a:endParaRPr lang="it-IT" b="1" dirty="0"/>
        </a:p>
      </dgm:t>
    </dgm:pt>
    <dgm:pt modelId="{CDD5C763-2C2B-45EF-B1BD-A690BCAF7C4E}" type="parTrans" cxnId="{31F25CBE-21FE-4667-9A6C-00C4979411B0}">
      <dgm:prSet/>
      <dgm:spPr/>
      <dgm:t>
        <a:bodyPr/>
        <a:lstStyle/>
        <a:p>
          <a:endParaRPr lang="it-IT"/>
        </a:p>
      </dgm:t>
    </dgm:pt>
    <dgm:pt modelId="{542C09FC-1049-40B9-9DE9-C60E6D8D8944}" type="sibTrans" cxnId="{31F25CBE-21FE-4667-9A6C-00C4979411B0}">
      <dgm:prSet/>
      <dgm:spPr/>
      <dgm:t>
        <a:bodyPr/>
        <a:lstStyle/>
        <a:p>
          <a:endParaRPr lang="it-IT"/>
        </a:p>
      </dgm:t>
    </dgm:pt>
    <dgm:pt modelId="{11F26875-0067-474B-B05E-82898D7B0B07}">
      <dgm:prSet phldrT="[Testo]" custT="1"/>
      <dgm:spPr/>
      <dgm:t>
        <a:bodyPr/>
        <a:lstStyle/>
        <a:p>
          <a:r>
            <a:rPr lang="en-US" sz="1400" dirty="0"/>
            <a:t>Any tool of the manual type, or even the digital type, such as software, can be described</a:t>
          </a:r>
          <a:endParaRPr lang="it-IT" sz="1400" dirty="0"/>
        </a:p>
      </dgm:t>
    </dgm:pt>
    <dgm:pt modelId="{5B6D32D3-F7A1-4262-A286-1DFAFA932D53}" type="parTrans" cxnId="{12BCA215-CDDE-49BB-A579-1DE80BFBE6D2}">
      <dgm:prSet/>
      <dgm:spPr/>
      <dgm:t>
        <a:bodyPr/>
        <a:lstStyle/>
        <a:p>
          <a:endParaRPr lang="it-IT"/>
        </a:p>
      </dgm:t>
    </dgm:pt>
    <dgm:pt modelId="{FFD2C9F7-D7D6-409D-AC0A-238222AD50A2}" type="sibTrans" cxnId="{12BCA215-CDDE-49BB-A579-1DE80BFBE6D2}">
      <dgm:prSet/>
      <dgm:spPr/>
      <dgm:t>
        <a:bodyPr/>
        <a:lstStyle/>
        <a:p>
          <a:endParaRPr lang="it-IT"/>
        </a:p>
      </dgm:t>
    </dgm:pt>
    <dgm:pt modelId="{3877CA04-24C1-48B3-A9E0-23595455CF9A}">
      <dgm:prSet phldrT="[Testo]"/>
      <dgm:spPr/>
      <dgm:t>
        <a:bodyPr/>
        <a:lstStyle/>
        <a:p>
          <a:r>
            <a:rPr lang="en-US" dirty="0"/>
            <a:t>It could have a Wikipedia-style binder of suggestions.</a:t>
          </a:r>
          <a:endParaRPr lang="it-IT" dirty="0"/>
        </a:p>
      </dgm:t>
    </dgm:pt>
    <dgm:pt modelId="{6A5AD606-0EDA-4A0F-82F0-FBFE3CDF8FB4}" type="parTrans" cxnId="{FCC0E65D-A052-4624-92CF-00A7C8D3A75E}">
      <dgm:prSet/>
      <dgm:spPr/>
      <dgm:t>
        <a:bodyPr/>
        <a:lstStyle/>
        <a:p>
          <a:endParaRPr lang="it-IT"/>
        </a:p>
      </dgm:t>
    </dgm:pt>
    <dgm:pt modelId="{83F739E3-5C6C-45AA-8B9E-7056F21A9928}" type="sibTrans" cxnId="{FCC0E65D-A052-4624-92CF-00A7C8D3A75E}">
      <dgm:prSet/>
      <dgm:spPr/>
      <dgm:t>
        <a:bodyPr/>
        <a:lstStyle/>
        <a:p>
          <a:endParaRPr lang="it-IT"/>
        </a:p>
      </dgm:t>
    </dgm:pt>
    <dgm:pt modelId="{CF7EA0AC-9DA2-4156-BB12-2D5C8C55AA3F}">
      <dgm:prSet phldrT="[Testo]"/>
      <dgm:spPr/>
      <dgm:t>
        <a:bodyPr/>
        <a:lstStyle/>
        <a:p>
          <a:r>
            <a:rPr lang="en-US" b="1" dirty="0"/>
            <a:t>Describes the list of spare parts</a:t>
          </a:r>
          <a:endParaRPr lang="it-IT" b="1" dirty="0"/>
        </a:p>
      </dgm:t>
    </dgm:pt>
    <dgm:pt modelId="{2C6BC8A6-48D8-40F8-BFF2-6DD228C0DF9D}" type="parTrans" cxnId="{2E02A1D0-9D57-4426-9F53-FFED92128E9E}">
      <dgm:prSet/>
      <dgm:spPr/>
      <dgm:t>
        <a:bodyPr/>
        <a:lstStyle/>
        <a:p>
          <a:endParaRPr lang="it-IT"/>
        </a:p>
      </dgm:t>
    </dgm:pt>
    <dgm:pt modelId="{F7A96237-EA74-4141-838F-BCA0D00BAED7}" type="sibTrans" cxnId="{2E02A1D0-9D57-4426-9F53-FFED92128E9E}">
      <dgm:prSet/>
      <dgm:spPr/>
      <dgm:t>
        <a:bodyPr/>
        <a:lstStyle/>
        <a:p>
          <a:endParaRPr lang="it-IT"/>
        </a:p>
      </dgm:t>
    </dgm:pt>
    <dgm:pt modelId="{9086DE10-1473-4021-8A8D-D96C57D4B896}">
      <dgm:prSet phldrT="[Testo]" custT="1"/>
      <dgm:spPr/>
      <dgm:t>
        <a:bodyPr/>
        <a:lstStyle/>
        <a:p>
          <a:r>
            <a:rPr lang="en-US" sz="1400" dirty="0"/>
            <a:t>Describes in the header and the guide itself all used and optional components, redirecting to the store</a:t>
          </a:r>
          <a:endParaRPr lang="it-IT" sz="1400" dirty="0"/>
        </a:p>
      </dgm:t>
    </dgm:pt>
    <dgm:pt modelId="{DEEF9766-E385-4505-A013-7BA771971BAD}" type="parTrans" cxnId="{02E563C7-6FEC-4022-ABDF-9EDF5D78833F}">
      <dgm:prSet/>
      <dgm:spPr/>
      <dgm:t>
        <a:bodyPr/>
        <a:lstStyle/>
        <a:p>
          <a:endParaRPr lang="it-IT"/>
        </a:p>
      </dgm:t>
    </dgm:pt>
    <dgm:pt modelId="{3F29A733-34E1-42B6-8972-96FCB285332C}" type="sibTrans" cxnId="{02E563C7-6FEC-4022-ABDF-9EDF5D78833F}">
      <dgm:prSet/>
      <dgm:spPr/>
      <dgm:t>
        <a:bodyPr/>
        <a:lstStyle/>
        <a:p>
          <a:endParaRPr lang="it-IT"/>
        </a:p>
      </dgm:t>
    </dgm:pt>
    <dgm:pt modelId="{7B3EC574-7FA9-40BB-BE03-30F973E22A6C}" type="pres">
      <dgm:prSet presAssocID="{F46D156F-159D-4A31-A4B6-2570A726F36E}" presName="cycleMatrixDiagram" presStyleCnt="0">
        <dgm:presLayoutVars>
          <dgm:chMax val="1"/>
          <dgm:dir/>
          <dgm:animLvl val="lvl"/>
          <dgm:resizeHandles val="exact"/>
        </dgm:presLayoutVars>
      </dgm:prSet>
      <dgm:spPr/>
    </dgm:pt>
    <dgm:pt modelId="{F3C5CE7F-E3C6-4266-B93C-9E64EDE9A8CB}" type="pres">
      <dgm:prSet presAssocID="{F46D156F-159D-4A31-A4B6-2570A726F36E}" presName="children" presStyleCnt="0"/>
      <dgm:spPr/>
    </dgm:pt>
    <dgm:pt modelId="{7B4E2CD8-EB3C-46F9-9160-B44B36538B86}" type="pres">
      <dgm:prSet presAssocID="{F46D156F-159D-4A31-A4B6-2570A726F36E}" presName="child1group" presStyleCnt="0"/>
      <dgm:spPr/>
    </dgm:pt>
    <dgm:pt modelId="{6B7D53B6-4B03-4F75-94C4-46F60E24E9CE}" type="pres">
      <dgm:prSet presAssocID="{F46D156F-159D-4A31-A4B6-2570A726F36E}" presName="child1" presStyleLbl="bgAcc1" presStyleIdx="0" presStyleCnt="4" custLinFactNeighborX="-14833"/>
      <dgm:spPr/>
    </dgm:pt>
    <dgm:pt modelId="{F42F725E-0051-4DCD-A7FA-A836CFFB6FC1}" type="pres">
      <dgm:prSet presAssocID="{F46D156F-159D-4A31-A4B6-2570A726F36E}" presName="child1Text" presStyleLbl="bgAcc1" presStyleIdx="0" presStyleCnt="4">
        <dgm:presLayoutVars>
          <dgm:bulletEnabled val="1"/>
        </dgm:presLayoutVars>
      </dgm:prSet>
      <dgm:spPr/>
    </dgm:pt>
    <dgm:pt modelId="{BE19A346-E7ED-468A-B0CF-EB22E1916EAC}" type="pres">
      <dgm:prSet presAssocID="{F46D156F-159D-4A31-A4B6-2570A726F36E}" presName="child2group" presStyleCnt="0"/>
      <dgm:spPr/>
    </dgm:pt>
    <dgm:pt modelId="{8855DE70-82B1-49F3-8995-1F08E099FB61}" type="pres">
      <dgm:prSet presAssocID="{F46D156F-159D-4A31-A4B6-2570A726F36E}" presName="child2" presStyleLbl="bgAcc1" presStyleIdx="1" presStyleCnt="4" custLinFactNeighborX="9888" custLinFactNeighborY="-694"/>
      <dgm:spPr/>
    </dgm:pt>
    <dgm:pt modelId="{65A429FF-9653-49DD-B594-F06D27D1E7EB}" type="pres">
      <dgm:prSet presAssocID="{F46D156F-159D-4A31-A4B6-2570A726F36E}" presName="child2Text" presStyleLbl="bgAcc1" presStyleIdx="1" presStyleCnt="4">
        <dgm:presLayoutVars>
          <dgm:bulletEnabled val="1"/>
        </dgm:presLayoutVars>
      </dgm:prSet>
      <dgm:spPr/>
    </dgm:pt>
    <dgm:pt modelId="{9DE836EA-E11C-4619-9499-6EA843D39364}" type="pres">
      <dgm:prSet presAssocID="{F46D156F-159D-4A31-A4B6-2570A726F36E}" presName="child3group" presStyleCnt="0"/>
      <dgm:spPr/>
    </dgm:pt>
    <dgm:pt modelId="{EA650767-B41D-470C-B673-014A85E66645}" type="pres">
      <dgm:prSet presAssocID="{F46D156F-159D-4A31-A4B6-2570A726F36E}" presName="child3" presStyleLbl="bgAcc1" presStyleIdx="2" presStyleCnt="4" custLinFactNeighborX="10338"/>
      <dgm:spPr/>
    </dgm:pt>
    <dgm:pt modelId="{29149CD7-D8E8-4C5E-8D83-301508992F3D}" type="pres">
      <dgm:prSet presAssocID="{F46D156F-159D-4A31-A4B6-2570A726F36E}" presName="child3Text" presStyleLbl="bgAcc1" presStyleIdx="2" presStyleCnt="4">
        <dgm:presLayoutVars>
          <dgm:bulletEnabled val="1"/>
        </dgm:presLayoutVars>
      </dgm:prSet>
      <dgm:spPr/>
    </dgm:pt>
    <dgm:pt modelId="{FED0DD4A-1D77-4765-9C83-4FD4BED477AA}" type="pres">
      <dgm:prSet presAssocID="{F46D156F-159D-4A31-A4B6-2570A726F36E}" presName="child4group" presStyleCnt="0"/>
      <dgm:spPr/>
    </dgm:pt>
    <dgm:pt modelId="{62B41C99-B227-40F1-A405-504469CF65C9}" type="pres">
      <dgm:prSet presAssocID="{F46D156F-159D-4A31-A4B6-2570A726F36E}" presName="child4" presStyleLbl="bgAcc1" presStyleIdx="3" presStyleCnt="4" custLinFactNeighborX="-11237"/>
      <dgm:spPr/>
    </dgm:pt>
    <dgm:pt modelId="{0FEE1AE6-EF01-441B-AAD7-559FEB9F9CC1}" type="pres">
      <dgm:prSet presAssocID="{F46D156F-159D-4A31-A4B6-2570A726F36E}" presName="child4Text" presStyleLbl="bgAcc1" presStyleIdx="3" presStyleCnt="4">
        <dgm:presLayoutVars>
          <dgm:bulletEnabled val="1"/>
        </dgm:presLayoutVars>
      </dgm:prSet>
      <dgm:spPr/>
    </dgm:pt>
    <dgm:pt modelId="{0B262E0B-5F3C-41B2-BCF1-7568943C4583}" type="pres">
      <dgm:prSet presAssocID="{F46D156F-159D-4A31-A4B6-2570A726F36E}" presName="childPlaceholder" presStyleCnt="0"/>
      <dgm:spPr/>
    </dgm:pt>
    <dgm:pt modelId="{561AAF67-C91D-4E4A-BB3E-8ACDB5E0169D}" type="pres">
      <dgm:prSet presAssocID="{F46D156F-159D-4A31-A4B6-2570A726F36E}" presName="circle" presStyleCnt="0"/>
      <dgm:spPr/>
    </dgm:pt>
    <dgm:pt modelId="{A558877E-3208-477B-AA79-734B2B847881}" type="pres">
      <dgm:prSet presAssocID="{F46D156F-159D-4A31-A4B6-2570A726F36E}" presName="quadrant1" presStyleLbl="node1" presStyleIdx="0" presStyleCnt="4">
        <dgm:presLayoutVars>
          <dgm:chMax val="1"/>
          <dgm:bulletEnabled val="1"/>
        </dgm:presLayoutVars>
      </dgm:prSet>
      <dgm:spPr/>
    </dgm:pt>
    <dgm:pt modelId="{030C66A4-2178-45E2-9543-B71308BDB4F9}" type="pres">
      <dgm:prSet presAssocID="{F46D156F-159D-4A31-A4B6-2570A726F36E}" presName="quadrant2" presStyleLbl="node1" presStyleIdx="1" presStyleCnt="4">
        <dgm:presLayoutVars>
          <dgm:chMax val="1"/>
          <dgm:bulletEnabled val="1"/>
        </dgm:presLayoutVars>
      </dgm:prSet>
      <dgm:spPr/>
    </dgm:pt>
    <dgm:pt modelId="{5B20D011-5AE2-4073-8649-7ED421F2F4C1}" type="pres">
      <dgm:prSet presAssocID="{F46D156F-159D-4A31-A4B6-2570A726F36E}" presName="quadrant3" presStyleLbl="node1" presStyleIdx="2" presStyleCnt="4">
        <dgm:presLayoutVars>
          <dgm:chMax val="1"/>
          <dgm:bulletEnabled val="1"/>
        </dgm:presLayoutVars>
      </dgm:prSet>
      <dgm:spPr/>
    </dgm:pt>
    <dgm:pt modelId="{B592C757-66C5-4660-8D31-35100AA125C7}" type="pres">
      <dgm:prSet presAssocID="{F46D156F-159D-4A31-A4B6-2570A726F36E}" presName="quadrant4" presStyleLbl="node1" presStyleIdx="3" presStyleCnt="4">
        <dgm:presLayoutVars>
          <dgm:chMax val="1"/>
          <dgm:bulletEnabled val="1"/>
        </dgm:presLayoutVars>
      </dgm:prSet>
      <dgm:spPr/>
    </dgm:pt>
    <dgm:pt modelId="{607211D5-5566-4FD2-9627-75BA8478AC9C}" type="pres">
      <dgm:prSet presAssocID="{F46D156F-159D-4A31-A4B6-2570A726F36E}" presName="quadrantPlaceholder" presStyleCnt="0"/>
      <dgm:spPr/>
    </dgm:pt>
    <dgm:pt modelId="{B168B3AD-841E-4658-97A0-72901F9D0AD2}" type="pres">
      <dgm:prSet presAssocID="{F46D156F-159D-4A31-A4B6-2570A726F36E}" presName="center1" presStyleLbl="fgShp" presStyleIdx="0" presStyleCnt="2"/>
      <dgm:spPr/>
    </dgm:pt>
    <dgm:pt modelId="{888BD5F6-E168-4438-A0E6-974B0CA81C7C}" type="pres">
      <dgm:prSet presAssocID="{F46D156F-159D-4A31-A4B6-2570A726F36E}" presName="center2" presStyleLbl="fgShp" presStyleIdx="1" presStyleCnt="2"/>
      <dgm:spPr/>
    </dgm:pt>
  </dgm:ptLst>
  <dgm:cxnLst>
    <dgm:cxn modelId="{B7818115-6CBA-43E9-B715-AD56E563E0FD}" type="presOf" srcId="{2EED4999-2089-42BD-B378-398C4AFF5DD1}" destId="{5B20D011-5AE2-4073-8649-7ED421F2F4C1}" srcOrd="0" destOrd="0" presId="urn:microsoft.com/office/officeart/2005/8/layout/cycle4"/>
    <dgm:cxn modelId="{12BCA215-CDDE-49BB-A579-1DE80BFBE6D2}" srcId="{2EED4999-2089-42BD-B378-398C4AFF5DD1}" destId="{11F26875-0067-474B-B05E-82898D7B0B07}" srcOrd="0" destOrd="0" parTransId="{5B6D32D3-F7A1-4262-A286-1DFAFA932D53}" sibTransId="{FFD2C9F7-D7D6-409D-AC0A-238222AD50A2}"/>
    <dgm:cxn modelId="{10696E1F-267A-4C5A-A7C0-08550E91E77D}" srcId="{AE23422A-9A31-47DD-A9EB-02E6EDD534E0}" destId="{FD610062-8264-4BE0-BD73-081792DAB7F2}" srcOrd="0" destOrd="0" parTransId="{33FBBF35-0BEC-48AB-B8EA-F716DA135055}" sibTransId="{4A416FA6-3FDB-4A56-AD84-313E20474F97}"/>
    <dgm:cxn modelId="{0F4C583C-6D67-48BA-90FE-A4C3A10FB980}" type="presOf" srcId="{F46D156F-159D-4A31-A4B6-2570A726F36E}" destId="{7B3EC574-7FA9-40BB-BE03-30F973E22A6C}" srcOrd="0" destOrd="0" presId="urn:microsoft.com/office/officeart/2005/8/layout/cycle4"/>
    <dgm:cxn modelId="{FCC0E65D-A052-4624-92CF-00A7C8D3A75E}" srcId="{A18226C6-9783-4446-BFDA-F7604FBDEB9E}" destId="{3877CA04-24C1-48B3-A9E0-23595455CF9A}" srcOrd="0" destOrd="0" parTransId="{6A5AD606-0EDA-4A0F-82F0-FBFE3CDF8FB4}" sibTransId="{83F739E3-5C6C-45AA-8B9E-7056F21A9928}"/>
    <dgm:cxn modelId="{F136B942-7FAD-4E1C-A6A5-0188A2254E2C}" type="presOf" srcId="{AE23422A-9A31-47DD-A9EB-02E6EDD534E0}" destId="{030C66A4-2178-45E2-9543-B71308BDB4F9}" srcOrd="0" destOrd="0" presId="urn:microsoft.com/office/officeart/2005/8/layout/cycle4"/>
    <dgm:cxn modelId="{C96A2365-3EE6-4597-A210-E8DA64B68D27}" type="presOf" srcId="{11F26875-0067-474B-B05E-82898D7B0B07}" destId="{29149CD7-D8E8-4C5E-8D83-301508992F3D}" srcOrd="1" destOrd="0" presId="urn:microsoft.com/office/officeart/2005/8/layout/cycle4"/>
    <dgm:cxn modelId="{DACE5353-C03F-4A5F-A87E-73BAE6AA9238}" type="presOf" srcId="{11F26875-0067-474B-B05E-82898D7B0B07}" destId="{EA650767-B41D-470C-B673-014A85E66645}" srcOrd="0" destOrd="0" presId="urn:microsoft.com/office/officeart/2005/8/layout/cycle4"/>
    <dgm:cxn modelId="{AE2E2977-1851-4229-A071-C9B2FC8A81E8}" type="presOf" srcId="{3877CA04-24C1-48B3-A9E0-23595455CF9A}" destId="{F42F725E-0051-4DCD-A7FA-A836CFFB6FC1}" srcOrd="1" destOrd="0" presId="urn:microsoft.com/office/officeart/2005/8/layout/cycle4"/>
    <dgm:cxn modelId="{11E1DD79-5F7B-4A5A-8AA6-8B8B57EA891F}" type="presOf" srcId="{9086DE10-1473-4021-8A8D-D96C57D4B896}" destId="{62B41C99-B227-40F1-A405-504469CF65C9}" srcOrd="0" destOrd="0" presId="urn:microsoft.com/office/officeart/2005/8/layout/cycle4"/>
    <dgm:cxn modelId="{4252917B-B849-4C5A-9300-B463B7E5344E}" type="presOf" srcId="{CF7EA0AC-9DA2-4156-BB12-2D5C8C55AA3F}" destId="{B592C757-66C5-4660-8D31-35100AA125C7}" srcOrd="0" destOrd="0" presId="urn:microsoft.com/office/officeart/2005/8/layout/cycle4"/>
    <dgm:cxn modelId="{4591D394-DF36-4C76-A958-C4FF317BBFB2}" srcId="{F46D156F-159D-4A31-A4B6-2570A726F36E}" destId="{A18226C6-9783-4446-BFDA-F7604FBDEB9E}" srcOrd="0" destOrd="0" parTransId="{99A0B4B8-443F-4E17-AAE4-87F5197268CB}" sibTransId="{36D53383-93E0-47F2-8C47-C8F2A454A45F}"/>
    <dgm:cxn modelId="{6CE76AA9-92E0-498C-AF2D-9DCDE008E509}" type="presOf" srcId="{FD610062-8264-4BE0-BD73-081792DAB7F2}" destId="{65A429FF-9653-49DD-B594-F06D27D1E7EB}" srcOrd="1" destOrd="0" presId="urn:microsoft.com/office/officeart/2005/8/layout/cycle4"/>
    <dgm:cxn modelId="{5FD627AF-BD11-4CAF-BB29-8CE154398A74}" type="presOf" srcId="{3877CA04-24C1-48B3-A9E0-23595455CF9A}" destId="{6B7D53B6-4B03-4F75-94C4-46F60E24E9CE}" srcOrd="0" destOrd="0" presId="urn:microsoft.com/office/officeart/2005/8/layout/cycle4"/>
    <dgm:cxn modelId="{D3A988BA-D339-4416-9AAC-95B23397281E}" type="presOf" srcId="{9086DE10-1473-4021-8A8D-D96C57D4B896}" destId="{0FEE1AE6-EF01-441B-AAD7-559FEB9F9CC1}" srcOrd="1" destOrd="0" presId="urn:microsoft.com/office/officeart/2005/8/layout/cycle4"/>
    <dgm:cxn modelId="{31F25CBE-21FE-4667-9A6C-00C4979411B0}" srcId="{F46D156F-159D-4A31-A4B6-2570A726F36E}" destId="{2EED4999-2089-42BD-B378-398C4AFF5DD1}" srcOrd="2" destOrd="0" parTransId="{CDD5C763-2C2B-45EF-B1BD-A690BCAF7C4E}" sibTransId="{542C09FC-1049-40B9-9DE9-C60E6D8D8944}"/>
    <dgm:cxn modelId="{C8FE7CC2-28E2-4507-8ABA-CFBF411DE4AC}" type="presOf" srcId="{A18226C6-9783-4446-BFDA-F7604FBDEB9E}" destId="{A558877E-3208-477B-AA79-734B2B847881}" srcOrd="0" destOrd="0" presId="urn:microsoft.com/office/officeart/2005/8/layout/cycle4"/>
    <dgm:cxn modelId="{02E563C7-6FEC-4022-ABDF-9EDF5D78833F}" srcId="{CF7EA0AC-9DA2-4156-BB12-2D5C8C55AA3F}" destId="{9086DE10-1473-4021-8A8D-D96C57D4B896}" srcOrd="0" destOrd="0" parTransId="{DEEF9766-E385-4505-A013-7BA771971BAD}" sibTransId="{3F29A733-34E1-42B6-8972-96FCB285332C}"/>
    <dgm:cxn modelId="{2E02A1D0-9D57-4426-9F53-FFED92128E9E}" srcId="{F46D156F-159D-4A31-A4B6-2570A726F36E}" destId="{CF7EA0AC-9DA2-4156-BB12-2D5C8C55AA3F}" srcOrd="3" destOrd="0" parTransId="{2C6BC8A6-48D8-40F8-BFF2-6DD228C0DF9D}" sibTransId="{F7A96237-EA74-4141-838F-BCA0D00BAED7}"/>
    <dgm:cxn modelId="{E7F61DF6-D8BB-4B61-B955-891845ABDFC7}" srcId="{F46D156F-159D-4A31-A4B6-2570A726F36E}" destId="{AE23422A-9A31-47DD-A9EB-02E6EDD534E0}" srcOrd="1" destOrd="0" parTransId="{274D0D63-48BA-4F63-85CE-8405C6627EF1}" sibTransId="{818D0904-BDB2-4E00-91E5-942986E143E7}"/>
    <dgm:cxn modelId="{43B2DFFB-056D-413E-B9B8-8885364F1723}" type="presOf" srcId="{FD610062-8264-4BE0-BD73-081792DAB7F2}" destId="{8855DE70-82B1-49F3-8995-1F08E099FB61}" srcOrd="0" destOrd="0" presId="urn:microsoft.com/office/officeart/2005/8/layout/cycle4"/>
    <dgm:cxn modelId="{B4780D49-1466-4778-99FD-B5C791BE9EEE}" type="presParOf" srcId="{7B3EC574-7FA9-40BB-BE03-30F973E22A6C}" destId="{F3C5CE7F-E3C6-4266-B93C-9E64EDE9A8CB}" srcOrd="0" destOrd="0" presId="urn:microsoft.com/office/officeart/2005/8/layout/cycle4"/>
    <dgm:cxn modelId="{E4FB892D-52D9-45C1-9591-D9ABA5E50EE1}" type="presParOf" srcId="{F3C5CE7F-E3C6-4266-B93C-9E64EDE9A8CB}" destId="{7B4E2CD8-EB3C-46F9-9160-B44B36538B86}" srcOrd="0" destOrd="0" presId="urn:microsoft.com/office/officeart/2005/8/layout/cycle4"/>
    <dgm:cxn modelId="{A9C73307-A1CC-4582-A95C-2E9DBBF691FA}" type="presParOf" srcId="{7B4E2CD8-EB3C-46F9-9160-B44B36538B86}" destId="{6B7D53B6-4B03-4F75-94C4-46F60E24E9CE}" srcOrd="0" destOrd="0" presId="urn:microsoft.com/office/officeart/2005/8/layout/cycle4"/>
    <dgm:cxn modelId="{6D5D3629-BA25-41CA-8890-5F08160BC3B9}" type="presParOf" srcId="{7B4E2CD8-EB3C-46F9-9160-B44B36538B86}" destId="{F42F725E-0051-4DCD-A7FA-A836CFFB6FC1}" srcOrd="1" destOrd="0" presId="urn:microsoft.com/office/officeart/2005/8/layout/cycle4"/>
    <dgm:cxn modelId="{5953CA31-2815-423F-A888-FCBB4661445D}" type="presParOf" srcId="{F3C5CE7F-E3C6-4266-B93C-9E64EDE9A8CB}" destId="{BE19A346-E7ED-468A-B0CF-EB22E1916EAC}" srcOrd="1" destOrd="0" presId="urn:microsoft.com/office/officeart/2005/8/layout/cycle4"/>
    <dgm:cxn modelId="{081C2148-EC1F-48EF-BD42-2185F93ECF96}" type="presParOf" srcId="{BE19A346-E7ED-468A-B0CF-EB22E1916EAC}" destId="{8855DE70-82B1-49F3-8995-1F08E099FB61}" srcOrd="0" destOrd="0" presId="urn:microsoft.com/office/officeart/2005/8/layout/cycle4"/>
    <dgm:cxn modelId="{67A4E58B-9D3B-4CE3-BDF4-1FEB03DDB0EE}" type="presParOf" srcId="{BE19A346-E7ED-468A-B0CF-EB22E1916EAC}" destId="{65A429FF-9653-49DD-B594-F06D27D1E7EB}" srcOrd="1" destOrd="0" presId="urn:microsoft.com/office/officeart/2005/8/layout/cycle4"/>
    <dgm:cxn modelId="{DC0FCB46-F32A-4E54-8E36-7EDAFAD3C5BE}" type="presParOf" srcId="{F3C5CE7F-E3C6-4266-B93C-9E64EDE9A8CB}" destId="{9DE836EA-E11C-4619-9499-6EA843D39364}" srcOrd="2" destOrd="0" presId="urn:microsoft.com/office/officeart/2005/8/layout/cycle4"/>
    <dgm:cxn modelId="{7121F67B-60AF-49D3-AE71-E6D0A7346F8D}" type="presParOf" srcId="{9DE836EA-E11C-4619-9499-6EA843D39364}" destId="{EA650767-B41D-470C-B673-014A85E66645}" srcOrd="0" destOrd="0" presId="urn:microsoft.com/office/officeart/2005/8/layout/cycle4"/>
    <dgm:cxn modelId="{B453D588-EDD1-4DE5-BEC6-C722DB5BA38B}" type="presParOf" srcId="{9DE836EA-E11C-4619-9499-6EA843D39364}" destId="{29149CD7-D8E8-4C5E-8D83-301508992F3D}" srcOrd="1" destOrd="0" presId="urn:microsoft.com/office/officeart/2005/8/layout/cycle4"/>
    <dgm:cxn modelId="{D49CAC50-AF9E-41AB-946B-4C63B92D2B96}" type="presParOf" srcId="{F3C5CE7F-E3C6-4266-B93C-9E64EDE9A8CB}" destId="{FED0DD4A-1D77-4765-9C83-4FD4BED477AA}" srcOrd="3" destOrd="0" presId="urn:microsoft.com/office/officeart/2005/8/layout/cycle4"/>
    <dgm:cxn modelId="{B0E89BEF-23D5-477F-9A2C-49B4AC34534D}" type="presParOf" srcId="{FED0DD4A-1D77-4765-9C83-4FD4BED477AA}" destId="{62B41C99-B227-40F1-A405-504469CF65C9}" srcOrd="0" destOrd="0" presId="urn:microsoft.com/office/officeart/2005/8/layout/cycle4"/>
    <dgm:cxn modelId="{82B3E949-28C0-4EC6-80F1-226E4114F826}" type="presParOf" srcId="{FED0DD4A-1D77-4765-9C83-4FD4BED477AA}" destId="{0FEE1AE6-EF01-441B-AAD7-559FEB9F9CC1}" srcOrd="1" destOrd="0" presId="urn:microsoft.com/office/officeart/2005/8/layout/cycle4"/>
    <dgm:cxn modelId="{8015C0F6-7CE1-40C0-8643-8DDA49DCEA8A}" type="presParOf" srcId="{F3C5CE7F-E3C6-4266-B93C-9E64EDE9A8CB}" destId="{0B262E0B-5F3C-41B2-BCF1-7568943C4583}" srcOrd="4" destOrd="0" presId="urn:microsoft.com/office/officeart/2005/8/layout/cycle4"/>
    <dgm:cxn modelId="{689DCB6A-8955-4227-BEA4-30E475B85CA9}" type="presParOf" srcId="{7B3EC574-7FA9-40BB-BE03-30F973E22A6C}" destId="{561AAF67-C91D-4E4A-BB3E-8ACDB5E0169D}" srcOrd="1" destOrd="0" presId="urn:microsoft.com/office/officeart/2005/8/layout/cycle4"/>
    <dgm:cxn modelId="{5AB7718E-302A-4878-8358-2F1A4F97B509}" type="presParOf" srcId="{561AAF67-C91D-4E4A-BB3E-8ACDB5E0169D}" destId="{A558877E-3208-477B-AA79-734B2B847881}" srcOrd="0" destOrd="0" presId="urn:microsoft.com/office/officeart/2005/8/layout/cycle4"/>
    <dgm:cxn modelId="{E41A2EEB-34BD-4DA9-96B9-32589172712B}" type="presParOf" srcId="{561AAF67-C91D-4E4A-BB3E-8ACDB5E0169D}" destId="{030C66A4-2178-45E2-9543-B71308BDB4F9}" srcOrd="1" destOrd="0" presId="urn:microsoft.com/office/officeart/2005/8/layout/cycle4"/>
    <dgm:cxn modelId="{EC14145A-606D-405B-AA7C-66E1D24E3674}" type="presParOf" srcId="{561AAF67-C91D-4E4A-BB3E-8ACDB5E0169D}" destId="{5B20D011-5AE2-4073-8649-7ED421F2F4C1}" srcOrd="2" destOrd="0" presId="urn:microsoft.com/office/officeart/2005/8/layout/cycle4"/>
    <dgm:cxn modelId="{00344BD2-3BE9-40A3-9863-6095CBA3FAB7}" type="presParOf" srcId="{561AAF67-C91D-4E4A-BB3E-8ACDB5E0169D}" destId="{B592C757-66C5-4660-8D31-35100AA125C7}" srcOrd="3" destOrd="0" presId="urn:microsoft.com/office/officeart/2005/8/layout/cycle4"/>
    <dgm:cxn modelId="{21C6ACD2-37E4-4A89-9075-E5978B3C8C8B}" type="presParOf" srcId="{561AAF67-C91D-4E4A-BB3E-8ACDB5E0169D}" destId="{607211D5-5566-4FD2-9627-75BA8478AC9C}" srcOrd="4" destOrd="0" presId="urn:microsoft.com/office/officeart/2005/8/layout/cycle4"/>
    <dgm:cxn modelId="{FF18B132-51FA-4360-8FE4-FCD55E8A6E27}" type="presParOf" srcId="{7B3EC574-7FA9-40BB-BE03-30F973E22A6C}" destId="{B168B3AD-841E-4658-97A0-72901F9D0AD2}" srcOrd="2" destOrd="0" presId="urn:microsoft.com/office/officeart/2005/8/layout/cycle4"/>
    <dgm:cxn modelId="{963641CF-CC1B-4135-B471-A223B7030185}" type="presParOf" srcId="{7B3EC574-7FA9-40BB-BE03-30F973E22A6C}" destId="{888BD5F6-E168-4438-A0E6-974B0CA81C7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50767-B41D-470C-B673-014A85E66645}">
      <dsp:nvSpPr>
        <dsp:cNvPr id="0" name=""/>
        <dsp:cNvSpPr/>
      </dsp:nvSpPr>
      <dsp:spPr>
        <a:xfrm>
          <a:off x="5262813" y="3936804"/>
          <a:ext cx="2859972" cy="1852613"/>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Any tool of the manual type, or even the digital type, such as software, can be described</a:t>
          </a:r>
          <a:endParaRPr lang="it-IT" sz="1400" kern="1200" dirty="0"/>
        </a:p>
      </dsp:txBody>
      <dsp:txXfrm>
        <a:off x="6161500" y="4440653"/>
        <a:ext cx="1920588" cy="1308068"/>
      </dsp:txXfrm>
    </dsp:sp>
    <dsp:sp modelId="{62B41C99-B227-40F1-A405-504469CF65C9}">
      <dsp:nvSpPr>
        <dsp:cNvPr id="0" name=""/>
        <dsp:cNvSpPr/>
      </dsp:nvSpPr>
      <dsp:spPr>
        <a:xfrm>
          <a:off x="0" y="3936804"/>
          <a:ext cx="2859972" cy="1852613"/>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Describes in the header and the guide itself all used and optional components, redirecting to the store</a:t>
          </a:r>
          <a:endParaRPr lang="it-IT" sz="1400" kern="1200" dirty="0"/>
        </a:p>
      </dsp:txBody>
      <dsp:txXfrm>
        <a:off x="40696" y="4440653"/>
        <a:ext cx="1920588" cy="1308068"/>
      </dsp:txXfrm>
    </dsp:sp>
    <dsp:sp modelId="{8855DE70-82B1-49F3-8995-1F08E099FB61}">
      <dsp:nvSpPr>
        <dsp:cNvPr id="0" name=""/>
        <dsp:cNvSpPr/>
      </dsp:nvSpPr>
      <dsp:spPr>
        <a:xfrm>
          <a:off x="5249943" y="0"/>
          <a:ext cx="2859972" cy="185261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To help less experienced users understand the level of knowledge before starting work</a:t>
          </a:r>
          <a:endParaRPr lang="it-IT" sz="1500" kern="1200" dirty="0"/>
        </a:p>
      </dsp:txBody>
      <dsp:txXfrm>
        <a:off x="6148631" y="40696"/>
        <a:ext cx="1920588" cy="1308068"/>
      </dsp:txXfrm>
    </dsp:sp>
    <dsp:sp modelId="{6B7D53B6-4B03-4F75-94C4-46F60E24E9CE}">
      <dsp:nvSpPr>
        <dsp:cNvPr id="0" name=""/>
        <dsp:cNvSpPr/>
      </dsp:nvSpPr>
      <dsp:spPr>
        <a:xfrm>
          <a:off x="0" y="0"/>
          <a:ext cx="2859972" cy="185261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could have a Wikipedia-style binder of suggestions.</a:t>
          </a:r>
          <a:endParaRPr lang="it-IT" sz="1500" kern="1200" dirty="0"/>
        </a:p>
      </dsp:txBody>
      <dsp:txXfrm>
        <a:off x="40696" y="40696"/>
        <a:ext cx="1920588" cy="1308068"/>
      </dsp:txXfrm>
    </dsp:sp>
    <dsp:sp modelId="{A558877E-3208-477B-AA79-734B2B847881}">
      <dsp:nvSpPr>
        <dsp:cNvPr id="0" name=""/>
        <dsp:cNvSpPr/>
      </dsp:nvSpPr>
      <dsp:spPr>
        <a:xfrm>
          <a:off x="1499287" y="329996"/>
          <a:ext cx="2506817" cy="2506817"/>
        </a:xfrm>
        <a:prstGeom prst="pieWedg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Can only be edited by the author or contributors to the app</a:t>
          </a:r>
          <a:endParaRPr lang="it-IT" sz="1900" b="1" kern="1200" dirty="0"/>
        </a:p>
      </dsp:txBody>
      <dsp:txXfrm>
        <a:off x="2233517" y="1064226"/>
        <a:ext cx="1772587" cy="1772587"/>
      </dsp:txXfrm>
    </dsp:sp>
    <dsp:sp modelId="{030C66A4-2178-45E2-9543-B71308BDB4F9}">
      <dsp:nvSpPr>
        <dsp:cNvPr id="0" name=""/>
        <dsp:cNvSpPr/>
      </dsp:nvSpPr>
      <dsp:spPr>
        <a:xfrm rot="5400000">
          <a:off x="4121894" y="329996"/>
          <a:ext cx="2506817" cy="2506817"/>
        </a:xfrm>
        <a:prstGeom prst="pieWedg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Has a level of difficulty</a:t>
          </a:r>
          <a:endParaRPr lang="it-IT" sz="1900" b="1" kern="1200" dirty="0"/>
        </a:p>
      </dsp:txBody>
      <dsp:txXfrm rot="-5400000">
        <a:off x="4121894" y="1064226"/>
        <a:ext cx="1772587" cy="1772587"/>
      </dsp:txXfrm>
    </dsp:sp>
    <dsp:sp modelId="{5B20D011-5AE2-4073-8649-7ED421F2F4C1}">
      <dsp:nvSpPr>
        <dsp:cNvPr id="0" name=""/>
        <dsp:cNvSpPr/>
      </dsp:nvSpPr>
      <dsp:spPr>
        <a:xfrm rot="10800000">
          <a:off x="4121894" y="2952603"/>
          <a:ext cx="2506817" cy="2506817"/>
        </a:xfrm>
        <a:prstGeom prst="pieWedg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Must describe all tools used</a:t>
          </a:r>
          <a:endParaRPr lang="it-IT" sz="1900" b="1" kern="1200" dirty="0"/>
        </a:p>
      </dsp:txBody>
      <dsp:txXfrm rot="10800000">
        <a:off x="4121894" y="2952603"/>
        <a:ext cx="1772587" cy="1772587"/>
      </dsp:txXfrm>
    </dsp:sp>
    <dsp:sp modelId="{B592C757-66C5-4660-8D31-35100AA125C7}">
      <dsp:nvSpPr>
        <dsp:cNvPr id="0" name=""/>
        <dsp:cNvSpPr/>
      </dsp:nvSpPr>
      <dsp:spPr>
        <a:xfrm rot="16200000">
          <a:off x="1499287" y="2952603"/>
          <a:ext cx="2506817" cy="2506817"/>
        </a:xfrm>
        <a:prstGeom prst="pieWedg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Describes the list of spare parts</a:t>
          </a:r>
          <a:endParaRPr lang="it-IT" sz="1900" b="1" kern="1200" dirty="0"/>
        </a:p>
      </dsp:txBody>
      <dsp:txXfrm rot="5400000">
        <a:off x="2233517" y="2952603"/>
        <a:ext cx="1772587" cy="1772587"/>
      </dsp:txXfrm>
    </dsp:sp>
    <dsp:sp modelId="{B168B3AD-841E-4658-97A0-72901F9D0AD2}">
      <dsp:nvSpPr>
        <dsp:cNvPr id="0" name=""/>
        <dsp:cNvSpPr/>
      </dsp:nvSpPr>
      <dsp:spPr>
        <a:xfrm>
          <a:off x="3631241" y="2373661"/>
          <a:ext cx="865517" cy="752624"/>
        </a:xfrm>
        <a:prstGeom prst="circular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888BD5F6-E168-4438-A0E6-974B0CA81C7C}">
      <dsp:nvSpPr>
        <dsp:cNvPr id="0" name=""/>
        <dsp:cNvSpPr/>
      </dsp:nvSpPr>
      <dsp:spPr>
        <a:xfrm rot="10800000">
          <a:off x="3631241" y="2663132"/>
          <a:ext cx="865517" cy="752624"/>
        </a:xfrm>
        <a:prstGeom prst="circular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14/11/2022</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14/11/2022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a:t>
            </a:fld>
            <a:endParaRPr lang="it-IT" dirty="0"/>
          </a:p>
        </p:txBody>
      </p:sp>
    </p:spTree>
    <p:extLst>
      <p:ext uri="{BB962C8B-B14F-4D97-AF65-F5344CB8AC3E}">
        <p14:creationId xmlns:p14="http://schemas.microsoft.com/office/powerpoint/2010/main" val="124535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14/11/2022</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14/11/2022</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14/11/2022</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14/11/2022</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14/11/2022</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14/11/2022</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14/11/2022</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14/11/2022</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14/11/2022</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14/11/2022</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14/11/2022</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14/11/2022</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1542585" y="2070832"/>
            <a:ext cx="9106829" cy="2160591"/>
          </a:xfrm>
        </p:spPr>
        <p:txBody>
          <a:bodyPr wrap="square" lIns="0" tIns="0" rIns="0" bIns="0" rtlCol="0" anchor="t">
            <a:spAutoFit/>
          </a:bodyPr>
          <a:lstStyle/>
          <a:p>
            <a:pPr rtl="0"/>
            <a:r>
              <a:rPr lang="it-IT" b="1" dirty="0" err="1">
                <a:solidFill>
                  <a:schemeClr val="bg1"/>
                </a:solidFill>
                <a:effectLst>
                  <a:outerShdw blurRad="38100" dist="38100" dir="2700000" algn="tl">
                    <a:srgbClr val="000000">
                      <a:alpha val="43137"/>
                    </a:srgbClr>
                  </a:outerShdw>
                </a:effectLst>
              </a:rPr>
              <a:t>Click&amp;Repair</a:t>
            </a:r>
            <a:br>
              <a:rPr lang="it-IT" dirty="0">
                <a:solidFill>
                  <a:schemeClr val="bg1"/>
                </a:solidFill>
                <a:effectLst>
                  <a:outerShdw blurRad="38100" dist="38100" dir="2700000" algn="tl">
                    <a:srgbClr val="000000">
                      <a:alpha val="43137"/>
                    </a:srgbClr>
                  </a:outerShdw>
                </a:effectLst>
              </a:rPr>
            </a:br>
            <a:r>
              <a:rPr lang="it-IT" sz="3600" dirty="0" err="1">
                <a:solidFill>
                  <a:schemeClr val="accent4"/>
                </a:solidFill>
                <a:effectLst>
                  <a:outerShdw blurRad="38100" dist="38100" dir="2700000" algn="tl">
                    <a:srgbClr val="000000">
                      <a:alpha val="43137"/>
                    </a:srgbClr>
                  </a:outerShdw>
                </a:effectLst>
              </a:rPr>
              <a:t>Proposal</a:t>
            </a:r>
            <a:r>
              <a:rPr lang="it-IT" sz="3600" dirty="0">
                <a:solidFill>
                  <a:schemeClr val="accent4"/>
                </a:solidFill>
                <a:effectLst>
                  <a:outerShdw blurRad="38100" dist="38100" dir="2700000" algn="tl">
                    <a:srgbClr val="000000">
                      <a:alpha val="43137"/>
                    </a:srgbClr>
                  </a:outerShdw>
                </a:effectLst>
              </a:rPr>
              <a:t> Project</a:t>
            </a:r>
            <a:br>
              <a:rPr lang="it-IT" sz="3600" dirty="0">
                <a:solidFill>
                  <a:schemeClr val="accent4"/>
                </a:solidFill>
                <a:effectLst>
                  <a:outerShdw blurRad="38100" dist="38100" dir="2700000" algn="tl">
                    <a:srgbClr val="000000">
                      <a:alpha val="43137"/>
                    </a:srgbClr>
                  </a:outerShdw>
                </a:effectLst>
              </a:rPr>
            </a:br>
            <a:r>
              <a:rPr lang="it-IT" sz="3200" dirty="0">
                <a:solidFill>
                  <a:schemeClr val="accent4"/>
                </a:solidFill>
                <a:effectLst>
                  <a:outerShdw blurRad="38100" dist="38100" dir="2700000" algn="tl">
                    <a:srgbClr val="000000">
                      <a:alpha val="43137"/>
                    </a:srgbClr>
                  </a:outerShdw>
                </a:effectLst>
              </a:rPr>
              <a:t>Angelino Cesario</a:t>
            </a:r>
            <a:br>
              <a:rPr lang="it-IT" sz="3200" dirty="0">
                <a:solidFill>
                  <a:schemeClr val="accent4"/>
                </a:solidFill>
                <a:effectLst>
                  <a:outerShdw blurRad="38100" dist="38100" dir="2700000" algn="tl">
                    <a:srgbClr val="000000">
                      <a:alpha val="43137"/>
                    </a:srgbClr>
                  </a:outerShdw>
                </a:effectLst>
              </a:rPr>
            </a:br>
            <a:r>
              <a:rPr lang="it-IT" sz="2800" dirty="0" err="1">
                <a:solidFill>
                  <a:schemeClr val="accent4"/>
                </a:solidFill>
                <a:effectLst>
                  <a:outerShdw blurRad="38100" dist="38100" dir="2700000" algn="tl">
                    <a:srgbClr val="000000">
                      <a:alpha val="43137"/>
                    </a:srgbClr>
                  </a:outerShdw>
                </a:effectLst>
              </a:rPr>
              <a:t>Mat</a:t>
            </a:r>
            <a:r>
              <a:rPr lang="it-IT" sz="2800" dirty="0">
                <a:solidFill>
                  <a:schemeClr val="accent4"/>
                </a:solidFill>
                <a:effectLst>
                  <a:outerShdw blurRad="38100" dist="38100" dir="2700000" algn="tl">
                    <a:srgbClr val="000000">
                      <a:alpha val="43137"/>
                    </a:srgbClr>
                  </a:outerShdw>
                </a:effectLst>
              </a:rPr>
              <a:t>. </a:t>
            </a:r>
            <a:r>
              <a:rPr lang="it-IT" sz="2800" dirty="0" err="1">
                <a:solidFill>
                  <a:schemeClr val="accent4"/>
                </a:solidFill>
                <a:effectLst>
                  <a:outerShdw blurRad="38100" dist="38100" dir="2700000" algn="tl">
                    <a:srgbClr val="000000">
                      <a:alpha val="43137"/>
                    </a:srgbClr>
                  </a:outerShdw>
                </a:effectLst>
              </a:rPr>
              <a:t>Number</a:t>
            </a:r>
            <a:r>
              <a:rPr lang="it-IT" sz="2800" dirty="0">
                <a:solidFill>
                  <a:schemeClr val="accent4"/>
                </a:solidFill>
                <a:effectLst>
                  <a:outerShdw blurRad="38100" dist="38100" dir="2700000" algn="tl">
                    <a:srgbClr val="000000">
                      <a:alpha val="43137"/>
                    </a:srgbClr>
                  </a:outerShdw>
                </a:effectLst>
              </a:rPr>
              <a:t>: 0124002351</a:t>
            </a:r>
            <a:endParaRPr lang="it-IT" dirty="0">
              <a:solidFill>
                <a:schemeClr val="accent4"/>
              </a:solidFill>
              <a:effectLst>
                <a:outerShdw blurRad="38100" dist="38100" dir="2700000" algn="tl">
                  <a:srgbClr val="000000">
                    <a:alpha val="43137"/>
                  </a:srgbClr>
                </a:outerShdw>
              </a:effectLst>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73734" y="-160296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2765469"/>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7" name="Gruppo 6" descr="Icona di diagramma. ">
            <a:extLst>
              <a:ext uri="{FF2B5EF4-FFF2-40B4-BE49-F238E27FC236}">
                <a16:creationId xmlns:a16="http://schemas.microsoft.com/office/drawing/2014/main" id="{B95DF07A-CE7E-4D89-9AA0-25F4FFF3B9C7}"/>
              </a:ext>
            </a:extLst>
          </p:cNvPr>
          <p:cNvGrpSpPr/>
          <p:nvPr/>
        </p:nvGrpSpPr>
        <p:grpSpPr>
          <a:xfrm>
            <a:off x="5777001" y="1358064"/>
            <a:ext cx="600829" cy="580454"/>
            <a:chOff x="2025650" y="4786313"/>
            <a:chExt cx="285750" cy="287338"/>
          </a:xfrm>
          <a:solidFill>
            <a:schemeClr val="bg1"/>
          </a:solidFill>
        </p:grpSpPr>
        <p:sp>
          <p:nvSpPr>
            <p:cNvPr id="8" name="Figura a mano libera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sz="2000" dirty="0"/>
            </a:p>
          </p:txBody>
        </p:sp>
        <p:sp>
          <p:nvSpPr>
            <p:cNvPr id="9" name="Figura a mano libera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sz="2000" dirty="0"/>
            </a:p>
          </p:txBody>
        </p:sp>
      </p:grpSp>
      <p:sp>
        <p:nvSpPr>
          <p:cNvPr id="3" name="CasellaDiTesto 2">
            <a:extLst>
              <a:ext uri="{FF2B5EF4-FFF2-40B4-BE49-F238E27FC236}">
                <a16:creationId xmlns:a16="http://schemas.microsoft.com/office/drawing/2014/main" id="{DF4B9563-E03C-7C7A-127D-9AFBB94208B4}"/>
              </a:ext>
            </a:extLst>
          </p:cNvPr>
          <p:cNvSpPr txBox="1"/>
          <p:nvPr/>
        </p:nvSpPr>
        <p:spPr>
          <a:xfrm>
            <a:off x="902368" y="4971960"/>
            <a:ext cx="10696073" cy="1600438"/>
          </a:xfrm>
          <a:prstGeom prst="rect">
            <a:avLst/>
          </a:prstGeom>
          <a:noFill/>
        </p:spPr>
        <p:txBody>
          <a:bodyPr wrap="square" rtlCol="0">
            <a:spAutoFit/>
          </a:bodyPr>
          <a:lstStyle/>
          <a:p>
            <a:pPr algn="ctr"/>
            <a:r>
              <a:rPr lang="en-US" sz="2000" dirty="0" err="1">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Click&amp;Repair</a:t>
            </a:r>
            <a:r>
              <a:rPr lang="en-US" sz="2000"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is a web app that allows publishing quick guides for maintaining or customizing various electronic devices including general PCs, Laptops, Mobile Phones, Televisions, etc. You can also make useful guides for beginners without any experience, or </a:t>
            </a:r>
            <a:r>
              <a:rPr lang="en-US" sz="2000" dirty="0" err="1">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modding</a:t>
            </a:r>
            <a:r>
              <a:rPr lang="en-US" sz="2000"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guides for the more experienced.</a:t>
            </a:r>
          </a:p>
          <a:p>
            <a:endParaRPr lang="it-IT"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it-IT" dirty="0"/>
              <a:t>Analisi progetto diapositiva 3</a:t>
            </a:r>
          </a:p>
        </p:txBody>
      </p:sp>
      <p:cxnSp>
        <p:nvCxnSpPr>
          <p:cNvPr id="8" name="Connettore dirit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503039" y="522898"/>
            <a:ext cx="46889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2800" b="1" dirty="0">
                <a:solidFill>
                  <a:schemeClr val="tx1">
                    <a:lumMod val="75000"/>
                    <a:lumOff val="25000"/>
                  </a:schemeClr>
                </a:solidFill>
                <a:effectLst>
                  <a:outerShdw blurRad="38100" dist="38100" dir="2700000" algn="tl">
                    <a:srgbClr val="000000">
                      <a:alpha val="43137"/>
                    </a:srgbClr>
                  </a:outerShdw>
                </a:effectLst>
              </a:rPr>
              <a:t>Functionality</a:t>
            </a:r>
            <a:br>
              <a:rPr lang="it-IT" sz="2800" dirty="0">
                <a:solidFill>
                  <a:schemeClr val="tx1">
                    <a:lumMod val="75000"/>
                    <a:lumOff val="25000"/>
                  </a:schemeClr>
                </a:solidFill>
                <a:effectLst>
                  <a:outerShdw blurRad="38100" dist="38100" dir="2700000" algn="tl">
                    <a:srgbClr val="000000">
                      <a:alpha val="43137"/>
                    </a:srgbClr>
                  </a:outerShdw>
                </a:effectLst>
              </a:rPr>
            </a:br>
            <a:endParaRPr lang="it-IT" sz="2800" dirty="0">
              <a:solidFill>
                <a:schemeClr val="tx1">
                  <a:lumMod val="75000"/>
                  <a:lumOff val="25000"/>
                </a:schemeClr>
              </a:solidFill>
              <a:effectLst>
                <a:outerShdw blurRad="38100" dist="38100" dir="2700000" algn="tl">
                  <a:srgbClr val="000000">
                    <a:alpha val="43137"/>
                  </a:srgbClr>
                </a:outerShdw>
              </a:effectLst>
            </a:endParaRPr>
          </a:p>
        </p:txBody>
      </p:sp>
      <p:cxnSp>
        <p:nvCxnSpPr>
          <p:cNvPr id="14" name="Connettore dirit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69231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io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38787" y="2586750"/>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3" name="Trapezio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905586" y="258675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4" name="Trapezio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5072384" y="2586752"/>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5" name="Trapezio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239182" y="2544655"/>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 name="Rettangolo 3">
            <a:extLst>
              <a:ext uri="{FF2B5EF4-FFF2-40B4-BE49-F238E27FC236}">
                <a16:creationId xmlns:a16="http://schemas.microsoft.com/office/drawing/2014/main" id="{3F19BFA5-D0CA-4CF0-8499-504D956B6563}"/>
              </a:ext>
            </a:extLst>
          </p:cNvPr>
          <p:cNvSpPr/>
          <p:nvPr/>
        </p:nvSpPr>
        <p:spPr>
          <a:xfrm>
            <a:off x="2211828" y="2700006"/>
            <a:ext cx="1371600" cy="246221"/>
          </a:xfrm>
          <a:prstGeom prst="rect">
            <a:avLst/>
          </a:prstGeom>
        </p:spPr>
        <p:txBody>
          <a:bodyPr wrap="square" lIns="0" tIns="0" rIns="0" bIns="0" rtlCol="0">
            <a:spAutoFit/>
          </a:bodyPr>
          <a:lstStyle/>
          <a:p>
            <a:pPr algn="ctr" rtl="0"/>
            <a:r>
              <a:rPr lang="it-IT" sz="1600" b="1" dirty="0">
                <a:solidFill>
                  <a:schemeClr val="bg1"/>
                </a:solidFill>
              </a:rPr>
              <a:t>QUICK ACCESS</a:t>
            </a:r>
          </a:p>
        </p:txBody>
      </p:sp>
      <p:sp>
        <p:nvSpPr>
          <p:cNvPr id="47" name="Rettangolo 46">
            <a:extLst>
              <a:ext uri="{FF2B5EF4-FFF2-40B4-BE49-F238E27FC236}">
                <a16:creationId xmlns:a16="http://schemas.microsoft.com/office/drawing/2014/main" id="{1751D31D-3535-411D-8BAC-95CCC90AB185}"/>
              </a:ext>
            </a:extLst>
          </p:cNvPr>
          <p:cNvSpPr/>
          <p:nvPr/>
        </p:nvSpPr>
        <p:spPr>
          <a:xfrm>
            <a:off x="4387859" y="2700007"/>
            <a:ext cx="1371600" cy="246221"/>
          </a:xfrm>
          <a:prstGeom prst="rect">
            <a:avLst/>
          </a:prstGeom>
        </p:spPr>
        <p:txBody>
          <a:bodyPr wrap="square" lIns="0" tIns="0" rIns="0" bIns="0" rtlCol="0">
            <a:spAutoFit/>
          </a:bodyPr>
          <a:lstStyle/>
          <a:p>
            <a:pPr algn="ctr" rtl="0"/>
            <a:r>
              <a:rPr lang="it-IT" sz="1600" b="1" dirty="0">
                <a:solidFill>
                  <a:schemeClr val="bg1"/>
                </a:solidFill>
              </a:rPr>
              <a:t>FEEDBACK</a:t>
            </a:r>
            <a:endParaRPr lang="it-IT" sz="1600" b="1" u="sng" dirty="0">
              <a:solidFill>
                <a:schemeClr val="bg1"/>
              </a:solidFill>
            </a:endParaRPr>
          </a:p>
        </p:txBody>
      </p:sp>
      <p:sp>
        <p:nvSpPr>
          <p:cNvPr id="48" name="Rettangolo 47">
            <a:extLst>
              <a:ext uri="{FF2B5EF4-FFF2-40B4-BE49-F238E27FC236}">
                <a16:creationId xmlns:a16="http://schemas.microsoft.com/office/drawing/2014/main" id="{FA4D735A-8F75-4E2A-8F1A-CC303B0718BA}"/>
              </a:ext>
            </a:extLst>
          </p:cNvPr>
          <p:cNvSpPr/>
          <p:nvPr/>
        </p:nvSpPr>
        <p:spPr>
          <a:xfrm>
            <a:off x="6553576" y="2702994"/>
            <a:ext cx="1371600" cy="492443"/>
          </a:xfrm>
          <a:prstGeom prst="rect">
            <a:avLst/>
          </a:prstGeom>
        </p:spPr>
        <p:txBody>
          <a:bodyPr wrap="square" lIns="0" tIns="0" rIns="0" bIns="0" rtlCol="0">
            <a:spAutoFit/>
          </a:bodyPr>
          <a:lstStyle/>
          <a:p>
            <a:pPr algn="ctr" rtl="0"/>
            <a:r>
              <a:rPr lang="it-IT" sz="1600" b="1" dirty="0">
                <a:solidFill>
                  <a:schemeClr val="bg1"/>
                </a:solidFill>
              </a:rPr>
              <a:t>WRITE YOUR OWN GUIDE </a:t>
            </a:r>
          </a:p>
        </p:txBody>
      </p:sp>
      <p:sp>
        <p:nvSpPr>
          <p:cNvPr id="49" name="Rettangolo 48">
            <a:extLst>
              <a:ext uri="{FF2B5EF4-FFF2-40B4-BE49-F238E27FC236}">
                <a16:creationId xmlns:a16="http://schemas.microsoft.com/office/drawing/2014/main" id="{54AB9282-0505-49EB-AABF-998083225E3A}"/>
              </a:ext>
            </a:extLst>
          </p:cNvPr>
          <p:cNvSpPr/>
          <p:nvPr/>
        </p:nvSpPr>
        <p:spPr>
          <a:xfrm>
            <a:off x="8721453" y="2698879"/>
            <a:ext cx="1371600" cy="492443"/>
          </a:xfrm>
          <a:prstGeom prst="rect">
            <a:avLst/>
          </a:prstGeom>
        </p:spPr>
        <p:txBody>
          <a:bodyPr wrap="square" lIns="0" tIns="0" rIns="0" bIns="0" rtlCol="0">
            <a:spAutoFit/>
          </a:bodyPr>
          <a:lstStyle/>
          <a:p>
            <a:pPr algn="ctr" rtl="0"/>
            <a:r>
              <a:rPr lang="it-IT" sz="1600" b="1" dirty="0">
                <a:solidFill>
                  <a:schemeClr val="bg1"/>
                </a:solidFill>
              </a:rPr>
              <a:t>STRUCTURE </a:t>
            </a:r>
          </a:p>
          <a:p>
            <a:pPr algn="ctr" rtl="0"/>
            <a:r>
              <a:rPr lang="it-IT" sz="1600" b="1" dirty="0">
                <a:solidFill>
                  <a:schemeClr val="bg1"/>
                </a:solidFill>
              </a:rPr>
              <a:t>OF GUIDES </a:t>
            </a:r>
          </a:p>
        </p:txBody>
      </p:sp>
      <p:sp>
        <p:nvSpPr>
          <p:cNvPr id="51" name="Rettangolo 50">
            <a:extLst>
              <a:ext uri="{FF2B5EF4-FFF2-40B4-BE49-F238E27FC236}">
                <a16:creationId xmlns:a16="http://schemas.microsoft.com/office/drawing/2014/main" id="{8AA18108-5B8B-4147-84A7-D30A16BEC4EA}"/>
              </a:ext>
            </a:extLst>
          </p:cNvPr>
          <p:cNvSpPr/>
          <p:nvPr/>
        </p:nvSpPr>
        <p:spPr>
          <a:xfrm>
            <a:off x="2021607" y="3356957"/>
            <a:ext cx="1752042" cy="954364"/>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Anyone is able to </a:t>
            </a:r>
          </a:p>
          <a:p>
            <a:pPr algn="ctr" rtl="0">
              <a:lnSpc>
                <a:spcPts val="1900"/>
              </a:lnSpc>
            </a:pPr>
            <a:r>
              <a:rPr lang="en-US" sz="1400" dirty="0">
                <a:solidFill>
                  <a:schemeClr val="bg1"/>
                </a:solidFill>
                <a:cs typeface="Segoe UI" panose="020B0502040204020203" pitchFamily="34" charset="0"/>
              </a:rPr>
              <a:t>consult the contents </a:t>
            </a:r>
          </a:p>
          <a:p>
            <a:pPr algn="ctr" rtl="0">
              <a:lnSpc>
                <a:spcPts val="1900"/>
              </a:lnSpc>
            </a:pPr>
            <a:r>
              <a:rPr lang="en-US" sz="1400" dirty="0">
                <a:solidFill>
                  <a:schemeClr val="bg1"/>
                </a:solidFill>
                <a:cs typeface="Segoe UI" panose="020B0502040204020203" pitchFamily="34" charset="0"/>
              </a:rPr>
              <a:t>published, profiling not required</a:t>
            </a:r>
            <a:endParaRPr lang="it-IT" sz="1400" dirty="0">
              <a:solidFill>
                <a:schemeClr val="bg1"/>
              </a:solidFill>
              <a:cs typeface="Segoe UI" panose="020B0502040204020203" pitchFamily="34" charset="0"/>
            </a:endParaRPr>
          </a:p>
        </p:txBody>
      </p:sp>
      <p:sp>
        <p:nvSpPr>
          <p:cNvPr id="52" name="Rettangolo 51">
            <a:extLst>
              <a:ext uri="{FF2B5EF4-FFF2-40B4-BE49-F238E27FC236}">
                <a16:creationId xmlns:a16="http://schemas.microsoft.com/office/drawing/2014/main" id="{A8534162-B6E2-4579-9DAD-AD8DE07459BC}"/>
              </a:ext>
            </a:extLst>
          </p:cNvPr>
          <p:cNvSpPr/>
          <p:nvPr/>
        </p:nvSpPr>
        <p:spPr>
          <a:xfrm>
            <a:off x="4196557" y="3356957"/>
            <a:ext cx="1752042" cy="1441677"/>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Registered users </a:t>
            </a:r>
          </a:p>
          <a:p>
            <a:pPr algn="ctr" rtl="0">
              <a:lnSpc>
                <a:spcPts val="1900"/>
              </a:lnSpc>
            </a:pPr>
            <a:r>
              <a:rPr lang="en-US" sz="1400" dirty="0">
                <a:solidFill>
                  <a:schemeClr val="bg1"/>
                </a:solidFill>
                <a:cs typeface="Segoe UI" panose="020B0502040204020203" pitchFamily="34" charset="0"/>
              </a:rPr>
              <a:t>can comment </a:t>
            </a:r>
          </a:p>
          <a:p>
            <a:pPr algn="ctr" rtl="0">
              <a:lnSpc>
                <a:spcPts val="1900"/>
              </a:lnSpc>
            </a:pPr>
            <a:r>
              <a:rPr lang="en-US" sz="1400" dirty="0">
                <a:solidFill>
                  <a:schemeClr val="bg1"/>
                </a:solidFill>
                <a:cs typeface="Segoe UI" panose="020B0502040204020203" pitchFamily="34" charset="0"/>
              </a:rPr>
              <a:t>and rate the </a:t>
            </a:r>
          </a:p>
          <a:p>
            <a:pPr algn="ctr" rtl="0">
              <a:lnSpc>
                <a:spcPts val="1900"/>
              </a:lnSpc>
            </a:pPr>
            <a:r>
              <a:rPr lang="en-US" sz="1400" dirty="0">
                <a:solidFill>
                  <a:schemeClr val="bg1"/>
                </a:solidFill>
                <a:cs typeface="Segoe UI" panose="020B0502040204020203" pitchFamily="34" charset="0"/>
              </a:rPr>
              <a:t>guide, and archive in </a:t>
            </a:r>
          </a:p>
          <a:p>
            <a:pPr algn="ctr" rtl="0">
              <a:lnSpc>
                <a:spcPts val="1900"/>
              </a:lnSpc>
            </a:pPr>
            <a:r>
              <a:rPr lang="en-US" sz="1400" dirty="0">
                <a:solidFill>
                  <a:schemeClr val="bg1"/>
                </a:solidFill>
                <a:cs typeface="Segoe UI" panose="020B0502040204020203" pitchFamily="34" charset="0"/>
              </a:rPr>
              <a:t>personal lists of their favorites</a:t>
            </a:r>
            <a:endParaRPr lang="it-IT" sz="1400" dirty="0">
              <a:solidFill>
                <a:schemeClr val="bg1"/>
              </a:solidFill>
              <a:cs typeface="Segoe UI" panose="020B0502040204020203" pitchFamily="34" charset="0"/>
            </a:endParaRPr>
          </a:p>
        </p:txBody>
      </p:sp>
      <p:sp>
        <p:nvSpPr>
          <p:cNvPr id="53" name="Rettangolo 52">
            <a:extLst>
              <a:ext uri="{FF2B5EF4-FFF2-40B4-BE49-F238E27FC236}">
                <a16:creationId xmlns:a16="http://schemas.microsoft.com/office/drawing/2014/main" id="{E1535E1C-6EBC-45D8-BCE1-D5B947A61FB6}"/>
              </a:ext>
            </a:extLst>
          </p:cNvPr>
          <p:cNvSpPr/>
          <p:nvPr/>
        </p:nvSpPr>
        <p:spPr>
          <a:xfrm>
            <a:off x="6363355" y="3356956"/>
            <a:ext cx="1752042" cy="192899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Those who are registered can </a:t>
            </a:r>
          </a:p>
          <a:p>
            <a:pPr algn="ctr" rtl="0">
              <a:lnSpc>
                <a:spcPts val="1900"/>
              </a:lnSpc>
            </a:pPr>
            <a:r>
              <a:rPr lang="en-US" sz="1400" dirty="0">
                <a:solidFill>
                  <a:schemeClr val="bg1"/>
                </a:solidFill>
                <a:cs typeface="Segoe UI" panose="020B0502040204020203" pitchFamily="34" charset="0"/>
              </a:rPr>
              <a:t>also contribute and </a:t>
            </a:r>
          </a:p>
          <a:p>
            <a:pPr algn="ctr" rtl="0">
              <a:lnSpc>
                <a:spcPts val="1900"/>
              </a:lnSpc>
            </a:pPr>
            <a:r>
              <a:rPr lang="en-US" sz="1400" dirty="0">
                <a:solidFill>
                  <a:schemeClr val="bg1"/>
                </a:solidFill>
                <a:cs typeface="Segoe UI" panose="020B0502040204020203" pitchFamily="34" charset="0"/>
              </a:rPr>
              <a:t>write their own </a:t>
            </a:r>
          </a:p>
          <a:p>
            <a:pPr algn="ctr" rtl="0">
              <a:lnSpc>
                <a:spcPts val="1900"/>
              </a:lnSpc>
            </a:pPr>
            <a:r>
              <a:rPr lang="en-US" sz="1400" dirty="0">
                <a:solidFill>
                  <a:schemeClr val="bg1"/>
                </a:solidFill>
                <a:cs typeface="Segoe UI" panose="020B0502040204020203" pitchFamily="34" charset="0"/>
              </a:rPr>
              <a:t>guide. If approved, </a:t>
            </a:r>
          </a:p>
          <a:p>
            <a:pPr algn="ctr" rtl="0">
              <a:lnSpc>
                <a:spcPts val="1900"/>
              </a:lnSpc>
            </a:pPr>
            <a:r>
              <a:rPr lang="en-US" sz="1400" dirty="0">
                <a:solidFill>
                  <a:schemeClr val="bg1"/>
                </a:solidFill>
                <a:cs typeface="Segoe UI" panose="020B0502040204020203" pitchFamily="34" charset="0"/>
              </a:rPr>
              <a:t>it can be researched </a:t>
            </a:r>
          </a:p>
          <a:p>
            <a:pPr algn="ctr" rtl="0">
              <a:lnSpc>
                <a:spcPts val="1900"/>
              </a:lnSpc>
            </a:pPr>
            <a:r>
              <a:rPr lang="en-US" sz="1400" dirty="0">
                <a:solidFill>
                  <a:schemeClr val="bg1"/>
                </a:solidFill>
                <a:cs typeface="Segoe UI" panose="020B0502040204020203" pitchFamily="34" charset="0"/>
              </a:rPr>
              <a:t>by anyone under </a:t>
            </a:r>
          </a:p>
          <a:p>
            <a:pPr algn="ctr" rtl="0">
              <a:lnSpc>
                <a:spcPts val="1900"/>
              </a:lnSpc>
            </a:pPr>
            <a:r>
              <a:rPr lang="en-US" sz="1400" dirty="0">
                <a:solidFill>
                  <a:schemeClr val="bg1"/>
                </a:solidFill>
                <a:cs typeface="Segoe UI" panose="020B0502040204020203" pitchFamily="34" charset="0"/>
              </a:rPr>
              <a:t>given category </a:t>
            </a:r>
            <a:endParaRPr lang="it-IT" sz="1400" dirty="0">
              <a:solidFill>
                <a:schemeClr val="bg1"/>
              </a:solidFill>
              <a:cs typeface="Segoe UI" panose="020B0502040204020203" pitchFamily="34" charset="0"/>
            </a:endParaRPr>
          </a:p>
        </p:txBody>
      </p:sp>
      <p:sp>
        <p:nvSpPr>
          <p:cNvPr id="54" name="Rettangolo 53">
            <a:extLst>
              <a:ext uri="{FF2B5EF4-FFF2-40B4-BE49-F238E27FC236}">
                <a16:creationId xmlns:a16="http://schemas.microsoft.com/office/drawing/2014/main" id="{28FF18A5-7B4E-4493-B38D-E732E033F82F}"/>
              </a:ext>
            </a:extLst>
          </p:cNvPr>
          <p:cNvSpPr/>
          <p:nvPr/>
        </p:nvSpPr>
        <p:spPr>
          <a:xfrm>
            <a:off x="8531235" y="3366726"/>
            <a:ext cx="1752042" cy="1928990"/>
          </a:xfrm>
          <a:prstGeom prst="rect">
            <a:avLst/>
          </a:prstGeom>
        </p:spPr>
        <p:txBody>
          <a:bodyPr wrap="square" lIns="0" tIns="0" rIns="0" bIns="0" rtlCol="0" anchor="t">
            <a:spAutoFit/>
          </a:bodyPr>
          <a:lstStyle/>
          <a:p>
            <a:pPr algn="ctr" rtl="0">
              <a:lnSpc>
                <a:spcPts val="1900"/>
              </a:lnSpc>
            </a:pPr>
            <a:r>
              <a:rPr lang="en-US" sz="1400" dirty="0">
                <a:solidFill>
                  <a:schemeClr val="bg1"/>
                </a:solidFill>
                <a:cs typeface="Segoe UI" panose="020B0502040204020203" pitchFamily="34" charset="0"/>
              </a:rPr>
              <a:t>A guide consists of </a:t>
            </a:r>
          </a:p>
          <a:p>
            <a:pPr algn="ctr" rtl="0">
              <a:lnSpc>
                <a:spcPts val="1900"/>
              </a:lnSpc>
            </a:pPr>
            <a:r>
              <a:rPr lang="en-US" sz="1400" dirty="0">
                <a:solidFill>
                  <a:schemeClr val="bg1"/>
                </a:solidFill>
                <a:cs typeface="Segoe UI" panose="020B0502040204020203" pitchFamily="34" charset="0"/>
              </a:rPr>
              <a:t>by many small steps accompanied by photos, of which are described the difficulty, the number of steps needed, and the tools/software to use</a:t>
            </a:r>
            <a:endParaRPr lang="it-IT" sz="1400" dirty="0">
              <a:solidFill>
                <a:schemeClr val="bg1"/>
              </a:solidFill>
              <a:cs typeface="Segoe UI" panose="020B0502040204020203" pitchFamily="34" charset="0"/>
            </a:endParaRPr>
          </a:p>
        </p:txBody>
      </p:sp>
      <p:pic>
        <p:nvPicPr>
          <p:cNvPr id="13" name="Elemento grafico 12" descr="Strumenti con riempimento a tinta unita">
            <a:extLst>
              <a:ext uri="{FF2B5EF4-FFF2-40B4-BE49-F238E27FC236}">
                <a16:creationId xmlns:a16="http://schemas.microsoft.com/office/drawing/2014/main" id="{A3FFFC8C-45C4-3CF8-AC43-D76B68DD26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5712" y="2057235"/>
            <a:ext cx="527327" cy="527327"/>
          </a:xfrm>
          <a:prstGeom prst="rect">
            <a:avLst/>
          </a:prstGeom>
        </p:spPr>
      </p:pic>
      <p:pic>
        <p:nvPicPr>
          <p:cNvPr id="16" name="Elemento grafico 15" descr="Chat contorno">
            <a:extLst>
              <a:ext uri="{FF2B5EF4-FFF2-40B4-BE49-F238E27FC236}">
                <a16:creationId xmlns:a16="http://schemas.microsoft.com/office/drawing/2014/main" id="{FFBF1ADB-2B84-07F0-0BAD-79E1A1F914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52269" y="2057235"/>
            <a:ext cx="527328" cy="527328"/>
          </a:xfrm>
          <a:prstGeom prst="rect">
            <a:avLst/>
          </a:prstGeom>
        </p:spPr>
      </p:pic>
      <p:pic>
        <p:nvPicPr>
          <p:cNvPr id="18" name="Elemento grafico 17" descr="Libri su uno scaffale con riempimento a tinta unita">
            <a:extLst>
              <a:ext uri="{FF2B5EF4-FFF2-40B4-BE49-F238E27FC236}">
                <a16:creationId xmlns:a16="http://schemas.microsoft.com/office/drawing/2014/main" id="{473F9662-E72D-242E-1166-27295D074E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42116" y="2057235"/>
            <a:ext cx="527328" cy="527328"/>
          </a:xfrm>
          <a:prstGeom prst="rect">
            <a:avLst/>
          </a:prstGeom>
        </p:spPr>
      </p:pic>
      <p:pic>
        <p:nvPicPr>
          <p:cNvPr id="20" name="Elemento grafico 19" descr="Libro chiuso contorno">
            <a:extLst>
              <a:ext uri="{FF2B5EF4-FFF2-40B4-BE49-F238E27FC236}">
                <a16:creationId xmlns:a16="http://schemas.microsoft.com/office/drawing/2014/main" id="{4408BBBD-6EA8-E386-7ABC-12CE57F0BD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16434" y="1988845"/>
            <a:ext cx="598918" cy="598918"/>
          </a:xfrm>
          <a:prstGeom prst="rect">
            <a:avLst/>
          </a:prstGeom>
        </p:spPr>
      </p:pic>
    </p:spTree>
    <p:extLst>
      <p:ext uri="{BB962C8B-B14F-4D97-AF65-F5344CB8AC3E}">
        <p14:creationId xmlns:p14="http://schemas.microsoft.com/office/powerpoint/2010/main" val="238441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ttore diritto 1">
            <a:extLst>
              <a:ext uri="{FF2B5EF4-FFF2-40B4-BE49-F238E27FC236}">
                <a16:creationId xmlns:a16="http://schemas.microsoft.com/office/drawing/2014/main" id="{A7E0DB04-0A52-149B-BFEF-7B043CDFA67F}"/>
              </a:ext>
              <a:ext uri="{C183D7F6-B498-43B3-948B-1728B52AA6E4}">
                <adec:decorative xmlns:adec="http://schemas.microsoft.com/office/drawing/2017/decorative" val="1"/>
              </a:ext>
            </a:extLst>
          </p:cNvPr>
          <p:cNvCxnSpPr>
            <a:cxnSpLocks/>
          </p:cNvCxnSpPr>
          <p:nvPr/>
        </p:nvCxnSpPr>
        <p:spPr>
          <a:xfrm>
            <a:off x="8061158" y="522898"/>
            <a:ext cx="413084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9954913E-A988-29CE-F7D7-9700692C449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2800" b="1" dirty="0">
                <a:solidFill>
                  <a:schemeClr val="tx1">
                    <a:lumMod val="75000"/>
                    <a:lumOff val="25000"/>
                  </a:schemeClr>
                </a:solidFill>
                <a:effectLst>
                  <a:outerShdw blurRad="38100" dist="38100" dir="2700000" algn="tl">
                    <a:srgbClr val="000000">
                      <a:alpha val="43137"/>
                    </a:srgbClr>
                  </a:outerShdw>
                </a:effectLst>
              </a:rPr>
              <a:t>Structure of a guide</a:t>
            </a:r>
            <a:br>
              <a:rPr lang="it-IT" sz="2800" dirty="0">
                <a:solidFill>
                  <a:schemeClr val="tx1">
                    <a:lumMod val="75000"/>
                    <a:lumOff val="25000"/>
                  </a:schemeClr>
                </a:solidFill>
                <a:effectLst>
                  <a:outerShdw blurRad="38100" dist="38100" dir="2700000" algn="tl">
                    <a:srgbClr val="000000">
                      <a:alpha val="43137"/>
                    </a:srgbClr>
                  </a:outerShdw>
                </a:effectLst>
              </a:rPr>
            </a:br>
            <a:endParaRPr lang="it-IT" sz="2800" dirty="0">
              <a:solidFill>
                <a:schemeClr val="tx1">
                  <a:lumMod val="75000"/>
                  <a:lumOff val="25000"/>
                </a:schemeClr>
              </a:solidFill>
              <a:effectLst>
                <a:outerShdw blurRad="38100" dist="38100" dir="2700000" algn="tl">
                  <a:srgbClr val="000000">
                    <a:alpha val="43137"/>
                  </a:srgbClr>
                </a:outerShdw>
              </a:effectLst>
            </a:endParaRPr>
          </a:p>
        </p:txBody>
      </p:sp>
      <p:cxnSp>
        <p:nvCxnSpPr>
          <p:cNvPr id="4" name="Connettore diritto 3">
            <a:extLst>
              <a:ext uri="{FF2B5EF4-FFF2-40B4-BE49-F238E27FC236}">
                <a16:creationId xmlns:a16="http://schemas.microsoft.com/office/drawing/2014/main" id="{D51E0EB8-1424-8296-C70E-8D2AD6821CCB}"/>
              </a:ext>
              <a:ext uri="{C183D7F6-B498-43B3-948B-1728B52AA6E4}">
                <adec:decorative xmlns:adec="http://schemas.microsoft.com/office/drawing/2017/decorative" val="1"/>
              </a:ext>
            </a:extLst>
          </p:cNvPr>
          <p:cNvCxnSpPr>
            <a:cxnSpLocks/>
          </p:cNvCxnSpPr>
          <p:nvPr/>
        </p:nvCxnSpPr>
        <p:spPr>
          <a:xfrm>
            <a:off x="0" y="522898"/>
            <a:ext cx="41629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3" name="Diagramma 12">
            <a:extLst>
              <a:ext uri="{FF2B5EF4-FFF2-40B4-BE49-F238E27FC236}">
                <a16:creationId xmlns:a16="http://schemas.microsoft.com/office/drawing/2014/main" id="{CE539623-1A89-EE9F-6614-B20997563D51}"/>
              </a:ext>
            </a:extLst>
          </p:cNvPr>
          <p:cNvGraphicFramePr/>
          <p:nvPr>
            <p:extLst>
              <p:ext uri="{D42A27DB-BD31-4B8C-83A1-F6EECF244321}">
                <p14:modId xmlns:p14="http://schemas.microsoft.com/office/powerpoint/2010/main" val="2815490818"/>
              </p:ext>
            </p:extLst>
          </p:nvPr>
        </p:nvGraphicFramePr>
        <p:xfrm>
          <a:off x="2032000" y="719666"/>
          <a:ext cx="8128000" cy="578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336482"/>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9C4E8D67CE414DA65B8AEA8742ACA3" ma:contentTypeVersion="0" ma:contentTypeDescription="Create a new document." ma:contentTypeScope="" ma:versionID="f7c919c443b5320e75960e663fc4bf4f">
  <xsd:schema xmlns:xsd="http://www.w3.org/2001/XMLSchema" xmlns:xs="http://www.w3.org/2001/XMLSchema" xmlns:p="http://schemas.microsoft.com/office/2006/metadata/properties" targetNamespace="http://schemas.microsoft.com/office/2006/metadata/properties" ma:root="true" ma:fieldsID="1da0ba124a2fbdfba6e828dbac28dc7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02B3A4-8FBB-48FB-81C7-761F84144AB5}">
  <ds:schemaRef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dcmitype/"/>
    <ds:schemaRef ds:uri="http://purl.org/dc/terms/"/>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03213CAD-27EB-4B4B-8EFE-69EFED1DA99E}">
  <ds:schemaRefs>
    <ds:schemaRef ds:uri="http://schemas.microsoft.com/sharepoint/v3/contenttype/forms"/>
  </ds:schemaRefs>
</ds:datastoreItem>
</file>

<file path=customXml/itemProps3.xml><?xml version="1.0" encoding="utf-8"?>
<ds:datastoreItem xmlns:ds="http://schemas.openxmlformats.org/officeDocument/2006/customXml" ds:itemID="{5908575A-DC6E-4238-9EA4-79F4F70AE1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Analisi di progetto, da 24Slides</Template>
  <TotalTime>495</TotalTime>
  <Words>264</Words>
  <Application>Microsoft Office PowerPoint</Application>
  <PresentationFormat>Widescreen</PresentationFormat>
  <Paragraphs>37</Paragraphs>
  <Slides>3</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vt:i4>
      </vt:variant>
    </vt:vector>
  </HeadingPairs>
  <TitlesOfParts>
    <vt:vector size="9" baseType="lpstr">
      <vt:lpstr>Aharoni</vt:lpstr>
      <vt:lpstr>Arial</vt:lpstr>
      <vt:lpstr>Calibri</vt:lpstr>
      <vt:lpstr>Century Gothic</vt:lpstr>
      <vt:lpstr>Segoe UI Light</vt:lpstr>
      <vt:lpstr>Tema di Office</vt:lpstr>
      <vt:lpstr>Click&amp;Repair Proposal Project Angelino Cesario Mat. Number: 0124002351</vt:lpstr>
      <vt:lpstr>Analisi progetto diapositiva 3</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Click&amp;Repair Proposal Progetto Angelino Cesario Matricola: 0124002351</dc:title>
  <dc:creator>Cesario Angelino</dc:creator>
  <cp:lastModifiedBy>Cesario Angelino</cp:lastModifiedBy>
  <cp:revision>2</cp:revision>
  <dcterms:created xsi:type="dcterms:W3CDTF">2022-11-13T17:34:40Z</dcterms:created>
  <dcterms:modified xsi:type="dcterms:W3CDTF">2022-11-14T22:27:49Z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0x010100659C4E8D67CE414DA65B8AEA8742ACA3</vt:lpwstr>
  </property>
</Properties>
</file>