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
  </p:notesMasterIdLst>
  <p:handoutMasterIdLst>
    <p:handoutMasterId r:id="rId9"/>
  </p:handoutMasterIdLst>
  <p:sldIdLst>
    <p:sldId id="256" r:id="rId5"/>
    <p:sldId id="291" r:id="rId6"/>
    <p:sldId id="290" r:id="rId7"/>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52" autoAdjust="0"/>
  </p:normalViewPr>
  <p:slideViewPr>
    <p:cSldViewPr snapToGrid="0" showGuides="1">
      <p:cViewPr varScale="1">
        <p:scale>
          <a:sx n="72" d="100"/>
          <a:sy n="72" d="100"/>
        </p:scale>
        <p:origin x="804"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FF8B36-F899-451D-A4C2-9A985D416C11}" type="doc">
      <dgm:prSet loTypeId="urn:microsoft.com/office/officeart/2005/8/layout/list1" loCatId="list" qsTypeId="urn:microsoft.com/office/officeart/2005/8/quickstyle/simple5" qsCatId="simple" csTypeId="urn:microsoft.com/office/officeart/2005/8/colors/colorful1" csCatId="colorful" phldr="1"/>
      <dgm:spPr/>
      <dgm:t>
        <a:bodyPr/>
        <a:lstStyle/>
        <a:p>
          <a:endParaRPr lang="it-IT"/>
        </a:p>
      </dgm:t>
    </dgm:pt>
    <dgm:pt modelId="{509544B1-8682-4CFB-99C3-99AE65F14FB8}">
      <dgm:prSet phldrT="[Testo]"/>
      <dgm:spPr/>
      <dgm:t>
        <a:bodyPr/>
        <a:lstStyle/>
        <a:p>
          <a:r>
            <a:rPr lang="it-IT" b="1" dirty="0"/>
            <a:t>	QUICK ACCESS</a:t>
          </a:r>
          <a:endParaRPr lang="it-IT" dirty="0"/>
        </a:p>
      </dgm:t>
    </dgm:pt>
    <dgm:pt modelId="{7BBDD8DF-AB92-410B-8934-2CD2950ED332}" type="parTrans" cxnId="{AD6EE0C4-1C47-495E-B01F-580C57317019}">
      <dgm:prSet/>
      <dgm:spPr/>
      <dgm:t>
        <a:bodyPr/>
        <a:lstStyle/>
        <a:p>
          <a:endParaRPr lang="it-IT"/>
        </a:p>
      </dgm:t>
    </dgm:pt>
    <dgm:pt modelId="{51B198AD-4176-485D-B301-05B8C8385F68}" type="sibTrans" cxnId="{AD6EE0C4-1C47-495E-B01F-580C57317019}">
      <dgm:prSet/>
      <dgm:spPr/>
      <dgm:t>
        <a:bodyPr/>
        <a:lstStyle/>
        <a:p>
          <a:endParaRPr lang="it-IT"/>
        </a:p>
      </dgm:t>
    </dgm:pt>
    <dgm:pt modelId="{9376F86D-BB20-4ED8-ADE9-9A55ABBCB171}">
      <dgm:prSet phldrT="[Testo]"/>
      <dgm:spPr/>
      <dgm:t>
        <a:bodyPr/>
        <a:lstStyle/>
        <a:p>
          <a:r>
            <a:rPr lang="it-IT" b="1" dirty="0"/>
            <a:t>	FEEDBACK</a:t>
          </a:r>
          <a:endParaRPr lang="it-IT" dirty="0"/>
        </a:p>
      </dgm:t>
    </dgm:pt>
    <dgm:pt modelId="{849A8F4C-EE75-47B9-8A08-DBE6976ED1A4}" type="parTrans" cxnId="{8EEC1DAD-E89E-4006-A6DC-881DA17CBDDD}">
      <dgm:prSet/>
      <dgm:spPr/>
      <dgm:t>
        <a:bodyPr/>
        <a:lstStyle/>
        <a:p>
          <a:endParaRPr lang="it-IT"/>
        </a:p>
      </dgm:t>
    </dgm:pt>
    <dgm:pt modelId="{E35507E4-08F2-4E66-8D1F-76A447F2B9A8}" type="sibTrans" cxnId="{8EEC1DAD-E89E-4006-A6DC-881DA17CBDDD}">
      <dgm:prSet/>
      <dgm:spPr/>
      <dgm:t>
        <a:bodyPr/>
        <a:lstStyle/>
        <a:p>
          <a:endParaRPr lang="it-IT"/>
        </a:p>
      </dgm:t>
    </dgm:pt>
    <dgm:pt modelId="{34B434D6-332E-4992-A89E-52D3B92672AA}">
      <dgm:prSet phldrT="[Testo]"/>
      <dgm:spPr/>
      <dgm:t>
        <a:bodyPr/>
        <a:lstStyle/>
        <a:p>
          <a:r>
            <a:rPr lang="it-IT" b="1" dirty="0"/>
            <a:t>	WRITE YOUR OWN GUIDE</a:t>
          </a:r>
          <a:endParaRPr lang="it-IT" dirty="0"/>
        </a:p>
      </dgm:t>
    </dgm:pt>
    <dgm:pt modelId="{DE21EAB4-19F5-4D37-9BAC-A4BC9C461C02}" type="parTrans" cxnId="{EFFC9B74-4B05-414F-A55A-0762B44C35E0}">
      <dgm:prSet/>
      <dgm:spPr/>
      <dgm:t>
        <a:bodyPr/>
        <a:lstStyle/>
        <a:p>
          <a:endParaRPr lang="it-IT"/>
        </a:p>
      </dgm:t>
    </dgm:pt>
    <dgm:pt modelId="{504E4BFD-5224-4554-882B-171427ED9FAF}" type="sibTrans" cxnId="{EFFC9B74-4B05-414F-A55A-0762B44C35E0}">
      <dgm:prSet/>
      <dgm:spPr/>
      <dgm:t>
        <a:bodyPr/>
        <a:lstStyle/>
        <a:p>
          <a:endParaRPr lang="it-IT"/>
        </a:p>
      </dgm:t>
    </dgm:pt>
    <dgm:pt modelId="{50E8C6B7-9745-4BBD-B28A-83341A814EC7}">
      <dgm:prSet phldrT="[Testo]"/>
      <dgm:spPr/>
      <dgm:t>
        <a:bodyPr/>
        <a:lstStyle/>
        <a:p>
          <a:r>
            <a:rPr lang="en-US">
              <a:cs typeface="Segoe UI" panose="020B0502040204020203" pitchFamily="34" charset="0"/>
            </a:rPr>
            <a:t>Anyone is able to consult the contents published, profiling not required.</a:t>
          </a:r>
          <a:br>
            <a:rPr lang="en-US">
              <a:cs typeface="Segoe UI" panose="020B0502040204020203" pitchFamily="34" charset="0"/>
            </a:rPr>
          </a:br>
          <a:r>
            <a:rPr lang="en-US">
              <a:cs typeface="Segoe UI" panose="020B0502040204020203" pitchFamily="34" charset="0"/>
            </a:rPr>
            <a:t>Registered users can create their own personal lists of guides to visit </a:t>
          </a:r>
          <a:endParaRPr lang="it-IT" dirty="0"/>
        </a:p>
      </dgm:t>
    </dgm:pt>
    <dgm:pt modelId="{4A5A4FE9-A264-4A1F-8161-754788033318}" type="parTrans" cxnId="{862A5039-E017-4103-AE62-5251BCC1AAF6}">
      <dgm:prSet/>
      <dgm:spPr/>
      <dgm:t>
        <a:bodyPr/>
        <a:lstStyle/>
        <a:p>
          <a:endParaRPr lang="it-IT"/>
        </a:p>
      </dgm:t>
    </dgm:pt>
    <dgm:pt modelId="{C865E5D6-9541-485B-BCCB-73C41FCA830D}" type="sibTrans" cxnId="{862A5039-E017-4103-AE62-5251BCC1AAF6}">
      <dgm:prSet/>
      <dgm:spPr/>
      <dgm:t>
        <a:bodyPr/>
        <a:lstStyle/>
        <a:p>
          <a:endParaRPr lang="it-IT"/>
        </a:p>
      </dgm:t>
    </dgm:pt>
    <dgm:pt modelId="{70761E30-16C3-4931-B204-E9C6D63888C7}">
      <dgm:prSet phldrT="[Testo]"/>
      <dgm:spPr/>
      <dgm:t>
        <a:bodyPr/>
        <a:lstStyle/>
        <a:p>
          <a:r>
            <a:rPr lang="en-US">
              <a:cs typeface="Segoe UI" panose="020B0502040204020203" pitchFamily="34" charset="0"/>
            </a:rPr>
            <a:t>Registered users can comment and rate the guide with reactions</a:t>
          </a:r>
          <a:endParaRPr lang="it-IT" dirty="0"/>
        </a:p>
      </dgm:t>
    </dgm:pt>
    <dgm:pt modelId="{0DA3FECD-B81F-4AED-8035-ACF090E6A0B2}" type="parTrans" cxnId="{833E1FE7-D93D-4FBA-AF4B-C201E897FE10}">
      <dgm:prSet/>
      <dgm:spPr/>
      <dgm:t>
        <a:bodyPr/>
        <a:lstStyle/>
        <a:p>
          <a:endParaRPr lang="it-IT"/>
        </a:p>
      </dgm:t>
    </dgm:pt>
    <dgm:pt modelId="{6D422DC8-010E-4EE7-A112-BD41C3B89F8C}" type="sibTrans" cxnId="{833E1FE7-D93D-4FBA-AF4B-C201E897FE10}">
      <dgm:prSet/>
      <dgm:spPr/>
      <dgm:t>
        <a:bodyPr/>
        <a:lstStyle/>
        <a:p>
          <a:endParaRPr lang="it-IT"/>
        </a:p>
      </dgm:t>
    </dgm:pt>
    <dgm:pt modelId="{FB5337BB-04AF-47BE-B238-F229C9EB9253}">
      <dgm:prSet phldrT="[Testo]"/>
      <dgm:spPr/>
      <dgm:t>
        <a:bodyPr/>
        <a:lstStyle/>
        <a:p>
          <a:r>
            <a:rPr lang="en-US">
              <a:cs typeface="Segoe UI" panose="020B0502040204020203" pitchFamily="34" charset="0"/>
            </a:rPr>
            <a:t>Those who are registered can also contribute and write their own guide. If approved, it can be researched by anyone under given category </a:t>
          </a:r>
          <a:endParaRPr lang="it-IT" dirty="0"/>
        </a:p>
      </dgm:t>
    </dgm:pt>
    <dgm:pt modelId="{31E2BB42-8169-4A17-A879-12D6A02D84B0}" type="parTrans" cxnId="{31A9FBA6-D09B-4BED-A417-5823CC5FBD50}">
      <dgm:prSet/>
      <dgm:spPr/>
      <dgm:t>
        <a:bodyPr/>
        <a:lstStyle/>
        <a:p>
          <a:endParaRPr lang="it-IT"/>
        </a:p>
      </dgm:t>
    </dgm:pt>
    <dgm:pt modelId="{7D494554-FEFC-4AF7-921E-F68E5F40CD32}" type="sibTrans" cxnId="{31A9FBA6-D09B-4BED-A417-5823CC5FBD50}">
      <dgm:prSet/>
      <dgm:spPr/>
      <dgm:t>
        <a:bodyPr/>
        <a:lstStyle/>
        <a:p>
          <a:endParaRPr lang="it-IT"/>
        </a:p>
      </dgm:t>
    </dgm:pt>
    <dgm:pt modelId="{76F4B152-554F-4127-A80E-694B3433F8D9}" type="pres">
      <dgm:prSet presAssocID="{37FF8B36-F899-451D-A4C2-9A985D416C11}" presName="linear" presStyleCnt="0">
        <dgm:presLayoutVars>
          <dgm:dir/>
          <dgm:animLvl val="lvl"/>
          <dgm:resizeHandles val="exact"/>
        </dgm:presLayoutVars>
      </dgm:prSet>
      <dgm:spPr/>
    </dgm:pt>
    <dgm:pt modelId="{FBACB660-5BA4-401B-A857-1A90E81A80E0}" type="pres">
      <dgm:prSet presAssocID="{509544B1-8682-4CFB-99C3-99AE65F14FB8}" presName="parentLin" presStyleCnt="0"/>
      <dgm:spPr/>
    </dgm:pt>
    <dgm:pt modelId="{228FFBCB-2730-4388-9A28-98BCF831B4EB}" type="pres">
      <dgm:prSet presAssocID="{509544B1-8682-4CFB-99C3-99AE65F14FB8}" presName="parentLeftMargin" presStyleLbl="node1" presStyleIdx="0" presStyleCnt="3"/>
      <dgm:spPr/>
    </dgm:pt>
    <dgm:pt modelId="{C342D461-31C5-4B38-8687-B45F17612DAE}" type="pres">
      <dgm:prSet presAssocID="{509544B1-8682-4CFB-99C3-99AE65F14FB8}" presName="parentText" presStyleLbl="node1" presStyleIdx="0" presStyleCnt="3">
        <dgm:presLayoutVars>
          <dgm:chMax val="0"/>
          <dgm:bulletEnabled val="1"/>
        </dgm:presLayoutVars>
      </dgm:prSet>
      <dgm:spPr/>
    </dgm:pt>
    <dgm:pt modelId="{B2B91FC7-73C4-4F33-BEE9-51670E51176C}" type="pres">
      <dgm:prSet presAssocID="{509544B1-8682-4CFB-99C3-99AE65F14FB8}" presName="negativeSpace" presStyleCnt="0"/>
      <dgm:spPr/>
    </dgm:pt>
    <dgm:pt modelId="{8752F7B8-D0B6-4CAD-BC94-16816DDEF3E9}" type="pres">
      <dgm:prSet presAssocID="{509544B1-8682-4CFB-99C3-99AE65F14FB8}" presName="childText" presStyleLbl="conFgAcc1" presStyleIdx="0" presStyleCnt="3">
        <dgm:presLayoutVars>
          <dgm:bulletEnabled val="1"/>
        </dgm:presLayoutVars>
      </dgm:prSet>
      <dgm:spPr/>
    </dgm:pt>
    <dgm:pt modelId="{012CDD4B-7C34-44C5-8F83-74CFF0411EA7}" type="pres">
      <dgm:prSet presAssocID="{51B198AD-4176-485D-B301-05B8C8385F68}" presName="spaceBetweenRectangles" presStyleCnt="0"/>
      <dgm:spPr/>
    </dgm:pt>
    <dgm:pt modelId="{C1E88448-70A3-4F14-851F-1901EACC1920}" type="pres">
      <dgm:prSet presAssocID="{9376F86D-BB20-4ED8-ADE9-9A55ABBCB171}" presName="parentLin" presStyleCnt="0"/>
      <dgm:spPr/>
    </dgm:pt>
    <dgm:pt modelId="{80CAF0E2-2397-4E34-8B43-1CA64BB6FA2F}" type="pres">
      <dgm:prSet presAssocID="{9376F86D-BB20-4ED8-ADE9-9A55ABBCB171}" presName="parentLeftMargin" presStyleLbl="node1" presStyleIdx="0" presStyleCnt="3"/>
      <dgm:spPr/>
    </dgm:pt>
    <dgm:pt modelId="{1F0B3AC5-6E14-4B12-ADB3-7CFD73337E90}" type="pres">
      <dgm:prSet presAssocID="{9376F86D-BB20-4ED8-ADE9-9A55ABBCB171}" presName="parentText" presStyleLbl="node1" presStyleIdx="1" presStyleCnt="3">
        <dgm:presLayoutVars>
          <dgm:chMax val="0"/>
          <dgm:bulletEnabled val="1"/>
        </dgm:presLayoutVars>
      </dgm:prSet>
      <dgm:spPr/>
    </dgm:pt>
    <dgm:pt modelId="{A879B3A9-BA11-4979-8BBE-34EA964C0BD5}" type="pres">
      <dgm:prSet presAssocID="{9376F86D-BB20-4ED8-ADE9-9A55ABBCB171}" presName="negativeSpace" presStyleCnt="0"/>
      <dgm:spPr/>
    </dgm:pt>
    <dgm:pt modelId="{AF08B3F1-2702-4E30-82A2-0DB9FDD36A5C}" type="pres">
      <dgm:prSet presAssocID="{9376F86D-BB20-4ED8-ADE9-9A55ABBCB171}" presName="childText" presStyleLbl="conFgAcc1" presStyleIdx="1" presStyleCnt="3">
        <dgm:presLayoutVars>
          <dgm:bulletEnabled val="1"/>
        </dgm:presLayoutVars>
      </dgm:prSet>
      <dgm:spPr/>
    </dgm:pt>
    <dgm:pt modelId="{EF1713C1-7159-40FF-ABBA-896CF33AC50A}" type="pres">
      <dgm:prSet presAssocID="{E35507E4-08F2-4E66-8D1F-76A447F2B9A8}" presName="spaceBetweenRectangles" presStyleCnt="0"/>
      <dgm:spPr/>
    </dgm:pt>
    <dgm:pt modelId="{4952C6A9-0F7E-420C-BA93-AE8716D38E17}" type="pres">
      <dgm:prSet presAssocID="{34B434D6-332E-4992-A89E-52D3B92672AA}" presName="parentLin" presStyleCnt="0"/>
      <dgm:spPr/>
    </dgm:pt>
    <dgm:pt modelId="{98C1AB4C-1C66-4630-875B-6328DA659541}" type="pres">
      <dgm:prSet presAssocID="{34B434D6-332E-4992-A89E-52D3B92672AA}" presName="parentLeftMargin" presStyleLbl="node1" presStyleIdx="1" presStyleCnt="3"/>
      <dgm:spPr/>
    </dgm:pt>
    <dgm:pt modelId="{6F78D9F1-E1C6-42C0-B727-C6E7CE70906E}" type="pres">
      <dgm:prSet presAssocID="{34B434D6-332E-4992-A89E-52D3B92672AA}" presName="parentText" presStyleLbl="node1" presStyleIdx="2" presStyleCnt="3">
        <dgm:presLayoutVars>
          <dgm:chMax val="0"/>
          <dgm:bulletEnabled val="1"/>
        </dgm:presLayoutVars>
      </dgm:prSet>
      <dgm:spPr/>
    </dgm:pt>
    <dgm:pt modelId="{7F2724BB-8A69-47C9-9FAE-0BF6F4AD8BD7}" type="pres">
      <dgm:prSet presAssocID="{34B434D6-332E-4992-A89E-52D3B92672AA}" presName="negativeSpace" presStyleCnt="0"/>
      <dgm:spPr/>
    </dgm:pt>
    <dgm:pt modelId="{C449F326-FFFE-452A-AE1F-B59A735CAD2E}" type="pres">
      <dgm:prSet presAssocID="{34B434D6-332E-4992-A89E-52D3B92672AA}" presName="childText" presStyleLbl="conFgAcc1" presStyleIdx="2" presStyleCnt="3">
        <dgm:presLayoutVars>
          <dgm:bulletEnabled val="1"/>
        </dgm:presLayoutVars>
      </dgm:prSet>
      <dgm:spPr/>
    </dgm:pt>
  </dgm:ptLst>
  <dgm:cxnLst>
    <dgm:cxn modelId="{E89F1101-2AFB-43D5-BDC8-9A31F9AED299}" type="presOf" srcId="{9376F86D-BB20-4ED8-ADE9-9A55ABBCB171}" destId="{80CAF0E2-2397-4E34-8B43-1CA64BB6FA2F}" srcOrd="0" destOrd="0" presId="urn:microsoft.com/office/officeart/2005/8/layout/list1"/>
    <dgm:cxn modelId="{A5E57B02-4B73-416D-B7C2-20424764C623}" type="presOf" srcId="{50E8C6B7-9745-4BBD-B28A-83341A814EC7}" destId="{8752F7B8-D0B6-4CAD-BC94-16816DDEF3E9}" srcOrd="0" destOrd="0" presId="urn:microsoft.com/office/officeart/2005/8/layout/list1"/>
    <dgm:cxn modelId="{E1A9BB13-9081-4BEE-B7A6-F34BC95F8E2B}" type="presOf" srcId="{9376F86D-BB20-4ED8-ADE9-9A55ABBCB171}" destId="{1F0B3AC5-6E14-4B12-ADB3-7CFD73337E90}" srcOrd="1" destOrd="0" presId="urn:microsoft.com/office/officeart/2005/8/layout/list1"/>
    <dgm:cxn modelId="{99EA681F-295F-4CF0-91D1-B5157C7F916E}" type="presOf" srcId="{70761E30-16C3-4931-B204-E9C6D63888C7}" destId="{AF08B3F1-2702-4E30-82A2-0DB9FDD36A5C}" srcOrd="0" destOrd="0" presId="urn:microsoft.com/office/officeart/2005/8/layout/list1"/>
    <dgm:cxn modelId="{606DC524-4B74-4780-848C-824D3AB09E7F}" type="presOf" srcId="{FB5337BB-04AF-47BE-B238-F229C9EB9253}" destId="{C449F326-FFFE-452A-AE1F-B59A735CAD2E}" srcOrd="0" destOrd="0" presId="urn:microsoft.com/office/officeart/2005/8/layout/list1"/>
    <dgm:cxn modelId="{862A5039-E017-4103-AE62-5251BCC1AAF6}" srcId="{509544B1-8682-4CFB-99C3-99AE65F14FB8}" destId="{50E8C6B7-9745-4BBD-B28A-83341A814EC7}" srcOrd="0" destOrd="0" parTransId="{4A5A4FE9-A264-4A1F-8161-754788033318}" sibTransId="{C865E5D6-9541-485B-BCCB-73C41FCA830D}"/>
    <dgm:cxn modelId="{EFFC9B74-4B05-414F-A55A-0762B44C35E0}" srcId="{37FF8B36-F899-451D-A4C2-9A985D416C11}" destId="{34B434D6-332E-4992-A89E-52D3B92672AA}" srcOrd="2" destOrd="0" parTransId="{DE21EAB4-19F5-4D37-9BAC-A4BC9C461C02}" sibTransId="{504E4BFD-5224-4554-882B-171427ED9FAF}"/>
    <dgm:cxn modelId="{31A9FBA6-D09B-4BED-A417-5823CC5FBD50}" srcId="{34B434D6-332E-4992-A89E-52D3B92672AA}" destId="{FB5337BB-04AF-47BE-B238-F229C9EB9253}" srcOrd="0" destOrd="0" parTransId="{31E2BB42-8169-4A17-A879-12D6A02D84B0}" sibTransId="{7D494554-FEFC-4AF7-921E-F68E5F40CD32}"/>
    <dgm:cxn modelId="{0D2410A7-437B-4024-889A-C60B840907F7}" type="presOf" srcId="{34B434D6-332E-4992-A89E-52D3B92672AA}" destId="{6F78D9F1-E1C6-42C0-B727-C6E7CE70906E}" srcOrd="1" destOrd="0" presId="urn:microsoft.com/office/officeart/2005/8/layout/list1"/>
    <dgm:cxn modelId="{8EEC1DAD-E89E-4006-A6DC-881DA17CBDDD}" srcId="{37FF8B36-F899-451D-A4C2-9A985D416C11}" destId="{9376F86D-BB20-4ED8-ADE9-9A55ABBCB171}" srcOrd="1" destOrd="0" parTransId="{849A8F4C-EE75-47B9-8A08-DBE6976ED1A4}" sibTransId="{E35507E4-08F2-4E66-8D1F-76A447F2B9A8}"/>
    <dgm:cxn modelId="{36B549BD-0D39-466B-BC76-0250994D5498}" type="presOf" srcId="{509544B1-8682-4CFB-99C3-99AE65F14FB8}" destId="{C342D461-31C5-4B38-8687-B45F17612DAE}" srcOrd="1" destOrd="0" presId="urn:microsoft.com/office/officeart/2005/8/layout/list1"/>
    <dgm:cxn modelId="{AD6EE0C4-1C47-495E-B01F-580C57317019}" srcId="{37FF8B36-F899-451D-A4C2-9A985D416C11}" destId="{509544B1-8682-4CFB-99C3-99AE65F14FB8}" srcOrd="0" destOrd="0" parTransId="{7BBDD8DF-AB92-410B-8934-2CD2950ED332}" sibTransId="{51B198AD-4176-485D-B301-05B8C8385F68}"/>
    <dgm:cxn modelId="{F74E7FD7-AB96-4B58-9311-28577F6F389F}" type="presOf" srcId="{37FF8B36-F899-451D-A4C2-9A985D416C11}" destId="{76F4B152-554F-4127-A80E-694B3433F8D9}" srcOrd="0" destOrd="0" presId="urn:microsoft.com/office/officeart/2005/8/layout/list1"/>
    <dgm:cxn modelId="{F04A5CE6-E2C9-489A-A73A-0FF964967EE5}" type="presOf" srcId="{509544B1-8682-4CFB-99C3-99AE65F14FB8}" destId="{228FFBCB-2730-4388-9A28-98BCF831B4EB}" srcOrd="0" destOrd="0" presId="urn:microsoft.com/office/officeart/2005/8/layout/list1"/>
    <dgm:cxn modelId="{4E5AD8E6-473B-4D1D-A409-F82620A14D82}" type="presOf" srcId="{34B434D6-332E-4992-A89E-52D3B92672AA}" destId="{98C1AB4C-1C66-4630-875B-6328DA659541}" srcOrd="0" destOrd="0" presId="urn:microsoft.com/office/officeart/2005/8/layout/list1"/>
    <dgm:cxn modelId="{833E1FE7-D93D-4FBA-AF4B-C201E897FE10}" srcId="{9376F86D-BB20-4ED8-ADE9-9A55ABBCB171}" destId="{70761E30-16C3-4931-B204-E9C6D63888C7}" srcOrd="0" destOrd="0" parTransId="{0DA3FECD-B81F-4AED-8035-ACF090E6A0B2}" sibTransId="{6D422DC8-010E-4EE7-A112-BD41C3B89F8C}"/>
    <dgm:cxn modelId="{0BBE393D-B875-491A-9518-D7AC49E2CC61}" type="presParOf" srcId="{76F4B152-554F-4127-A80E-694B3433F8D9}" destId="{FBACB660-5BA4-401B-A857-1A90E81A80E0}" srcOrd="0" destOrd="0" presId="urn:microsoft.com/office/officeart/2005/8/layout/list1"/>
    <dgm:cxn modelId="{6D22612C-3CF7-48FA-863F-5CD12CF61B05}" type="presParOf" srcId="{FBACB660-5BA4-401B-A857-1A90E81A80E0}" destId="{228FFBCB-2730-4388-9A28-98BCF831B4EB}" srcOrd="0" destOrd="0" presId="urn:microsoft.com/office/officeart/2005/8/layout/list1"/>
    <dgm:cxn modelId="{BBE26CE7-5E2A-4BBD-8CD2-9E19B9354809}" type="presParOf" srcId="{FBACB660-5BA4-401B-A857-1A90E81A80E0}" destId="{C342D461-31C5-4B38-8687-B45F17612DAE}" srcOrd="1" destOrd="0" presId="urn:microsoft.com/office/officeart/2005/8/layout/list1"/>
    <dgm:cxn modelId="{DC355BC7-E351-4777-A96C-B6599F4BC6B8}" type="presParOf" srcId="{76F4B152-554F-4127-A80E-694B3433F8D9}" destId="{B2B91FC7-73C4-4F33-BEE9-51670E51176C}" srcOrd="1" destOrd="0" presId="urn:microsoft.com/office/officeart/2005/8/layout/list1"/>
    <dgm:cxn modelId="{7461E64B-44AD-44BF-BBE5-B36A320817DE}" type="presParOf" srcId="{76F4B152-554F-4127-A80E-694B3433F8D9}" destId="{8752F7B8-D0B6-4CAD-BC94-16816DDEF3E9}" srcOrd="2" destOrd="0" presId="urn:microsoft.com/office/officeart/2005/8/layout/list1"/>
    <dgm:cxn modelId="{9697CB73-457C-4012-BF49-BFC5DBFA62BF}" type="presParOf" srcId="{76F4B152-554F-4127-A80E-694B3433F8D9}" destId="{012CDD4B-7C34-44C5-8F83-74CFF0411EA7}" srcOrd="3" destOrd="0" presId="urn:microsoft.com/office/officeart/2005/8/layout/list1"/>
    <dgm:cxn modelId="{A96FE015-865A-4C46-9F5D-638A59839134}" type="presParOf" srcId="{76F4B152-554F-4127-A80E-694B3433F8D9}" destId="{C1E88448-70A3-4F14-851F-1901EACC1920}" srcOrd="4" destOrd="0" presId="urn:microsoft.com/office/officeart/2005/8/layout/list1"/>
    <dgm:cxn modelId="{D2FF011D-BC47-4CC4-B829-EF6505157981}" type="presParOf" srcId="{C1E88448-70A3-4F14-851F-1901EACC1920}" destId="{80CAF0E2-2397-4E34-8B43-1CA64BB6FA2F}" srcOrd="0" destOrd="0" presId="urn:microsoft.com/office/officeart/2005/8/layout/list1"/>
    <dgm:cxn modelId="{EAA17157-B2A0-4190-9003-0603B35B7AA5}" type="presParOf" srcId="{C1E88448-70A3-4F14-851F-1901EACC1920}" destId="{1F0B3AC5-6E14-4B12-ADB3-7CFD73337E90}" srcOrd="1" destOrd="0" presId="urn:microsoft.com/office/officeart/2005/8/layout/list1"/>
    <dgm:cxn modelId="{AC470596-6CE7-46F3-80F6-C2DFC01778D4}" type="presParOf" srcId="{76F4B152-554F-4127-A80E-694B3433F8D9}" destId="{A879B3A9-BA11-4979-8BBE-34EA964C0BD5}" srcOrd="5" destOrd="0" presId="urn:microsoft.com/office/officeart/2005/8/layout/list1"/>
    <dgm:cxn modelId="{57669BBB-999C-4666-8F49-C3CFEFD9BB00}" type="presParOf" srcId="{76F4B152-554F-4127-A80E-694B3433F8D9}" destId="{AF08B3F1-2702-4E30-82A2-0DB9FDD36A5C}" srcOrd="6" destOrd="0" presId="urn:microsoft.com/office/officeart/2005/8/layout/list1"/>
    <dgm:cxn modelId="{63A2AF94-364B-4899-A509-6988E83DE469}" type="presParOf" srcId="{76F4B152-554F-4127-A80E-694B3433F8D9}" destId="{EF1713C1-7159-40FF-ABBA-896CF33AC50A}" srcOrd="7" destOrd="0" presId="urn:microsoft.com/office/officeart/2005/8/layout/list1"/>
    <dgm:cxn modelId="{56497B1A-3461-43E5-B700-5FBFCEDE8A3A}" type="presParOf" srcId="{76F4B152-554F-4127-A80E-694B3433F8D9}" destId="{4952C6A9-0F7E-420C-BA93-AE8716D38E17}" srcOrd="8" destOrd="0" presId="urn:microsoft.com/office/officeart/2005/8/layout/list1"/>
    <dgm:cxn modelId="{8D1C1175-FCDF-45FE-ADA5-E2BE21F9FC49}" type="presParOf" srcId="{4952C6A9-0F7E-420C-BA93-AE8716D38E17}" destId="{98C1AB4C-1C66-4630-875B-6328DA659541}" srcOrd="0" destOrd="0" presId="urn:microsoft.com/office/officeart/2005/8/layout/list1"/>
    <dgm:cxn modelId="{2737C047-503B-4F05-B65F-834D9C65906D}" type="presParOf" srcId="{4952C6A9-0F7E-420C-BA93-AE8716D38E17}" destId="{6F78D9F1-E1C6-42C0-B727-C6E7CE70906E}" srcOrd="1" destOrd="0" presId="urn:microsoft.com/office/officeart/2005/8/layout/list1"/>
    <dgm:cxn modelId="{826D9F7A-4434-4DAA-941B-819BE63E7332}" type="presParOf" srcId="{76F4B152-554F-4127-A80E-694B3433F8D9}" destId="{7F2724BB-8A69-47C9-9FAE-0BF6F4AD8BD7}" srcOrd="9" destOrd="0" presId="urn:microsoft.com/office/officeart/2005/8/layout/list1"/>
    <dgm:cxn modelId="{A734898A-83C0-4693-BA82-829B50076BEE}" type="presParOf" srcId="{76F4B152-554F-4127-A80E-694B3433F8D9}" destId="{C449F326-FFFE-452A-AE1F-B59A735CAD2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6D156F-159D-4A31-A4B6-2570A726F36E}" type="doc">
      <dgm:prSet loTypeId="urn:microsoft.com/office/officeart/2005/8/layout/lProcess2" loCatId="relationship" qsTypeId="urn:microsoft.com/office/officeart/2005/8/quickstyle/simple5" qsCatId="simple" csTypeId="urn:microsoft.com/office/officeart/2005/8/colors/colorful1" csCatId="colorful" phldr="1"/>
      <dgm:spPr/>
      <dgm:t>
        <a:bodyPr/>
        <a:lstStyle/>
        <a:p>
          <a:endParaRPr lang="it-IT"/>
        </a:p>
      </dgm:t>
    </dgm:pt>
    <dgm:pt modelId="{A18226C6-9783-4446-BFDA-F7604FBDEB9E}">
      <dgm:prSet phldrT="[Testo]"/>
      <dgm:spPr/>
      <dgm:t>
        <a:bodyPr/>
        <a:lstStyle/>
        <a:p>
          <a:r>
            <a:rPr lang="en-US" b="1" dirty="0"/>
            <a:t>Can only be edited by the author or contributors to the app</a:t>
          </a:r>
          <a:endParaRPr lang="it-IT" b="1" dirty="0"/>
        </a:p>
      </dgm:t>
    </dgm:pt>
    <dgm:pt modelId="{99A0B4B8-443F-4E17-AAE4-87F5197268CB}" type="parTrans" cxnId="{4591D394-DF36-4C76-A958-C4FF317BBFB2}">
      <dgm:prSet/>
      <dgm:spPr/>
      <dgm:t>
        <a:bodyPr/>
        <a:lstStyle/>
        <a:p>
          <a:endParaRPr lang="it-IT"/>
        </a:p>
      </dgm:t>
    </dgm:pt>
    <dgm:pt modelId="{36D53383-93E0-47F2-8C47-C8F2A454A45F}" type="sibTrans" cxnId="{4591D394-DF36-4C76-A958-C4FF317BBFB2}">
      <dgm:prSet/>
      <dgm:spPr/>
      <dgm:t>
        <a:bodyPr/>
        <a:lstStyle/>
        <a:p>
          <a:endParaRPr lang="it-IT"/>
        </a:p>
      </dgm:t>
    </dgm:pt>
    <dgm:pt modelId="{AE23422A-9A31-47DD-A9EB-02E6EDD534E0}">
      <dgm:prSet phldrT="[Testo]"/>
      <dgm:spPr/>
      <dgm:t>
        <a:bodyPr/>
        <a:lstStyle/>
        <a:p>
          <a:r>
            <a:rPr lang="en-US" b="1" dirty="0"/>
            <a:t>Has a level of difficulty</a:t>
          </a:r>
          <a:endParaRPr lang="it-IT" b="1" dirty="0"/>
        </a:p>
      </dgm:t>
    </dgm:pt>
    <dgm:pt modelId="{274D0D63-48BA-4F63-85CE-8405C6627EF1}" type="parTrans" cxnId="{E7F61DF6-D8BB-4B61-B955-891845ABDFC7}">
      <dgm:prSet/>
      <dgm:spPr/>
      <dgm:t>
        <a:bodyPr/>
        <a:lstStyle/>
        <a:p>
          <a:endParaRPr lang="it-IT"/>
        </a:p>
      </dgm:t>
    </dgm:pt>
    <dgm:pt modelId="{818D0904-BDB2-4E00-91E5-942986E143E7}" type="sibTrans" cxnId="{E7F61DF6-D8BB-4B61-B955-891845ABDFC7}">
      <dgm:prSet/>
      <dgm:spPr/>
      <dgm:t>
        <a:bodyPr/>
        <a:lstStyle/>
        <a:p>
          <a:endParaRPr lang="it-IT"/>
        </a:p>
      </dgm:t>
    </dgm:pt>
    <dgm:pt modelId="{FD610062-8264-4BE0-BD73-081792DAB7F2}">
      <dgm:prSet phldrT="[Testo]"/>
      <dgm:spPr/>
      <dgm:t>
        <a:bodyPr/>
        <a:lstStyle/>
        <a:p>
          <a:r>
            <a:rPr lang="en-US" dirty="0"/>
            <a:t>To help less experienced users understand the level of knowledge before starting work</a:t>
          </a:r>
          <a:endParaRPr lang="it-IT" dirty="0"/>
        </a:p>
      </dgm:t>
    </dgm:pt>
    <dgm:pt modelId="{33FBBF35-0BEC-48AB-B8EA-F716DA135055}" type="parTrans" cxnId="{10696E1F-267A-4C5A-A7C0-08550E91E77D}">
      <dgm:prSet/>
      <dgm:spPr/>
      <dgm:t>
        <a:bodyPr/>
        <a:lstStyle/>
        <a:p>
          <a:endParaRPr lang="it-IT"/>
        </a:p>
      </dgm:t>
    </dgm:pt>
    <dgm:pt modelId="{4A416FA6-3FDB-4A56-AD84-313E20474F97}" type="sibTrans" cxnId="{10696E1F-267A-4C5A-A7C0-08550E91E77D}">
      <dgm:prSet/>
      <dgm:spPr/>
      <dgm:t>
        <a:bodyPr/>
        <a:lstStyle/>
        <a:p>
          <a:endParaRPr lang="it-IT"/>
        </a:p>
      </dgm:t>
    </dgm:pt>
    <dgm:pt modelId="{2EED4999-2089-42BD-B378-398C4AFF5DD1}">
      <dgm:prSet phldrT="[Testo]" custT="1"/>
      <dgm:spPr/>
      <dgm:t>
        <a:bodyPr/>
        <a:lstStyle/>
        <a:p>
          <a:r>
            <a:rPr lang="en-US" sz="1700" b="1" dirty="0"/>
            <a:t>Must describe all tools used</a:t>
          </a:r>
          <a:endParaRPr lang="it-IT" sz="1700" b="1" dirty="0"/>
        </a:p>
      </dgm:t>
    </dgm:pt>
    <dgm:pt modelId="{CDD5C763-2C2B-45EF-B1BD-A690BCAF7C4E}" type="parTrans" cxnId="{31F25CBE-21FE-4667-9A6C-00C4979411B0}">
      <dgm:prSet/>
      <dgm:spPr/>
      <dgm:t>
        <a:bodyPr/>
        <a:lstStyle/>
        <a:p>
          <a:endParaRPr lang="it-IT"/>
        </a:p>
      </dgm:t>
    </dgm:pt>
    <dgm:pt modelId="{542C09FC-1049-40B9-9DE9-C60E6D8D8944}" type="sibTrans" cxnId="{31F25CBE-21FE-4667-9A6C-00C4979411B0}">
      <dgm:prSet/>
      <dgm:spPr/>
      <dgm:t>
        <a:bodyPr/>
        <a:lstStyle/>
        <a:p>
          <a:endParaRPr lang="it-IT"/>
        </a:p>
      </dgm:t>
    </dgm:pt>
    <dgm:pt modelId="{11F26875-0067-474B-B05E-82898D7B0B07}">
      <dgm:prSet phldrT="[Testo]" custT="1"/>
      <dgm:spPr/>
      <dgm:t>
        <a:bodyPr/>
        <a:lstStyle/>
        <a:p>
          <a:r>
            <a:rPr lang="en-US" sz="1800" dirty="0"/>
            <a:t>Any tool of the manual type, or even the digital type, such as software, can be described</a:t>
          </a:r>
          <a:endParaRPr lang="it-IT" sz="1800" dirty="0"/>
        </a:p>
      </dgm:t>
    </dgm:pt>
    <dgm:pt modelId="{5B6D32D3-F7A1-4262-A286-1DFAFA932D53}" type="parTrans" cxnId="{12BCA215-CDDE-49BB-A579-1DE80BFBE6D2}">
      <dgm:prSet/>
      <dgm:spPr/>
      <dgm:t>
        <a:bodyPr/>
        <a:lstStyle/>
        <a:p>
          <a:endParaRPr lang="it-IT"/>
        </a:p>
      </dgm:t>
    </dgm:pt>
    <dgm:pt modelId="{FFD2C9F7-D7D6-409D-AC0A-238222AD50A2}" type="sibTrans" cxnId="{12BCA215-CDDE-49BB-A579-1DE80BFBE6D2}">
      <dgm:prSet/>
      <dgm:spPr/>
      <dgm:t>
        <a:bodyPr/>
        <a:lstStyle/>
        <a:p>
          <a:endParaRPr lang="it-IT"/>
        </a:p>
      </dgm:t>
    </dgm:pt>
    <dgm:pt modelId="{3877CA04-24C1-48B3-A9E0-23595455CF9A}">
      <dgm:prSet phldrT="[Testo]" custT="1"/>
      <dgm:spPr/>
      <dgm:t>
        <a:bodyPr/>
        <a:lstStyle/>
        <a:p>
          <a:r>
            <a:rPr lang="en-US" sz="2000" dirty="0"/>
            <a:t>It could have a Wikipedia-style binder of suggestions.</a:t>
          </a:r>
          <a:endParaRPr lang="it-IT" sz="2000" dirty="0"/>
        </a:p>
      </dgm:t>
    </dgm:pt>
    <dgm:pt modelId="{6A5AD606-0EDA-4A0F-82F0-FBFE3CDF8FB4}" type="parTrans" cxnId="{FCC0E65D-A052-4624-92CF-00A7C8D3A75E}">
      <dgm:prSet/>
      <dgm:spPr/>
      <dgm:t>
        <a:bodyPr/>
        <a:lstStyle/>
        <a:p>
          <a:endParaRPr lang="it-IT"/>
        </a:p>
      </dgm:t>
    </dgm:pt>
    <dgm:pt modelId="{83F739E3-5C6C-45AA-8B9E-7056F21A9928}" type="sibTrans" cxnId="{FCC0E65D-A052-4624-92CF-00A7C8D3A75E}">
      <dgm:prSet/>
      <dgm:spPr/>
      <dgm:t>
        <a:bodyPr/>
        <a:lstStyle/>
        <a:p>
          <a:endParaRPr lang="it-IT"/>
        </a:p>
      </dgm:t>
    </dgm:pt>
    <dgm:pt modelId="{CF7EA0AC-9DA2-4156-BB12-2D5C8C55AA3F}">
      <dgm:prSet phldrT="[Testo]" custT="1"/>
      <dgm:spPr/>
      <dgm:t>
        <a:bodyPr/>
        <a:lstStyle/>
        <a:p>
          <a:r>
            <a:rPr lang="en-US" sz="1700" b="1" dirty="0"/>
            <a:t>Describes the list of spare parts</a:t>
          </a:r>
          <a:endParaRPr lang="it-IT" sz="1700" b="1" dirty="0"/>
        </a:p>
      </dgm:t>
    </dgm:pt>
    <dgm:pt modelId="{2C6BC8A6-48D8-40F8-BFF2-6DD228C0DF9D}" type="parTrans" cxnId="{2E02A1D0-9D57-4426-9F53-FFED92128E9E}">
      <dgm:prSet/>
      <dgm:spPr/>
      <dgm:t>
        <a:bodyPr/>
        <a:lstStyle/>
        <a:p>
          <a:endParaRPr lang="it-IT"/>
        </a:p>
      </dgm:t>
    </dgm:pt>
    <dgm:pt modelId="{F7A96237-EA74-4141-838F-BCA0D00BAED7}" type="sibTrans" cxnId="{2E02A1D0-9D57-4426-9F53-FFED92128E9E}">
      <dgm:prSet/>
      <dgm:spPr/>
      <dgm:t>
        <a:bodyPr/>
        <a:lstStyle/>
        <a:p>
          <a:endParaRPr lang="it-IT"/>
        </a:p>
      </dgm:t>
    </dgm:pt>
    <dgm:pt modelId="{9086DE10-1473-4021-8A8D-D96C57D4B896}">
      <dgm:prSet phldrT="[Testo]" custT="1"/>
      <dgm:spPr/>
      <dgm:t>
        <a:bodyPr/>
        <a:lstStyle/>
        <a:p>
          <a:r>
            <a:rPr lang="en-US" sz="1800" dirty="0"/>
            <a:t>Describes in the header and the guide itself all used and optional components, redirecting to the store</a:t>
          </a:r>
          <a:endParaRPr lang="it-IT" sz="1800" dirty="0"/>
        </a:p>
      </dgm:t>
    </dgm:pt>
    <dgm:pt modelId="{DEEF9766-E385-4505-A013-7BA771971BAD}" type="parTrans" cxnId="{02E563C7-6FEC-4022-ABDF-9EDF5D78833F}">
      <dgm:prSet/>
      <dgm:spPr/>
      <dgm:t>
        <a:bodyPr/>
        <a:lstStyle/>
        <a:p>
          <a:endParaRPr lang="it-IT"/>
        </a:p>
      </dgm:t>
    </dgm:pt>
    <dgm:pt modelId="{3F29A733-34E1-42B6-8972-96FCB285332C}" type="sibTrans" cxnId="{02E563C7-6FEC-4022-ABDF-9EDF5D78833F}">
      <dgm:prSet/>
      <dgm:spPr/>
      <dgm:t>
        <a:bodyPr/>
        <a:lstStyle/>
        <a:p>
          <a:endParaRPr lang="it-IT"/>
        </a:p>
      </dgm:t>
    </dgm:pt>
    <dgm:pt modelId="{515BBF43-8916-4540-9133-4DA6CE3457BB}">
      <dgm:prSet phldrT="[Testo]"/>
      <dgm:spPr/>
      <dgm:t>
        <a:bodyPr/>
        <a:lstStyle/>
        <a:p>
          <a:r>
            <a:rPr lang="en-US" b="1" dirty="0"/>
            <a:t>Keywords and demonstration images</a:t>
          </a:r>
          <a:endParaRPr lang="it-IT" b="1" dirty="0"/>
        </a:p>
      </dgm:t>
    </dgm:pt>
    <dgm:pt modelId="{D1DFED0A-BF7F-45B8-AFEB-4C20BCA82A90}" type="parTrans" cxnId="{BF9B54F7-2795-48F8-BB1F-D4F302312053}">
      <dgm:prSet/>
      <dgm:spPr/>
      <dgm:t>
        <a:bodyPr/>
        <a:lstStyle/>
        <a:p>
          <a:endParaRPr lang="it-IT"/>
        </a:p>
      </dgm:t>
    </dgm:pt>
    <dgm:pt modelId="{6B72477B-75DD-433D-8BBC-256E2CB80898}" type="sibTrans" cxnId="{BF9B54F7-2795-48F8-BB1F-D4F302312053}">
      <dgm:prSet/>
      <dgm:spPr/>
      <dgm:t>
        <a:bodyPr/>
        <a:lstStyle/>
        <a:p>
          <a:endParaRPr lang="it-IT"/>
        </a:p>
      </dgm:t>
    </dgm:pt>
    <dgm:pt modelId="{4D3D1910-F6AF-46D4-8964-15622B70ACE0}">
      <dgm:prSet phldrT="[Testo]" custT="1"/>
      <dgm:spPr/>
      <dgm:t>
        <a:bodyPr/>
        <a:lstStyle/>
        <a:p>
          <a:r>
            <a:rPr lang="en-US" sz="2400" b="0" dirty="0"/>
            <a:t>Demonstrated step-by-step to facilitate the user's work</a:t>
          </a:r>
          <a:endParaRPr lang="it-IT" sz="2400" b="0" dirty="0"/>
        </a:p>
      </dgm:t>
    </dgm:pt>
    <dgm:pt modelId="{E28DDF02-FBD7-45AB-A575-F6BBE0296F23}" type="parTrans" cxnId="{5FCF8592-767A-4D69-B5FF-3EA98EC4C675}">
      <dgm:prSet/>
      <dgm:spPr/>
      <dgm:t>
        <a:bodyPr/>
        <a:lstStyle/>
        <a:p>
          <a:endParaRPr lang="it-IT"/>
        </a:p>
      </dgm:t>
    </dgm:pt>
    <dgm:pt modelId="{433F9865-3020-4709-91B4-2672941FD6F3}" type="sibTrans" cxnId="{5FCF8592-767A-4D69-B5FF-3EA98EC4C675}">
      <dgm:prSet/>
      <dgm:spPr/>
      <dgm:t>
        <a:bodyPr/>
        <a:lstStyle/>
        <a:p>
          <a:endParaRPr lang="it-IT"/>
        </a:p>
      </dgm:t>
    </dgm:pt>
    <dgm:pt modelId="{18FBE551-E08F-4004-BD1C-8CF492D6C0E7}" type="pres">
      <dgm:prSet presAssocID="{F46D156F-159D-4A31-A4B6-2570A726F36E}" presName="theList" presStyleCnt="0">
        <dgm:presLayoutVars>
          <dgm:dir/>
          <dgm:animLvl val="lvl"/>
          <dgm:resizeHandles val="exact"/>
        </dgm:presLayoutVars>
      </dgm:prSet>
      <dgm:spPr/>
    </dgm:pt>
    <dgm:pt modelId="{38511D35-22DC-4763-A252-2854A100AA09}" type="pres">
      <dgm:prSet presAssocID="{515BBF43-8916-4540-9133-4DA6CE3457BB}" presName="compNode" presStyleCnt="0"/>
      <dgm:spPr/>
    </dgm:pt>
    <dgm:pt modelId="{63868493-A5B0-4EFB-BFD6-B73A078941D3}" type="pres">
      <dgm:prSet presAssocID="{515BBF43-8916-4540-9133-4DA6CE3457BB}" presName="aNode" presStyleLbl="bgShp" presStyleIdx="0" presStyleCnt="5"/>
      <dgm:spPr/>
    </dgm:pt>
    <dgm:pt modelId="{1C8AB972-1E80-41A5-B830-7AD08359F3F3}" type="pres">
      <dgm:prSet presAssocID="{515BBF43-8916-4540-9133-4DA6CE3457BB}" presName="textNode" presStyleLbl="bgShp" presStyleIdx="0" presStyleCnt="5"/>
      <dgm:spPr/>
    </dgm:pt>
    <dgm:pt modelId="{3348DEEB-15BF-4D2A-82F8-4960707DB77D}" type="pres">
      <dgm:prSet presAssocID="{515BBF43-8916-4540-9133-4DA6CE3457BB}" presName="compChildNode" presStyleCnt="0"/>
      <dgm:spPr/>
    </dgm:pt>
    <dgm:pt modelId="{027F834B-BDB9-4262-8839-90EAD00AAF9E}" type="pres">
      <dgm:prSet presAssocID="{515BBF43-8916-4540-9133-4DA6CE3457BB}" presName="theInnerList" presStyleCnt="0"/>
      <dgm:spPr/>
    </dgm:pt>
    <dgm:pt modelId="{22960FB9-B0EC-461B-9D29-93B56B7208CE}" type="pres">
      <dgm:prSet presAssocID="{4D3D1910-F6AF-46D4-8964-15622B70ACE0}" presName="childNode" presStyleLbl="node1" presStyleIdx="0" presStyleCnt="5">
        <dgm:presLayoutVars>
          <dgm:bulletEnabled val="1"/>
        </dgm:presLayoutVars>
      </dgm:prSet>
      <dgm:spPr/>
    </dgm:pt>
    <dgm:pt modelId="{8D27E1FC-34B3-429C-9A7C-FAD15F99C8F6}" type="pres">
      <dgm:prSet presAssocID="{515BBF43-8916-4540-9133-4DA6CE3457BB}" presName="aSpace" presStyleCnt="0"/>
      <dgm:spPr/>
    </dgm:pt>
    <dgm:pt modelId="{0E251ECE-0266-44D3-B6B7-3263F671C317}" type="pres">
      <dgm:prSet presAssocID="{A18226C6-9783-4446-BFDA-F7604FBDEB9E}" presName="compNode" presStyleCnt="0"/>
      <dgm:spPr/>
    </dgm:pt>
    <dgm:pt modelId="{B613E02B-AD3A-4748-8ED7-52EB6444B941}" type="pres">
      <dgm:prSet presAssocID="{A18226C6-9783-4446-BFDA-F7604FBDEB9E}" presName="aNode" presStyleLbl="bgShp" presStyleIdx="1" presStyleCnt="5"/>
      <dgm:spPr/>
    </dgm:pt>
    <dgm:pt modelId="{6E14F9B9-3804-47CE-BC82-EFC0BA8F6308}" type="pres">
      <dgm:prSet presAssocID="{A18226C6-9783-4446-BFDA-F7604FBDEB9E}" presName="textNode" presStyleLbl="bgShp" presStyleIdx="1" presStyleCnt="5"/>
      <dgm:spPr/>
    </dgm:pt>
    <dgm:pt modelId="{56659B29-21D6-4D9F-B1CD-46D810065AAD}" type="pres">
      <dgm:prSet presAssocID="{A18226C6-9783-4446-BFDA-F7604FBDEB9E}" presName="compChildNode" presStyleCnt="0"/>
      <dgm:spPr/>
    </dgm:pt>
    <dgm:pt modelId="{088BC268-4D6A-4DD0-8AE5-051F81BD36F9}" type="pres">
      <dgm:prSet presAssocID="{A18226C6-9783-4446-BFDA-F7604FBDEB9E}" presName="theInnerList" presStyleCnt="0"/>
      <dgm:spPr/>
    </dgm:pt>
    <dgm:pt modelId="{1958474B-3B53-49A4-9FC5-C82F6C7D6B0A}" type="pres">
      <dgm:prSet presAssocID="{3877CA04-24C1-48B3-A9E0-23595455CF9A}" presName="childNode" presStyleLbl="node1" presStyleIdx="1" presStyleCnt="5">
        <dgm:presLayoutVars>
          <dgm:bulletEnabled val="1"/>
        </dgm:presLayoutVars>
      </dgm:prSet>
      <dgm:spPr/>
    </dgm:pt>
    <dgm:pt modelId="{378D0D5C-5883-446B-B14E-A815E0908DBF}" type="pres">
      <dgm:prSet presAssocID="{A18226C6-9783-4446-BFDA-F7604FBDEB9E}" presName="aSpace" presStyleCnt="0"/>
      <dgm:spPr/>
    </dgm:pt>
    <dgm:pt modelId="{3C94C092-3340-441B-910D-707EBCE1D4B3}" type="pres">
      <dgm:prSet presAssocID="{AE23422A-9A31-47DD-A9EB-02E6EDD534E0}" presName="compNode" presStyleCnt="0"/>
      <dgm:spPr/>
    </dgm:pt>
    <dgm:pt modelId="{F541FBF4-ED2A-4A3F-B331-8D627EF19C29}" type="pres">
      <dgm:prSet presAssocID="{AE23422A-9A31-47DD-A9EB-02E6EDD534E0}" presName="aNode" presStyleLbl="bgShp" presStyleIdx="2" presStyleCnt="5"/>
      <dgm:spPr/>
    </dgm:pt>
    <dgm:pt modelId="{980DEFED-1BAB-4806-ACAA-DE88E6CAE9AA}" type="pres">
      <dgm:prSet presAssocID="{AE23422A-9A31-47DD-A9EB-02E6EDD534E0}" presName="textNode" presStyleLbl="bgShp" presStyleIdx="2" presStyleCnt="5"/>
      <dgm:spPr/>
    </dgm:pt>
    <dgm:pt modelId="{C98402D6-C8C3-4633-B540-077F258C0656}" type="pres">
      <dgm:prSet presAssocID="{AE23422A-9A31-47DD-A9EB-02E6EDD534E0}" presName="compChildNode" presStyleCnt="0"/>
      <dgm:spPr/>
    </dgm:pt>
    <dgm:pt modelId="{8DA6E20C-0C83-44E1-96E8-7A52C7598D72}" type="pres">
      <dgm:prSet presAssocID="{AE23422A-9A31-47DD-A9EB-02E6EDD534E0}" presName="theInnerList" presStyleCnt="0"/>
      <dgm:spPr/>
    </dgm:pt>
    <dgm:pt modelId="{F1DDAAB3-B087-4E4C-8FB8-D27251089A2D}" type="pres">
      <dgm:prSet presAssocID="{FD610062-8264-4BE0-BD73-081792DAB7F2}" presName="childNode" presStyleLbl="node1" presStyleIdx="2" presStyleCnt="5">
        <dgm:presLayoutVars>
          <dgm:bulletEnabled val="1"/>
        </dgm:presLayoutVars>
      </dgm:prSet>
      <dgm:spPr/>
    </dgm:pt>
    <dgm:pt modelId="{80DCD9B2-C89C-432E-AA61-7D315924C5A2}" type="pres">
      <dgm:prSet presAssocID="{AE23422A-9A31-47DD-A9EB-02E6EDD534E0}" presName="aSpace" presStyleCnt="0"/>
      <dgm:spPr/>
    </dgm:pt>
    <dgm:pt modelId="{C13C23BB-2C20-41F2-BB52-FA7EDD7C18D5}" type="pres">
      <dgm:prSet presAssocID="{2EED4999-2089-42BD-B378-398C4AFF5DD1}" presName="compNode" presStyleCnt="0"/>
      <dgm:spPr/>
    </dgm:pt>
    <dgm:pt modelId="{541CF748-45E1-42E2-9842-E30B7095D05D}" type="pres">
      <dgm:prSet presAssocID="{2EED4999-2089-42BD-B378-398C4AFF5DD1}" presName="aNode" presStyleLbl="bgShp" presStyleIdx="3" presStyleCnt="5"/>
      <dgm:spPr/>
    </dgm:pt>
    <dgm:pt modelId="{88C477C1-20B8-411A-B0DE-71039442B252}" type="pres">
      <dgm:prSet presAssocID="{2EED4999-2089-42BD-B378-398C4AFF5DD1}" presName="textNode" presStyleLbl="bgShp" presStyleIdx="3" presStyleCnt="5"/>
      <dgm:spPr/>
    </dgm:pt>
    <dgm:pt modelId="{FCAB9CB1-D1BF-4AE8-9242-FD890A63A718}" type="pres">
      <dgm:prSet presAssocID="{2EED4999-2089-42BD-B378-398C4AFF5DD1}" presName="compChildNode" presStyleCnt="0"/>
      <dgm:spPr/>
    </dgm:pt>
    <dgm:pt modelId="{55C71B65-2275-4689-9C7E-638FCE020467}" type="pres">
      <dgm:prSet presAssocID="{2EED4999-2089-42BD-B378-398C4AFF5DD1}" presName="theInnerList" presStyleCnt="0"/>
      <dgm:spPr/>
    </dgm:pt>
    <dgm:pt modelId="{2B28B881-AF5D-4C71-9B84-C095985EC724}" type="pres">
      <dgm:prSet presAssocID="{11F26875-0067-474B-B05E-82898D7B0B07}" presName="childNode" presStyleLbl="node1" presStyleIdx="3" presStyleCnt="5">
        <dgm:presLayoutVars>
          <dgm:bulletEnabled val="1"/>
        </dgm:presLayoutVars>
      </dgm:prSet>
      <dgm:spPr/>
    </dgm:pt>
    <dgm:pt modelId="{0AC33A59-60C9-4B8E-A027-152B3BB700AB}" type="pres">
      <dgm:prSet presAssocID="{2EED4999-2089-42BD-B378-398C4AFF5DD1}" presName="aSpace" presStyleCnt="0"/>
      <dgm:spPr/>
    </dgm:pt>
    <dgm:pt modelId="{60C653A3-B594-4695-A013-E0E4A4F1E029}" type="pres">
      <dgm:prSet presAssocID="{CF7EA0AC-9DA2-4156-BB12-2D5C8C55AA3F}" presName="compNode" presStyleCnt="0"/>
      <dgm:spPr/>
    </dgm:pt>
    <dgm:pt modelId="{9112B494-74F5-477F-8C00-899D974A454C}" type="pres">
      <dgm:prSet presAssocID="{CF7EA0AC-9DA2-4156-BB12-2D5C8C55AA3F}" presName="aNode" presStyleLbl="bgShp" presStyleIdx="4" presStyleCnt="5"/>
      <dgm:spPr/>
    </dgm:pt>
    <dgm:pt modelId="{C3DE6E47-92A4-4015-8A27-E750336AC120}" type="pres">
      <dgm:prSet presAssocID="{CF7EA0AC-9DA2-4156-BB12-2D5C8C55AA3F}" presName="textNode" presStyleLbl="bgShp" presStyleIdx="4" presStyleCnt="5"/>
      <dgm:spPr/>
    </dgm:pt>
    <dgm:pt modelId="{56510A6C-6238-4684-B276-91CA82CA37CD}" type="pres">
      <dgm:prSet presAssocID="{CF7EA0AC-9DA2-4156-BB12-2D5C8C55AA3F}" presName="compChildNode" presStyleCnt="0"/>
      <dgm:spPr/>
    </dgm:pt>
    <dgm:pt modelId="{88D6F87C-885C-486F-9BF9-3127C8BE359F}" type="pres">
      <dgm:prSet presAssocID="{CF7EA0AC-9DA2-4156-BB12-2D5C8C55AA3F}" presName="theInnerList" presStyleCnt="0"/>
      <dgm:spPr/>
    </dgm:pt>
    <dgm:pt modelId="{559AFDB4-75B7-46BE-B908-B641ADAFFBB2}" type="pres">
      <dgm:prSet presAssocID="{9086DE10-1473-4021-8A8D-D96C57D4B896}" presName="childNode" presStyleLbl="node1" presStyleIdx="4" presStyleCnt="5">
        <dgm:presLayoutVars>
          <dgm:bulletEnabled val="1"/>
        </dgm:presLayoutVars>
      </dgm:prSet>
      <dgm:spPr/>
    </dgm:pt>
  </dgm:ptLst>
  <dgm:cxnLst>
    <dgm:cxn modelId="{C22C1111-3BDE-4297-BAB6-ECC306C5B665}" type="presOf" srcId="{AE23422A-9A31-47DD-A9EB-02E6EDD534E0}" destId="{F541FBF4-ED2A-4A3F-B331-8D627EF19C29}" srcOrd="0" destOrd="0" presId="urn:microsoft.com/office/officeart/2005/8/layout/lProcess2"/>
    <dgm:cxn modelId="{12BCA215-CDDE-49BB-A579-1DE80BFBE6D2}" srcId="{2EED4999-2089-42BD-B378-398C4AFF5DD1}" destId="{11F26875-0067-474B-B05E-82898D7B0B07}" srcOrd="0" destOrd="0" parTransId="{5B6D32D3-F7A1-4262-A286-1DFAFA932D53}" sibTransId="{FFD2C9F7-D7D6-409D-AC0A-238222AD50A2}"/>
    <dgm:cxn modelId="{14AE8318-1402-43AE-B926-79303A754C5F}" type="presOf" srcId="{F46D156F-159D-4A31-A4B6-2570A726F36E}" destId="{18FBE551-E08F-4004-BD1C-8CF492D6C0E7}" srcOrd="0" destOrd="0" presId="urn:microsoft.com/office/officeart/2005/8/layout/lProcess2"/>
    <dgm:cxn modelId="{10696E1F-267A-4C5A-A7C0-08550E91E77D}" srcId="{AE23422A-9A31-47DD-A9EB-02E6EDD534E0}" destId="{FD610062-8264-4BE0-BD73-081792DAB7F2}" srcOrd="0" destOrd="0" parTransId="{33FBBF35-0BEC-48AB-B8EA-F716DA135055}" sibTransId="{4A416FA6-3FDB-4A56-AD84-313E20474F97}"/>
    <dgm:cxn modelId="{BAC8A22F-5280-4FCD-AF9A-A16C15BF402A}" type="presOf" srcId="{9086DE10-1473-4021-8A8D-D96C57D4B896}" destId="{559AFDB4-75B7-46BE-B908-B641ADAFFBB2}" srcOrd="0" destOrd="0" presId="urn:microsoft.com/office/officeart/2005/8/layout/lProcess2"/>
    <dgm:cxn modelId="{FCC0E65D-A052-4624-92CF-00A7C8D3A75E}" srcId="{A18226C6-9783-4446-BFDA-F7604FBDEB9E}" destId="{3877CA04-24C1-48B3-A9E0-23595455CF9A}" srcOrd="0" destOrd="0" parTransId="{6A5AD606-0EDA-4A0F-82F0-FBFE3CDF8FB4}" sibTransId="{83F739E3-5C6C-45AA-8B9E-7056F21A9928}"/>
    <dgm:cxn modelId="{B0557241-A7C6-437E-8CE9-C7BC7F910C44}" type="presOf" srcId="{4D3D1910-F6AF-46D4-8964-15622B70ACE0}" destId="{22960FB9-B0EC-461B-9D29-93B56B7208CE}" srcOrd="0" destOrd="0" presId="urn:microsoft.com/office/officeart/2005/8/layout/lProcess2"/>
    <dgm:cxn modelId="{2EC26E47-8303-482D-B7B6-657109CF4070}" type="presOf" srcId="{2EED4999-2089-42BD-B378-398C4AFF5DD1}" destId="{88C477C1-20B8-411A-B0DE-71039442B252}" srcOrd="1" destOrd="0" presId="urn:microsoft.com/office/officeart/2005/8/layout/lProcess2"/>
    <dgm:cxn modelId="{5DD29667-EDFB-4BD4-B0F8-8148490F3536}" type="presOf" srcId="{A18226C6-9783-4446-BFDA-F7604FBDEB9E}" destId="{B613E02B-AD3A-4748-8ED7-52EB6444B941}" srcOrd="0" destOrd="0" presId="urn:microsoft.com/office/officeart/2005/8/layout/lProcess2"/>
    <dgm:cxn modelId="{0C537A48-C983-4250-8AE4-0512A051E1E9}" type="presOf" srcId="{2EED4999-2089-42BD-B378-398C4AFF5DD1}" destId="{541CF748-45E1-42E2-9842-E30B7095D05D}" srcOrd="0" destOrd="0" presId="urn:microsoft.com/office/officeart/2005/8/layout/lProcess2"/>
    <dgm:cxn modelId="{D084D54C-52D0-4FB7-93C3-26BDFE511EF6}" type="presOf" srcId="{CF7EA0AC-9DA2-4156-BB12-2D5C8C55AA3F}" destId="{C3DE6E47-92A4-4015-8A27-E750336AC120}" srcOrd="1" destOrd="0" presId="urn:microsoft.com/office/officeart/2005/8/layout/lProcess2"/>
    <dgm:cxn modelId="{FB2B807D-96A4-4CBB-88EB-6FF3DC35559D}" type="presOf" srcId="{FD610062-8264-4BE0-BD73-081792DAB7F2}" destId="{F1DDAAB3-B087-4E4C-8FB8-D27251089A2D}" srcOrd="0" destOrd="0" presId="urn:microsoft.com/office/officeart/2005/8/layout/lProcess2"/>
    <dgm:cxn modelId="{372EED7D-A302-4FD3-9AC5-FC9523F27AF9}" type="presOf" srcId="{A18226C6-9783-4446-BFDA-F7604FBDEB9E}" destId="{6E14F9B9-3804-47CE-BC82-EFC0BA8F6308}" srcOrd="1" destOrd="0" presId="urn:microsoft.com/office/officeart/2005/8/layout/lProcess2"/>
    <dgm:cxn modelId="{5FCF8592-767A-4D69-B5FF-3EA98EC4C675}" srcId="{515BBF43-8916-4540-9133-4DA6CE3457BB}" destId="{4D3D1910-F6AF-46D4-8964-15622B70ACE0}" srcOrd="0" destOrd="0" parTransId="{E28DDF02-FBD7-45AB-A575-F6BBE0296F23}" sibTransId="{433F9865-3020-4709-91B4-2672941FD6F3}"/>
    <dgm:cxn modelId="{4591D394-DF36-4C76-A958-C4FF317BBFB2}" srcId="{F46D156F-159D-4A31-A4B6-2570A726F36E}" destId="{A18226C6-9783-4446-BFDA-F7604FBDEB9E}" srcOrd="1" destOrd="0" parTransId="{99A0B4B8-443F-4E17-AAE4-87F5197268CB}" sibTransId="{36D53383-93E0-47F2-8C47-C8F2A454A45F}"/>
    <dgm:cxn modelId="{88AD63AC-4FA5-40FF-81EA-4E8A77D92743}" type="presOf" srcId="{11F26875-0067-474B-B05E-82898D7B0B07}" destId="{2B28B881-AF5D-4C71-9B84-C095985EC724}" srcOrd="0" destOrd="0" presId="urn:microsoft.com/office/officeart/2005/8/layout/lProcess2"/>
    <dgm:cxn modelId="{D5EC86B0-2B4A-480D-8402-411DCB1B1729}" type="presOf" srcId="{AE23422A-9A31-47DD-A9EB-02E6EDD534E0}" destId="{980DEFED-1BAB-4806-ACAA-DE88E6CAE9AA}" srcOrd="1" destOrd="0" presId="urn:microsoft.com/office/officeart/2005/8/layout/lProcess2"/>
    <dgm:cxn modelId="{ABA9E8BA-10A3-408C-BC5E-A6BC1ED2F47D}" type="presOf" srcId="{515BBF43-8916-4540-9133-4DA6CE3457BB}" destId="{63868493-A5B0-4EFB-BFD6-B73A078941D3}" srcOrd="0" destOrd="0" presId="urn:microsoft.com/office/officeart/2005/8/layout/lProcess2"/>
    <dgm:cxn modelId="{31F25CBE-21FE-4667-9A6C-00C4979411B0}" srcId="{F46D156F-159D-4A31-A4B6-2570A726F36E}" destId="{2EED4999-2089-42BD-B378-398C4AFF5DD1}" srcOrd="3" destOrd="0" parTransId="{CDD5C763-2C2B-45EF-B1BD-A690BCAF7C4E}" sibTransId="{542C09FC-1049-40B9-9DE9-C60E6D8D8944}"/>
    <dgm:cxn modelId="{02E563C7-6FEC-4022-ABDF-9EDF5D78833F}" srcId="{CF7EA0AC-9DA2-4156-BB12-2D5C8C55AA3F}" destId="{9086DE10-1473-4021-8A8D-D96C57D4B896}" srcOrd="0" destOrd="0" parTransId="{DEEF9766-E385-4505-A013-7BA771971BAD}" sibTransId="{3F29A733-34E1-42B6-8972-96FCB285332C}"/>
    <dgm:cxn modelId="{2E02A1D0-9D57-4426-9F53-FFED92128E9E}" srcId="{F46D156F-159D-4A31-A4B6-2570A726F36E}" destId="{CF7EA0AC-9DA2-4156-BB12-2D5C8C55AA3F}" srcOrd="4" destOrd="0" parTransId="{2C6BC8A6-48D8-40F8-BFF2-6DD228C0DF9D}" sibTransId="{F7A96237-EA74-4141-838F-BCA0D00BAED7}"/>
    <dgm:cxn modelId="{12491DE1-63A6-4CCF-B083-5972C8363676}" type="presOf" srcId="{CF7EA0AC-9DA2-4156-BB12-2D5C8C55AA3F}" destId="{9112B494-74F5-477F-8C00-899D974A454C}" srcOrd="0" destOrd="0" presId="urn:microsoft.com/office/officeart/2005/8/layout/lProcess2"/>
    <dgm:cxn modelId="{1532B4EF-4560-4296-BA89-93B2806C52C2}" type="presOf" srcId="{3877CA04-24C1-48B3-A9E0-23595455CF9A}" destId="{1958474B-3B53-49A4-9FC5-C82F6C7D6B0A}" srcOrd="0" destOrd="0" presId="urn:microsoft.com/office/officeart/2005/8/layout/lProcess2"/>
    <dgm:cxn modelId="{E7F61DF6-D8BB-4B61-B955-891845ABDFC7}" srcId="{F46D156F-159D-4A31-A4B6-2570A726F36E}" destId="{AE23422A-9A31-47DD-A9EB-02E6EDD534E0}" srcOrd="2" destOrd="0" parTransId="{274D0D63-48BA-4F63-85CE-8405C6627EF1}" sibTransId="{818D0904-BDB2-4E00-91E5-942986E143E7}"/>
    <dgm:cxn modelId="{FA59F1F6-8A75-4FBB-A11C-975BC0928482}" type="presOf" srcId="{515BBF43-8916-4540-9133-4DA6CE3457BB}" destId="{1C8AB972-1E80-41A5-B830-7AD08359F3F3}" srcOrd="1" destOrd="0" presId="urn:microsoft.com/office/officeart/2005/8/layout/lProcess2"/>
    <dgm:cxn modelId="{BF9B54F7-2795-48F8-BB1F-D4F302312053}" srcId="{F46D156F-159D-4A31-A4B6-2570A726F36E}" destId="{515BBF43-8916-4540-9133-4DA6CE3457BB}" srcOrd="0" destOrd="0" parTransId="{D1DFED0A-BF7F-45B8-AFEB-4C20BCA82A90}" sibTransId="{6B72477B-75DD-433D-8BBC-256E2CB80898}"/>
    <dgm:cxn modelId="{AE86DE01-FFC3-46E7-8171-A44C0632C396}" type="presParOf" srcId="{18FBE551-E08F-4004-BD1C-8CF492D6C0E7}" destId="{38511D35-22DC-4763-A252-2854A100AA09}" srcOrd="0" destOrd="0" presId="urn:microsoft.com/office/officeart/2005/8/layout/lProcess2"/>
    <dgm:cxn modelId="{BB6F7683-42A0-4F79-849D-4DBA98A5DDD0}" type="presParOf" srcId="{38511D35-22DC-4763-A252-2854A100AA09}" destId="{63868493-A5B0-4EFB-BFD6-B73A078941D3}" srcOrd="0" destOrd="0" presId="urn:microsoft.com/office/officeart/2005/8/layout/lProcess2"/>
    <dgm:cxn modelId="{B951FC0E-51CA-4DFD-A4DB-815F97494474}" type="presParOf" srcId="{38511D35-22DC-4763-A252-2854A100AA09}" destId="{1C8AB972-1E80-41A5-B830-7AD08359F3F3}" srcOrd="1" destOrd="0" presId="urn:microsoft.com/office/officeart/2005/8/layout/lProcess2"/>
    <dgm:cxn modelId="{66310096-66E0-4FE4-B13E-93E90E937546}" type="presParOf" srcId="{38511D35-22DC-4763-A252-2854A100AA09}" destId="{3348DEEB-15BF-4D2A-82F8-4960707DB77D}" srcOrd="2" destOrd="0" presId="urn:microsoft.com/office/officeart/2005/8/layout/lProcess2"/>
    <dgm:cxn modelId="{33976724-A4A1-4470-A663-20157940191D}" type="presParOf" srcId="{3348DEEB-15BF-4D2A-82F8-4960707DB77D}" destId="{027F834B-BDB9-4262-8839-90EAD00AAF9E}" srcOrd="0" destOrd="0" presId="urn:microsoft.com/office/officeart/2005/8/layout/lProcess2"/>
    <dgm:cxn modelId="{428FC17D-D8FA-482A-9F65-3E7429B670F6}" type="presParOf" srcId="{027F834B-BDB9-4262-8839-90EAD00AAF9E}" destId="{22960FB9-B0EC-461B-9D29-93B56B7208CE}" srcOrd="0" destOrd="0" presId="urn:microsoft.com/office/officeart/2005/8/layout/lProcess2"/>
    <dgm:cxn modelId="{EE38DEF2-A37C-431F-B5F3-48C9F097BEC0}" type="presParOf" srcId="{18FBE551-E08F-4004-BD1C-8CF492D6C0E7}" destId="{8D27E1FC-34B3-429C-9A7C-FAD15F99C8F6}" srcOrd="1" destOrd="0" presId="urn:microsoft.com/office/officeart/2005/8/layout/lProcess2"/>
    <dgm:cxn modelId="{B469EDAE-803B-4CA3-9E37-1A5DBEC84424}" type="presParOf" srcId="{18FBE551-E08F-4004-BD1C-8CF492D6C0E7}" destId="{0E251ECE-0266-44D3-B6B7-3263F671C317}" srcOrd="2" destOrd="0" presId="urn:microsoft.com/office/officeart/2005/8/layout/lProcess2"/>
    <dgm:cxn modelId="{9EB7149F-C6CC-40D3-8C23-5B511B68B53C}" type="presParOf" srcId="{0E251ECE-0266-44D3-B6B7-3263F671C317}" destId="{B613E02B-AD3A-4748-8ED7-52EB6444B941}" srcOrd="0" destOrd="0" presId="urn:microsoft.com/office/officeart/2005/8/layout/lProcess2"/>
    <dgm:cxn modelId="{B5311E6E-8029-4CA3-B5FA-6FCFC5713BB6}" type="presParOf" srcId="{0E251ECE-0266-44D3-B6B7-3263F671C317}" destId="{6E14F9B9-3804-47CE-BC82-EFC0BA8F6308}" srcOrd="1" destOrd="0" presId="urn:microsoft.com/office/officeart/2005/8/layout/lProcess2"/>
    <dgm:cxn modelId="{5FC6F0E7-CE4B-422B-98C4-BB916FDE714D}" type="presParOf" srcId="{0E251ECE-0266-44D3-B6B7-3263F671C317}" destId="{56659B29-21D6-4D9F-B1CD-46D810065AAD}" srcOrd="2" destOrd="0" presId="urn:microsoft.com/office/officeart/2005/8/layout/lProcess2"/>
    <dgm:cxn modelId="{6B7A2191-F8C1-4F12-B963-1E34CD61E72D}" type="presParOf" srcId="{56659B29-21D6-4D9F-B1CD-46D810065AAD}" destId="{088BC268-4D6A-4DD0-8AE5-051F81BD36F9}" srcOrd="0" destOrd="0" presId="urn:microsoft.com/office/officeart/2005/8/layout/lProcess2"/>
    <dgm:cxn modelId="{C77E2D9A-D8BF-404F-815C-DBA2C74CEAA1}" type="presParOf" srcId="{088BC268-4D6A-4DD0-8AE5-051F81BD36F9}" destId="{1958474B-3B53-49A4-9FC5-C82F6C7D6B0A}" srcOrd="0" destOrd="0" presId="urn:microsoft.com/office/officeart/2005/8/layout/lProcess2"/>
    <dgm:cxn modelId="{06B553B4-BD7B-4D90-B4A1-4D3CB913C153}" type="presParOf" srcId="{18FBE551-E08F-4004-BD1C-8CF492D6C0E7}" destId="{378D0D5C-5883-446B-B14E-A815E0908DBF}" srcOrd="3" destOrd="0" presId="urn:microsoft.com/office/officeart/2005/8/layout/lProcess2"/>
    <dgm:cxn modelId="{A19DC441-BED4-4236-9625-FFB916BE9F2E}" type="presParOf" srcId="{18FBE551-E08F-4004-BD1C-8CF492D6C0E7}" destId="{3C94C092-3340-441B-910D-707EBCE1D4B3}" srcOrd="4" destOrd="0" presId="urn:microsoft.com/office/officeart/2005/8/layout/lProcess2"/>
    <dgm:cxn modelId="{E3423FE1-B5E1-4DB8-A90D-07471B2E1797}" type="presParOf" srcId="{3C94C092-3340-441B-910D-707EBCE1D4B3}" destId="{F541FBF4-ED2A-4A3F-B331-8D627EF19C29}" srcOrd="0" destOrd="0" presId="urn:microsoft.com/office/officeart/2005/8/layout/lProcess2"/>
    <dgm:cxn modelId="{AAFAD28E-EA4A-4D86-A395-A42676F5B7CC}" type="presParOf" srcId="{3C94C092-3340-441B-910D-707EBCE1D4B3}" destId="{980DEFED-1BAB-4806-ACAA-DE88E6CAE9AA}" srcOrd="1" destOrd="0" presId="urn:microsoft.com/office/officeart/2005/8/layout/lProcess2"/>
    <dgm:cxn modelId="{A0ABB765-C770-44D1-BA34-CBCBD51F5F0F}" type="presParOf" srcId="{3C94C092-3340-441B-910D-707EBCE1D4B3}" destId="{C98402D6-C8C3-4633-B540-077F258C0656}" srcOrd="2" destOrd="0" presId="urn:microsoft.com/office/officeart/2005/8/layout/lProcess2"/>
    <dgm:cxn modelId="{3EB28223-042B-4B3B-ABB7-F0B31F53BEC0}" type="presParOf" srcId="{C98402D6-C8C3-4633-B540-077F258C0656}" destId="{8DA6E20C-0C83-44E1-96E8-7A52C7598D72}" srcOrd="0" destOrd="0" presId="urn:microsoft.com/office/officeart/2005/8/layout/lProcess2"/>
    <dgm:cxn modelId="{427730B7-374F-492F-AE23-D880DFA4F90C}" type="presParOf" srcId="{8DA6E20C-0C83-44E1-96E8-7A52C7598D72}" destId="{F1DDAAB3-B087-4E4C-8FB8-D27251089A2D}" srcOrd="0" destOrd="0" presId="urn:microsoft.com/office/officeart/2005/8/layout/lProcess2"/>
    <dgm:cxn modelId="{D3B05B06-5CE2-4489-A408-8D09B6905464}" type="presParOf" srcId="{18FBE551-E08F-4004-BD1C-8CF492D6C0E7}" destId="{80DCD9B2-C89C-432E-AA61-7D315924C5A2}" srcOrd="5" destOrd="0" presId="urn:microsoft.com/office/officeart/2005/8/layout/lProcess2"/>
    <dgm:cxn modelId="{AB7F8109-C1FB-4ACF-AFA7-B457A861B5AD}" type="presParOf" srcId="{18FBE551-E08F-4004-BD1C-8CF492D6C0E7}" destId="{C13C23BB-2C20-41F2-BB52-FA7EDD7C18D5}" srcOrd="6" destOrd="0" presId="urn:microsoft.com/office/officeart/2005/8/layout/lProcess2"/>
    <dgm:cxn modelId="{CABF6DF0-6A74-45E7-84E3-919C7678567A}" type="presParOf" srcId="{C13C23BB-2C20-41F2-BB52-FA7EDD7C18D5}" destId="{541CF748-45E1-42E2-9842-E30B7095D05D}" srcOrd="0" destOrd="0" presId="urn:microsoft.com/office/officeart/2005/8/layout/lProcess2"/>
    <dgm:cxn modelId="{184070AC-B8F7-4D28-8D8A-5FB04C7015CE}" type="presParOf" srcId="{C13C23BB-2C20-41F2-BB52-FA7EDD7C18D5}" destId="{88C477C1-20B8-411A-B0DE-71039442B252}" srcOrd="1" destOrd="0" presId="urn:microsoft.com/office/officeart/2005/8/layout/lProcess2"/>
    <dgm:cxn modelId="{0166BF8E-0344-4C05-A939-4948BCAC98C4}" type="presParOf" srcId="{C13C23BB-2C20-41F2-BB52-FA7EDD7C18D5}" destId="{FCAB9CB1-D1BF-4AE8-9242-FD890A63A718}" srcOrd="2" destOrd="0" presId="urn:microsoft.com/office/officeart/2005/8/layout/lProcess2"/>
    <dgm:cxn modelId="{A380D701-DEC8-422C-85BE-CC0A0DC6FDB7}" type="presParOf" srcId="{FCAB9CB1-D1BF-4AE8-9242-FD890A63A718}" destId="{55C71B65-2275-4689-9C7E-638FCE020467}" srcOrd="0" destOrd="0" presId="urn:microsoft.com/office/officeart/2005/8/layout/lProcess2"/>
    <dgm:cxn modelId="{5C17D2F2-6767-4281-A612-77DB96FB020B}" type="presParOf" srcId="{55C71B65-2275-4689-9C7E-638FCE020467}" destId="{2B28B881-AF5D-4C71-9B84-C095985EC724}" srcOrd="0" destOrd="0" presId="urn:microsoft.com/office/officeart/2005/8/layout/lProcess2"/>
    <dgm:cxn modelId="{A74E0E13-7465-4AEB-95C0-0A5CDE702431}" type="presParOf" srcId="{18FBE551-E08F-4004-BD1C-8CF492D6C0E7}" destId="{0AC33A59-60C9-4B8E-A027-152B3BB700AB}" srcOrd="7" destOrd="0" presId="urn:microsoft.com/office/officeart/2005/8/layout/lProcess2"/>
    <dgm:cxn modelId="{39B1BBD2-1001-4450-8C83-1110E0EDDDDF}" type="presParOf" srcId="{18FBE551-E08F-4004-BD1C-8CF492D6C0E7}" destId="{60C653A3-B594-4695-A013-E0E4A4F1E029}" srcOrd="8" destOrd="0" presId="urn:microsoft.com/office/officeart/2005/8/layout/lProcess2"/>
    <dgm:cxn modelId="{E401CDEA-71B3-49BC-A86A-6056BAF0FBC3}" type="presParOf" srcId="{60C653A3-B594-4695-A013-E0E4A4F1E029}" destId="{9112B494-74F5-477F-8C00-899D974A454C}" srcOrd="0" destOrd="0" presId="urn:microsoft.com/office/officeart/2005/8/layout/lProcess2"/>
    <dgm:cxn modelId="{66E290F6-C177-4FF8-841A-29BF487BC537}" type="presParOf" srcId="{60C653A3-B594-4695-A013-E0E4A4F1E029}" destId="{C3DE6E47-92A4-4015-8A27-E750336AC120}" srcOrd="1" destOrd="0" presId="urn:microsoft.com/office/officeart/2005/8/layout/lProcess2"/>
    <dgm:cxn modelId="{F3347A40-ABE9-4410-9EB7-F0C09F285855}" type="presParOf" srcId="{60C653A3-B594-4695-A013-E0E4A4F1E029}" destId="{56510A6C-6238-4684-B276-91CA82CA37CD}" srcOrd="2" destOrd="0" presId="urn:microsoft.com/office/officeart/2005/8/layout/lProcess2"/>
    <dgm:cxn modelId="{E225CAB0-C425-4E4B-9DC6-D322476209AB}" type="presParOf" srcId="{56510A6C-6238-4684-B276-91CA82CA37CD}" destId="{88D6F87C-885C-486F-9BF9-3127C8BE359F}" srcOrd="0" destOrd="0" presId="urn:microsoft.com/office/officeart/2005/8/layout/lProcess2"/>
    <dgm:cxn modelId="{B353BA2A-8F6E-4AD6-8383-9FF16C2A0944}" type="presParOf" srcId="{88D6F87C-885C-486F-9BF9-3127C8BE359F}" destId="{559AFDB4-75B7-46BE-B908-B641ADAFFBB2}"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2F7B8-D0B6-4CAD-BC94-16816DDEF3E9}">
      <dsp:nvSpPr>
        <dsp:cNvPr id="0" name=""/>
        <dsp:cNvSpPr/>
      </dsp:nvSpPr>
      <dsp:spPr>
        <a:xfrm>
          <a:off x="0" y="498944"/>
          <a:ext cx="8128000" cy="17057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30823" tIns="395732" rIns="630823"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cs typeface="Segoe UI" panose="020B0502040204020203" pitchFamily="34" charset="0"/>
            </a:rPr>
            <a:t>Anyone is able to consult the contents published, profiling not required.</a:t>
          </a:r>
          <a:br>
            <a:rPr lang="en-US" sz="1900" kern="1200">
              <a:cs typeface="Segoe UI" panose="020B0502040204020203" pitchFamily="34" charset="0"/>
            </a:rPr>
          </a:br>
          <a:r>
            <a:rPr lang="en-US" sz="1900" kern="1200">
              <a:cs typeface="Segoe UI" panose="020B0502040204020203" pitchFamily="34" charset="0"/>
            </a:rPr>
            <a:t>Registered users can create their own personal lists of guides to visit </a:t>
          </a:r>
          <a:endParaRPr lang="it-IT" sz="1900" kern="1200" dirty="0"/>
        </a:p>
      </dsp:txBody>
      <dsp:txXfrm>
        <a:off x="0" y="498944"/>
        <a:ext cx="8128000" cy="1705725"/>
      </dsp:txXfrm>
    </dsp:sp>
    <dsp:sp modelId="{C342D461-31C5-4B38-8687-B45F17612DAE}">
      <dsp:nvSpPr>
        <dsp:cNvPr id="0" name=""/>
        <dsp:cNvSpPr/>
      </dsp:nvSpPr>
      <dsp:spPr>
        <a:xfrm>
          <a:off x="406400" y="218504"/>
          <a:ext cx="5689600"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None/>
          </a:pPr>
          <a:r>
            <a:rPr lang="it-IT" sz="1900" b="1" kern="1200" dirty="0"/>
            <a:t>	QUICK ACCESS</a:t>
          </a:r>
          <a:endParaRPr lang="it-IT" sz="1900" kern="1200" dirty="0"/>
        </a:p>
      </dsp:txBody>
      <dsp:txXfrm>
        <a:off x="433780" y="245884"/>
        <a:ext cx="5634840" cy="506120"/>
      </dsp:txXfrm>
    </dsp:sp>
    <dsp:sp modelId="{AF08B3F1-2702-4E30-82A2-0DB9FDD36A5C}">
      <dsp:nvSpPr>
        <dsp:cNvPr id="0" name=""/>
        <dsp:cNvSpPr/>
      </dsp:nvSpPr>
      <dsp:spPr>
        <a:xfrm>
          <a:off x="0" y="2587709"/>
          <a:ext cx="8128000" cy="822937"/>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30823" tIns="395732" rIns="630823"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cs typeface="Segoe UI" panose="020B0502040204020203" pitchFamily="34" charset="0"/>
            </a:rPr>
            <a:t>Registered users can comment and rate the guide with reactions</a:t>
          </a:r>
          <a:endParaRPr lang="it-IT" sz="1900" kern="1200" dirty="0"/>
        </a:p>
      </dsp:txBody>
      <dsp:txXfrm>
        <a:off x="0" y="2587709"/>
        <a:ext cx="8128000" cy="822937"/>
      </dsp:txXfrm>
    </dsp:sp>
    <dsp:sp modelId="{1F0B3AC5-6E14-4B12-ADB3-7CFD73337E90}">
      <dsp:nvSpPr>
        <dsp:cNvPr id="0" name=""/>
        <dsp:cNvSpPr/>
      </dsp:nvSpPr>
      <dsp:spPr>
        <a:xfrm>
          <a:off x="406400" y="2307269"/>
          <a:ext cx="5689600" cy="5608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None/>
          </a:pPr>
          <a:r>
            <a:rPr lang="it-IT" sz="1900" b="1" kern="1200" dirty="0"/>
            <a:t>	FEEDBACK</a:t>
          </a:r>
          <a:endParaRPr lang="it-IT" sz="1900" kern="1200" dirty="0"/>
        </a:p>
      </dsp:txBody>
      <dsp:txXfrm>
        <a:off x="433780" y="2334649"/>
        <a:ext cx="5634840" cy="506120"/>
      </dsp:txXfrm>
    </dsp:sp>
    <dsp:sp modelId="{C449F326-FFFE-452A-AE1F-B59A735CAD2E}">
      <dsp:nvSpPr>
        <dsp:cNvPr id="0" name=""/>
        <dsp:cNvSpPr/>
      </dsp:nvSpPr>
      <dsp:spPr>
        <a:xfrm>
          <a:off x="0" y="3793687"/>
          <a:ext cx="8128000" cy="1406475"/>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30823" tIns="395732" rIns="630823"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cs typeface="Segoe UI" panose="020B0502040204020203" pitchFamily="34" charset="0"/>
            </a:rPr>
            <a:t>Those who are registered can also contribute and write their own guide. If approved, it can be researched by anyone under given category </a:t>
          </a:r>
          <a:endParaRPr lang="it-IT" sz="1900" kern="1200" dirty="0"/>
        </a:p>
      </dsp:txBody>
      <dsp:txXfrm>
        <a:off x="0" y="3793687"/>
        <a:ext cx="8128000" cy="1406475"/>
      </dsp:txXfrm>
    </dsp:sp>
    <dsp:sp modelId="{6F78D9F1-E1C6-42C0-B727-C6E7CE70906E}">
      <dsp:nvSpPr>
        <dsp:cNvPr id="0" name=""/>
        <dsp:cNvSpPr/>
      </dsp:nvSpPr>
      <dsp:spPr>
        <a:xfrm>
          <a:off x="406400" y="3513247"/>
          <a:ext cx="5689600" cy="56088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None/>
          </a:pPr>
          <a:r>
            <a:rPr lang="it-IT" sz="1900" b="1" kern="1200" dirty="0"/>
            <a:t>	WRITE YOUR OWN GUIDE</a:t>
          </a:r>
          <a:endParaRPr lang="it-IT" sz="1900" kern="1200" dirty="0"/>
        </a:p>
      </dsp:txBody>
      <dsp:txXfrm>
        <a:off x="433780" y="3540627"/>
        <a:ext cx="5634840"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68493-A5B0-4EFB-BFD6-B73A078941D3}">
      <dsp:nvSpPr>
        <dsp:cNvPr id="0" name=""/>
        <dsp:cNvSpPr/>
      </dsp:nvSpPr>
      <dsp:spPr>
        <a:xfrm>
          <a:off x="6302" y="0"/>
          <a:ext cx="2211734" cy="59478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Keywords and demonstration images</a:t>
          </a:r>
          <a:endParaRPr lang="it-IT" sz="2100" b="1" kern="1200" dirty="0"/>
        </a:p>
      </dsp:txBody>
      <dsp:txXfrm>
        <a:off x="6302" y="0"/>
        <a:ext cx="2211734" cy="1784343"/>
      </dsp:txXfrm>
    </dsp:sp>
    <dsp:sp modelId="{22960FB9-B0EC-461B-9D29-93B56B7208CE}">
      <dsp:nvSpPr>
        <dsp:cNvPr id="0" name=""/>
        <dsp:cNvSpPr/>
      </dsp:nvSpPr>
      <dsp:spPr>
        <a:xfrm>
          <a:off x="227476" y="1784343"/>
          <a:ext cx="1769387" cy="3866076"/>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0" kern="1200" dirty="0"/>
            <a:t>Demonstrated step-by-step to facilitate the user's work</a:t>
          </a:r>
          <a:endParaRPr lang="it-IT" sz="2400" b="0" kern="1200" dirty="0"/>
        </a:p>
      </dsp:txBody>
      <dsp:txXfrm>
        <a:off x="279300" y="1836167"/>
        <a:ext cx="1665739" cy="3762428"/>
      </dsp:txXfrm>
    </dsp:sp>
    <dsp:sp modelId="{B613E02B-AD3A-4748-8ED7-52EB6444B941}">
      <dsp:nvSpPr>
        <dsp:cNvPr id="0" name=""/>
        <dsp:cNvSpPr/>
      </dsp:nvSpPr>
      <dsp:spPr>
        <a:xfrm>
          <a:off x="2383917" y="0"/>
          <a:ext cx="2211734" cy="59478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Can only be edited by the author or contributors to the app</a:t>
          </a:r>
          <a:endParaRPr lang="it-IT" sz="2100" b="1" kern="1200" dirty="0"/>
        </a:p>
      </dsp:txBody>
      <dsp:txXfrm>
        <a:off x="2383917" y="0"/>
        <a:ext cx="2211734" cy="1784343"/>
      </dsp:txXfrm>
    </dsp:sp>
    <dsp:sp modelId="{1958474B-3B53-49A4-9FC5-C82F6C7D6B0A}">
      <dsp:nvSpPr>
        <dsp:cNvPr id="0" name=""/>
        <dsp:cNvSpPr/>
      </dsp:nvSpPr>
      <dsp:spPr>
        <a:xfrm>
          <a:off x="2605091" y="1784343"/>
          <a:ext cx="1769387" cy="3866076"/>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It could have a Wikipedia-style binder of suggestions.</a:t>
          </a:r>
          <a:endParaRPr lang="it-IT" sz="2000" kern="1200" dirty="0"/>
        </a:p>
      </dsp:txBody>
      <dsp:txXfrm>
        <a:off x="2656915" y="1836167"/>
        <a:ext cx="1665739" cy="3762428"/>
      </dsp:txXfrm>
    </dsp:sp>
    <dsp:sp modelId="{F541FBF4-ED2A-4A3F-B331-8D627EF19C29}">
      <dsp:nvSpPr>
        <dsp:cNvPr id="0" name=""/>
        <dsp:cNvSpPr/>
      </dsp:nvSpPr>
      <dsp:spPr>
        <a:xfrm>
          <a:off x="4761532" y="0"/>
          <a:ext cx="2211734" cy="59478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Has a level of difficulty</a:t>
          </a:r>
          <a:endParaRPr lang="it-IT" sz="2100" b="1" kern="1200" dirty="0"/>
        </a:p>
      </dsp:txBody>
      <dsp:txXfrm>
        <a:off x="4761532" y="0"/>
        <a:ext cx="2211734" cy="1784343"/>
      </dsp:txXfrm>
    </dsp:sp>
    <dsp:sp modelId="{F1DDAAB3-B087-4E4C-8FB8-D27251089A2D}">
      <dsp:nvSpPr>
        <dsp:cNvPr id="0" name=""/>
        <dsp:cNvSpPr/>
      </dsp:nvSpPr>
      <dsp:spPr>
        <a:xfrm>
          <a:off x="4982706" y="1784343"/>
          <a:ext cx="1769387" cy="386607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To help less experienced users understand the level of knowledge before starting work</a:t>
          </a:r>
          <a:endParaRPr lang="it-IT" sz="2300" kern="1200" dirty="0"/>
        </a:p>
      </dsp:txBody>
      <dsp:txXfrm>
        <a:off x="5034530" y="1836167"/>
        <a:ext cx="1665739" cy="3762428"/>
      </dsp:txXfrm>
    </dsp:sp>
    <dsp:sp modelId="{541CF748-45E1-42E2-9842-E30B7095D05D}">
      <dsp:nvSpPr>
        <dsp:cNvPr id="0" name=""/>
        <dsp:cNvSpPr/>
      </dsp:nvSpPr>
      <dsp:spPr>
        <a:xfrm>
          <a:off x="7139147" y="0"/>
          <a:ext cx="2211734" cy="59478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Must describe all tools used</a:t>
          </a:r>
          <a:endParaRPr lang="it-IT" sz="1700" b="1" kern="1200" dirty="0"/>
        </a:p>
      </dsp:txBody>
      <dsp:txXfrm>
        <a:off x="7139147" y="0"/>
        <a:ext cx="2211734" cy="1784343"/>
      </dsp:txXfrm>
    </dsp:sp>
    <dsp:sp modelId="{2B28B881-AF5D-4C71-9B84-C095985EC724}">
      <dsp:nvSpPr>
        <dsp:cNvPr id="0" name=""/>
        <dsp:cNvSpPr/>
      </dsp:nvSpPr>
      <dsp:spPr>
        <a:xfrm>
          <a:off x="7360320" y="1784343"/>
          <a:ext cx="1769387" cy="386607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Any tool of the manual type, or even the digital type, such as software, can be described</a:t>
          </a:r>
          <a:endParaRPr lang="it-IT" sz="1800" kern="1200" dirty="0"/>
        </a:p>
      </dsp:txBody>
      <dsp:txXfrm>
        <a:off x="7412144" y="1836167"/>
        <a:ext cx="1665739" cy="3762428"/>
      </dsp:txXfrm>
    </dsp:sp>
    <dsp:sp modelId="{9112B494-74F5-477F-8C00-899D974A454C}">
      <dsp:nvSpPr>
        <dsp:cNvPr id="0" name=""/>
        <dsp:cNvSpPr/>
      </dsp:nvSpPr>
      <dsp:spPr>
        <a:xfrm>
          <a:off x="9516762" y="0"/>
          <a:ext cx="2211734" cy="59478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Describes the list of spare parts</a:t>
          </a:r>
          <a:endParaRPr lang="it-IT" sz="1700" b="1" kern="1200" dirty="0"/>
        </a:p>
      </dsp:txBody>
      <dsp:txXfrm>
        <a:off x="9516762" y="0"/>
        <a:ext cx="2211734" cy="1784343"/>
      </dsp:txXfrm>
    </dsp:sp>
    <dsp:sp modelId="{559AFDB4-75B7-46BE-B908-B641ADAFFBB2}">
      <dsp:nvSpPr>
        <dsp:cNvPr id="0" name=""/>
        <dsp:cNvSpPr/>
      </dsp:nvSpPr>
      <dsp:spPr>
        <a:xfrm>
          <a:off x="9737935" y="1784343"/>
          <a:ext cx="1769387" cy="3866076"/>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Describes in the header and the guide itself all used and optional components, redirecting to the store</a:t>
          </a:r>
          <a:endParaRPr lang="it-IT" sz="1800" kern="1200" dirty="0"/>
        </a:p>
      </dsp:txBody>
      <dsp:txXfrm>
        <a:off x="9789759" y="1836167"/>
        <a:ext cx="1665739" cy="376242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190EFE-CCCB-4DCD-B1CF-8C3CB119D6FE}" type="datetime1">
              <a:rPr lang="it-IT" smtClean="0"/>
              <a:t>15/11/2022</a:t>
            </a:fld>
            <a:endParaRPr lang="it-IT" dirty="0"/>
          </a:p>
        </p:txBody>
      </p:sp>
      <p:sp>
        <p:nvSpPr>
          <p:cNvPr id="4" name="Segnaposto piè di pagina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it-IT" smtClean="0"/>
              <a:t>‹N›</a:t>
            </a:fld>
            <a:endParaRPr lang="it-IT" dirty="0"/>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AC070-77AE-44FC-B0C8-108B581F9765}" type="datetime1">
              <a:rPr lang="it-IT" noProof="0" smtClean="0"/>
              <a:pPr/>
              <a:t>15/11/2022</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it-IT" noProof="0" smtClean="0"/>
              <a:t>‹N›</a:t>
            </a:fld>
            <a:endParaRPr lang="it-IT" noProof="0"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1</a:t>
            </a:fld>
            <a:endParaRPr lang="it-IT" dirty="0"/>
          </a:p>
        </p:txBody>
      </p:sp>
    </p:spTree>
    <p:extLst>
      <p:ext uri="{BB962C8B-B14F-4D97-AF65-F5344CB8AC3E}">
        <p14:creationId xmlns:p14="http://schemas.microsoft.com/office/powerpoint/2010/main" val="147907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2</a:t>
            </a:fld>
            <a:endParaRPr lang="it-IT" dirty="0"/>
          </a:p>
        </p:txBody>
      </p:sp>
    </p:spTree>
    <p:extLst>
      <p:ext uri="{BB962C8B-B14F-4D97-AF65-F5344CB8AC3E}">
        <p14:creationId xmlns:p14="http://schemas.microsoft.com/office/powerpoint/2010/main" val="188183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it-IT" noProof="0"/>
              <a:t>Fare clic per modificare lo stile del titolo dello schema</a:t>
            </a:r>
            <a:endParaRPr lang="it-IT" noProof="0" dirty="0"/>
          </a:p>
        </p:txBody>
      </p:sp>
      <p:sp>
        <p:nvSpPr>
          <p:cNvPr id="3" name="Sottotitolo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4" name="Segnaposto data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73953276-A596-464E-8131-16FDC4642D35}" type="datetime1">
              <a:rPr lang="it-IT" noProof="0" smtClean="0"/>
              <a:t>15/11/2022</a:t>
            </a:fld>
            <a:endParaRPr lang="it-IT" noProof="0" dirty="0"/>
          </a:p>
        </p:txBody>
      </p:sp>
      <p:sp>
        <p:nvSpPr>
          <p:cNvPr id="5" name="Segnaposto piè di pagina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59F66E3F-D06F-47DA-A95C-C846DE23F8C0}" type="datetime1">
              <a:rPr lang="it-IT" noProof="0" smtClean="0"/>
              <a:t>15/11/2022</a:t>
            </a:fld>
            <a:endParaRPr lang="it-IT" noProof="0" dirty="0"/>
          </a:p>
        </p:txBody>
      </p:sp>
      <p:sp>
        <p:nvSpPr>
          <p:cNvPr id="5" name="Segnaposto piè di pagina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it-IT" noProof="0"/>
              <a:t>Fare clic per modificare lo stile del titolo dello schema</a:t>
            </a:r>
            <a:endParaRPr lang="it-IT" noProof="0" dirty="0"/>
          </a:p>
        </p:txBody>
      </p:sp>
      <p:sp>
        <p:nvSpPr>
          <p:cNvPr id="3" name="Segnaposto testo verticale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46FE6513-E3C7-4048-AC2F-41B0D1F6D895}" type="datetime1">
              <a:rPr lang="it-IT" noProof="0" smtClean="0"/>
              <a:t>15/11/2022</a:t>
            </a:fld>
            <a:endParaRPr lang="it-IT" noProof="0" dirty="0"/>
          </a:p>
        </p:txBody>
      </p:sp>
      <p:sp>
        <p:nvSpPr>
          <p:cNvPr id="5" name="Segnaposto piè di pagina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4CA1E7DF-6F8F-47CE-8C70-53A994FBF180}" type="datetime1">
              <a:rPr lang="it-IT" noProof="0" smtClean="0"/>
              <a:t>15/11/2022</a:t>
            </a:fld>
            <a:endParaRPr lang="it-IT" noProof="0" dirty="0"/>
          </a:p>
        </p:txBody>
      </p:sp>
      <p:sp>
        <p:nvSpPr>
          <p:cNvPr id="5" name="Segnaposto piè di pagina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it-IT" noProof="0"/>
              <a:t>Fare clic per modificare lo stile del titolo dello schema</a:t>
            </a:r>
            <a:endParaRPr lang="it-IT" noProof="0" dirty="0"/>
          </a:p>
        </p:txBody>
      </p:sp>
      <p:sp>
        <p:nvSpPr>
          <p:cNvPr id="3" name="Segnaposto testo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4" name="Segnaposto data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2CFB8710-ABAB-4285-AF31-02779743E1F4}" type="datetime1">
              <a:rPr lang="it-IT" noProof="0" smtClean="0"/>
              <a:t>15/11/2022</a:t>
            </a:fld>
            <a:endParaRPr lang="it-IT" noProof="0" dirty="0"/>
          </a:p>
        </p:txBody>
      </p:sp>
      <p:sp>
        <p:nvSpPr>
          <p:cNvPr id="5" name="Segnaposto piè di pagina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data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FE1FD3F1-0F70-4F3C-841E-3B4B1A9982AD}" type="datetime1">
              <a:rPr lang="it-IT" noProof="0" smtClean="0"/>
              <a:t>15/11/2022</a:t>
            </a:fld>
            <a:endParaRPr lang="it-IT" noProof="0" dirty="0"/>
          </a:p>
        </p:txBody>
      </p:sp>
      <p:sp>
        <p:nvSpPr>
          <p:cNvPr id="6" name="Segnaposto piè di pagina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endParaRPr lang="it-IT" noProof="0" dirty="0"/>
          </a:p>
        </p:txBody>
      </p:sp>
      <p:sp>
        <p:nvSpPr>
          <p:cNvPr id="3" name="Segnaposto testo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3195CD94-E959-4436-A899-6BFB5CD81E9E}" type="datetime1">
              <a:rPr lang="it-IT" noProof="0" smtClean="0"/>
              <a:t>15/11/2022</a:t>
            </a:fld>
            <a:endParaRPr lang="it-IT" noProof="0" dirty="0"/>
          </a:p>
        </p:txBody>
      </p:sp>
      <p:sp>
        <p:nvSpPr>
          <p:cNvPr id="8" name="Segnaposto piè di pagina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it-IT" noProof="0" dirty="0"/>
          </a:p>
        </p:txBody>
      </p:sp>
      <p:sp>
        <p:nvSpPr>
          <p:cNvPr id="9" name="Segnaposto numero diapositiva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data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327B0C7F-749B-466A-A38A-03B1C8A2F06C}" type="datetime1">
              <a:rPr lang="it-IT" noProof="0" smtClean="0"/>
              <a:t>15/11/2022</a:t>
            </a:fld>
            <a:endParaRPr lang="it-IT" noProof="0" dirty="0"/>
          </a:p>
        </p:txBody>
      </p:sp>
      <p:sp>
        <p:nvSpPr>
          <p:cNvPr id="4" name="Segnaposto piè di pagina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it-IT" noProof="0" dirty="0"/>
          </a:p>
        </p:txBody>
      </p:sp>
      <p:sp>
        <p:nvSpPr>
          <p:cNvPr id="5" name="Segnaposto numero diapositiva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DEC309BE-2E90-45F2-A626-98CE1308C9C4}" type="datetime1">
              <a:rPr lang="it-IT" noProof="0" smtClean="0"/>
              <a:t>15/11/2022</a:t>
            </a:fld>
            <a:endParaRPr lang="it-IT" noProof="0" dirty="0"/>
          </a:p>
        </p:txBody>
      </p:sp>
      <p:sp>
        <p:nvSpPr>
          <p:cNvPr id="3" name="Segnaposto piè di pagina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it-IT" noProof="0" dirty="0"/>
          </a:p>
        </p:txBody>
      </p:sp>
      <p:sp>
        <p:nvSpPr>
          <p:cNvPr id="4" name="Segnaposto numero diapositiva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D7D791A9-9A19-4C7D-9EDF-F6B9F670B73C}" type="datetime1">
              <a:rPr lang="it-IT" noProof="0" smtClean="0"/>
              <a:t>15/11/2022</a:t>
            </a:fld>
            <a:endParaRPr lang="it-IT" noProof="0" dirty="0"/>
          </a:p>
        </p:txBody>
      </p:sp>
      <p:sp>
        <p:nvSpPr>
          <p:cNvPr id="6" name="Segnaposto piè di pagina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3" name="Segnaposto immagine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4" name="Segnaposto testo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1C87147A-BE07-4D89-850F-642EAF1AAEA9}" type="datetime1">
              <a:rPr lang="it-IT" noProof="0" smtClean="0"/>
              <a:t>15/11/2022</a:t>
            </a:fld>
            <a:endParaRPr lang="it-IT" noProof="0" dirty="0"/>
          </a:p>
        </p:txBody>
      </p:sp>
      <p:sp>
        <p:nvSpPr>
          <p:cNvPr id="6" name="Segnaposto piè di pagina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dirty="0"/>
              <a:t>Fare clic per modificare lo stile del titolo dello schema</a:t>
            </a:r>
          </a:p>
        </p:txBody>
      </p:sp>
      <p:sp>
        <p:nvSpPr>
          <p:cNvPr id="3" name="Segnaposto testo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50AD8DE-E201-43F1-B9CB-48547493CA6A}" type="datetime1">
              <a:rPr lang="it-IT" noProof="0" smtClean="0"/>
              <a:t>15/11/2022</a:t>
            </a:fld>
            <a:endParaRPr lang="it-IT" noProof="0" dirty="0"/>
          </a:p>
        </p:txBody>
      </p:sp>
      <p:sp>
        <p:nvSpPr>
          <p:cNvPr id="5" name="Segnaposto piè di pagina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it-IT" noProof="0" dirty="0"/>
          </a:p>
        </p:txBody>
      </p:sp>
      <p:sp>
        <p:nvSpPr>
          <p:cNvPr id="6" name="Segnaposto numero diapositiva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4.svg"/><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00AEF-1595-4419-801B-6E36A33BB8CF}"/>
              </a:ext>
            </a:extLst>
          </p:cNvPr>
          <p:cNvSpPr>
            <a:spLocks noGrp="1"/>
          </p:cNvSpPr>
          <p:nvPr>
            <p:ph type="ctrTitle"/>
          </p:nvPr>
        </p:nvSpPr>
        <p:spPr>
          <a:xfrm>
            <a:off x="1542585" y="2348704"/>
            <a:ext cx="9106829" cy="2160591"/>
          </a:xfrm>
        </p:spPr>
        <p:txBody>
          <a:bodyPr wrap="square" lIns="0" tIns="0" rIns="0" bIns="0" rtlCol="0" anchor="t">
            <a:spAutoFit/>
          </a:bodyPr>
          <a:lstStyle/>
          <a:p>
            <a:pPr rtl="0"/>
            <a:r>
              <a:rPr lang="it-IT" b="1" dirty="0" err="1">
                <a:solidFill>
                  <a:schemeClr val="bg1"/>
                </a:solidFill>
                <a:effectLst>
                  <a:outerShdw blurRad="38100" dist="38100" dir="2700000" algn="tl">
                    <a:srgbClr val="000000">
                      <a:alpha val="43137"/>
                    </a:srgbClr>
                  </a:outerShdw>
                </a:effectLst>
              </a:rPr>
              <a:t>Click&amp;Repair</a:t>
            </a:r>
            <a:br>
              <a:rPr lang="it-IT" dirty="0">
                <a:solidFill>
                  <a:schemeClr val="bg1"/>
                </a:solidFill>
                <a:effectLst>
                  <a:outerShdw blurRad="38100" dist="38100" dir="2700000" algn="tl">
                    <a:srgbClr val="000000">
                      <a:alpha val="43137"/>
                    </a:srgbClr>
                  </a:outerShdw>
                </a:effectLst>
              </a:rPr>
            </a:br>
            <a:r>
              <a:rPr lang="it-IT" sz="3600" dirty="0" err="1">
                <a:solidFill>
                  <a:schemeClr val="accent4"/>
                </a:solidFill>
                <a:effectLst>
                  <a:outerShdw blurRad="38100" dist="38100" dir="2700000" algn="tl">
                    <a:srgbClr val="000000">
                      <a:alpha val="43137"/>
                    </a:srgbClr>
                  </a:outerShdw>
                </a:effectLst>
              </a:rPr>
              <a:t>Proposal</a:t>
            </a:r>
            <a:r>
              <a:rPr lang="it-IT" sz="3600" dirty="0">
                <a:solidFill>
                  <a:schemeClr val="accent4"/>
                </a:solidFill>
                <a:effectLst>
                  <a:outerShdw blurRad="38100" dist="38100" dir="2700000" algn="tl">
                    <a:srgbClr val="000000">
                      <a:alpha val="43137"/>
                    </a:srgbClr>
                  </a:outerShdw>
                </a:effectLst>
              </a:rPr>
              <a:t> Project</a:t>
            </a:r>
            <a:br>
              <a:rPr lang="it-IT" sz="3600" dirty="0">
                <a:solidFill>
                  <a:schemeClr val="accent4"/>
                </a:solidFill>
                <a:effectLst>
                  <a:outerShdw blurRad="38100" dist="38100" dir="2700000" algn="tl">
                    <a:srgbClr val="000000">
                      <a:alpha val="43137"/>
                    </a:srgbClr>
                  </a:outerShdw>
                </a:effectLst>
              </a:rPr>
            </a:br>
            <a:r>
              <a:rPr lang="it-IT" sz="3200" dirty="0">
                <a:solidFill>
                  <a:schemeClr val="accent4"/>
                </a:solidFill>
                <a:effectLst>
                  <a:outerShdw blurRad="38100" dist="38100" dir="2700000" algn="tl">
                    <a:srgbClr val="000000">
                      <a:alpha val="43137"/>
                    </a:srgbClr>
                  </a:outerShdw>
                </a:effectLst>
              </a:rPr>
              <a:t>Angelino Cesario</a:t>
            </a:r>
            <a:br>
              <a:rPr lang="it-IT" sz="3200" dirty="0">
                <a:solidFill>
                  <a:schemeClr val="accent4"/>
                </a:solidFill>
                <a:effectLst>
                  <a:outerShdw blurRad="38100" dist="38100" dir="2700000" algn="tl">
                    <a:srgbClr val="000000">
                      <a:alpha val="43137"/>
                    </a:srgbClr>
                  </a:outerShdw>
                </a:effectLst>
              </a:rPr>
            </a:br>
            <a:r>
              <a:rPr lang="it-IT" sz="2800" dirty="0" err="1">
                <a:solidFill>
                  <a:schemeClr val="accent4"/>
                </a:solidFill>
                <a:effectLst>
                  <a:outerShdw blurRad="38100" dist="38100" dir="2700000" algn="tl">
                    <a:srgbClr val="000000">
                      <a:alpha val="43137"/>
                    </a:srgbClr>
                  </a:outerShdw>
                </a:effectLst>
              </a:rPr>
              <a:t>Mat</a:t>
            </a:r>
            <a:r>
              <a:rPr lang="it-IT" sz="2800" dirty="0">
                <a:solidFill>
                  <a:schemeClr val="accent4"/>
                </a:solidFill>
                <a:effectLst>
                  <a:outerShdw blurRad="38100" dist="38100" dir="2700000" algn="tl">
                    <a:srgbClr val="000000">
                      <a:alpha val="43137"/>
                    </a:srgbClr>
                  </a:outerShdw>
                </a:effectLst>
              </a:rPr>
              <a:t>. </a:t>
            </a:r>
            <a:r>
              <a:rPr lang="it-IT" sz="2800" dirty="0" err="1">
                <a:solidFill>
                  <a:schemeClr val="accent4"/>
                </a:solidFill>
                <a:effectLst>
                  <a:outerShdw blurRad="38100" dist="38100" dir="2700000" algn="tl">
                    <a:srgbClr val="000000">
                      <a:alpha val="43137"/>
                    </a:srgbClr>
                  </a:outerShdw>
                </a:effectLst>
              </a:rPr>
              <a:t>Number</a:t>
            </a:r>
            <a:r>
              <a:rPr lang="it-IT" sz="2800" dirty="0">
                <a:solidFill>
                  <a:schemeClr val="accent4"/>
                </a:solidFill>
                <a:effectLst>
                  <a:outerShdw blurRad="38100" dist="38100" dir="2700000" algn="tl">
                    <a:srgbClr val="000000">
                      <a:alpha val="43137"/>
                    </a:srgbClr>
                  </a:outerShdw>
                </a:effectLst>
              </a:rPr>
              <a:t>: 0124002351</a:t>
            </a:r>
            <a:endParaRPr lang="it-IT" dirty="0">
              <a:solidFill>
                <a:schemeClr val="accent4"/>
              </a:solidFill>
              <a:effectLst>
                <a:outerShdw blurRad="38100" dist="38100" dir="2700000" algn="tl">
                  <a:srgbClr val="000000">
                    <a:alpha val="43137"/>
                  </a:srgbClr>
                </a:outerShdw>
              </a:effectLst>
            </a:endParaRPr>
          </a:p>
        </p:txBody>
      </p:sp>
      <p:sp>
        <p:nvSpPr>
          <p:cNvPr id="4" name="Rombo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73734" y="-112614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Rombo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7" y="-2288649"/>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nvGrpSpPr>
          <p:cNvPr id="7" name="Gruppo 6" descr="Icona di diagramma. ">
            <a:extLst>
              <a:ext uri="{FF2B5EF4-FFF2-40B4-BE49-F238E27FC236}">
                <a16:creationId xmlns:a16="http://schemas.microsoft.com/office/drawing/2014/main" id="{B95DF07A-CE7E-4D89-9AA0-25F4FFF3B9C7}"/>
              </a:ext>
            </a:extLst>
          </p:cNvPr>
          <p:cNvGrpSpPr/>
          <p:nvPr/>
        </p:nvGrpSpPr>
        <p:grpSpPr>
          <a:xfrm>
            <a:off x="5777001" y="1635936"/>
            <a:ext cx="600829" cy="580454"/>
            <a:chOff x="2025650" y="4786313"/>
            <a:chExt cx="285750" cy="287338"/>
          </a:xfrm>
          <a:solidFill>
            <a:schemeClr val="bg1"/>
          </a:solidFill>
        </p:grpSpPr>
        <p:sp>
          <p:nvSpPr>
            <p:cNvPr id="8" name="Figura a mano libera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sz="2000" dirty="0"/>
            </a:p>
          </p:txBody>
        </p:sp>
        <p:sp>
          <p:nvSpPr>
            <p:cNvPr id="9" name="Figura a mano libera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sz="2000" dirty="0"/>
            </a:p>
          </p:txBody>
        </p:sp>
      </p:grpSp>
      <p:sp>
        <p:nvSpPr>
          <p:cNvPr id="3" name="CasellaDiTesto 2">
            <a:extLst>
              <a:ext uri="{FF2B5EF4-FFF2-40B4-BE49-F238E27FC236}">
                <a16:creationId xmlns:a16="http://schemas.microsoft.com/office/drawing/2014/main" id="{DF4B9563-E03C-7C7A-127D-9AFBB94208B4}"/>
              </a:ext>
            </a:extLst>
          </p:cNvPr>
          <p:cNvSpPr txBox="1"/>
          <p:nvPr/>
        </p:nvSpPr>
        <p:spPr>
          <a:xfrm>
            <a:off x="902368" y="4971960"/>
            <a:ext cx="10696073" cy="1600438"/>
          </a:xfrm>
          <a:prstGeom prst="rect">
            <a:avLst/>
          </a:prstGeom>
          <a:noFill/>
        </p:spPr>
        <p:txBody>
          <a:bodyPr wrap="square" rtlCol="0">
            <a:spAutoFit/>
          </a:bodyPr>
          <a:lstStyle/>
          <a:p>
            <a:pPr algn="ctr"/>
            <a:r>
              <a:rPr lang="en-US" sz="2000" dirty="0" err="1">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Click&amp;Repair</a:t>
            </a:r>
            <a:r>
              <a:rPr lang="en-US" sz="2000"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is a web app that allows publishing quick guides for maintaining or customizing various electronic devices including general PCs, Laptops, Mobile Phones, Televisions, etc. You can also make useful guides for beginners without any experience, or </a:t>
            </a:r>
            <a:r>
              <a:rPr lang="en-US" sz="2000" dirty="0" err="1">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modding</a:t>
            </a:r>
            <a:r>
              <a:rPr lang="en-US" sz="2000"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guides for the more experienced.</a:t>
            </a:r>
          </a:p>
          <a:p>
            <a:endParaRPr lang="it-IT" dirty="0"/>
          </a:p>
        </p:txBody>
      </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rtlCol="0"/>
          <a:lstStyle/>
          <a:p>
            <a:r>
              <a:rPr lang="it-IT" dirty="0"/>
              <a:t>Analisi progetto diapositiva 3</a:t>
            </a:r>
          </a:p>
        </p:txBody>
      </p:sp>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503039" y="522898"/>
            <a:ext cx="468896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sz="2800" b="1" dirty="0">
                <a:solidFill>
                  <a:schemeClr val="tx1">
                    <a:lumMod val="75000"/>
                    <a:lumOff val="25000"/>
                  </a:schemeClr>
                </a:solidFill>
                <a:effectLst>
                  <a:outerShdw blurRad="38100" dist="38100" dir="2700000" algn="tl">
                    <a:srgbClr val="000000">
                      <a:alpha val="43137"/>
                    </a:srgbClr>
                  </a:outerShdw>
                </a:effectLst>
              </a:rPr>
              <a:t>Functionality</a:t>
            </a:r>
            <a:br>
              <a:rPr lang="it-IT" sz="2800" dirty="0">
                <a:solidFill>
                  <a:schemeClr val="tx1">
                    <a:lumMod val="75000"/>
                    <a:lumOff val="25000"/>
                  </a:schemeClr>
                </a:solidFill>
                <a:effectLst>
                  <a:outerShdw blurRad="38100" dist="38100" dir="2700000" algn="tl">
                    <a:srgbClr val="000000">
                      <a:alpha val="43137"/>
                    </a:srgbClr>
                  </a:outerShdw>
                </a:effectLst>
              </a:rPr>
            </a:br>
            <a:endParaRPr lang="it-IT" sz="2800" dirty="0">
              <a:solidFill>
                <a:schemeClr val="tx1">
                  <a:lumMod val="75000"/>
                  <a:lumOff val="25000"/>
                </a:schemeClr>
              </a:solidFill>
              <a:effectLst>
                <a:outerShdw blurRad="38100" dist="38100" dir="2700000" algn="tl">
                  <a:srgbClr val="000000">
                    <a:alpha val="43137"/>
                  </a:srgbClr>
                </a:outerShdw>
              </a:effectLst>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69231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3" name="Diagramma 2">
            <a:extLst>
              <a:ext uri="{FF2B5EF4-FFF2-40B4-BE49-F238E27FC236}">
                <a16:creationId xmlns:a16="http://schemas.microsoft.com/office/drawing/2014/main" id="{43169208-8587-2932-6BD1-732041A2EDE8}"/>
              </a:ext>
            </a:extLst>
          </p:cNvPr>
          <p:cNvGraphicFramePr/>
          <p:nvPr>
            <p:extLst>
              <p:ext uri="{D42A27DB-BD31-4B8C-83A1-F6EECF244321}">
                <p14:modId xmlns:p14="http://schemas.microsoft.com/office/powerpoint/2010/main" val="423299555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Elemento grafico 4" descr="Libri su uno scaffale con riempimento a tinta unita">
            <a:extLst>
              <a:ext uri="{FF2B5EF4-FFF2-40B4-BE49-F238E27FC236}">
                <a16:creationId xmlns:a16="http://schemas.microsoft.com/office/drawing/2014/main" id="{A9669739-39D4-9880-2942-A03D8971A59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99528" y="966097"/>
            <a:ext cx="545616" cy="527328"/>
          </a:xfrm>
          <a:prstGeom prst="rect">
            <a:avLst/>
          </a:prstGeom>
        </p:spPr>
      </p:pic>
      <p:pic>
        <p:nvPicPr>
          <p:cNvPr id="6" name="Elemento grafico 5" descr="Chat contorno">
            <a:extLst>
              <a:ext uri="{FF2B5EF4-FFF2-40B4-BE49-F238E27FC236}">
                <a16:creationId xmlns:a16="http://schemas.microsoft.com/office/drawing/2014/main" id="{D4DAE5C1-1ECE-543E-BABB-35025FAE78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99528" y="3024887"/>
            <a:ext cx="545616" cy="527328"/>
          </a:xfrm>
          <a:prstGeom prst="rect">
            <a:avLst/>
          </a:prstGeom>
        </p:spPr>
      </p:pic>
      <p:pic>
        <p:nvPicPr>
          <p:cNvPr id="7" name="Elemento grafico 6" descr="Strumenti con riempimento a tinta unita">
            <a:extLst>
              <a:ext uri="{FF2B5EF4-FFF2-40B4-BE49-F238E27FC236}">
                <a16:creationId xmlns:a16="http://schemas.microsoft.com/office/drawing/2014/main" id="{1BF2B994-F820-1514-473D-F5207580D7D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87849" y="4287454"/>
            <a:ext cx="457295" cy="450803"/>
          </a:xfrm>
          <a:prstGeom prst="rect">
            <a:avLst/>
          </a:prstGeom>
        </p:spPr>
      </p:pic>
    </p:spTree>
    <p:extLst>
      <p:ext uri="{BB962C8B-B14F-4D97-AF65-F5344CB8AC3E}">
        <p14:creationId xmlns:p14="http://schemas.microsoft.com/office/powerpoint/2010/main" val="161682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ttore diritto 1">
            <a:extLst>
              <a:ext uri="{FF2B5EF4-FFF2-40B4-BE49-F238E27FC236}">
                <a16:creationId xmlns:a16="http://schemas.microsoft.com/office/drawing/2014/main" id="{A7E0DB04-0A52-149B-BFEF-7B043CDFA67F}"/>
              </a:ext>
              <a:ext uri="{C183D7F6-B498-43B3-948B-1728B52AA6E4}">
                <adec:decorative xmlns:adec="http://schemas.microsoft.com/office/drawing/2017/decorative" val="1"/>
              </a:ext>
            </a:extLst>
          </p:cNvPr>
          <p:cNvCxnSpPr>
            <a:cxnSpLocks/>
          </p:cNvCxnSpPr>
          <p:nvPr/>
        </p:nvCxnSpPr>
        <p:spPr>
          <a:xfrm>
            <a:off x="8061158" y="522898"/>
            <a:ext cx="413084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9954913E-A988-29CE-F7D7-9700692C4490}"/>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sz="2800" b="1" dirty="0">
                <a:solidFill>
                  <a:schemeClr val="tx1">
                    <a:lumMod val="75000"/>
                    <a:lumOff val="25000"/>
                  </a:schemeClr>
                </a:solidFill>
                <a:effectLst>
                  <a:outerShdw blurRad="38100" dist="38100" dir="2700000" algn="tl">
                    <a:srgbClr val="000000">
                      <a:alpha val="43137"/>
                    </a:srgbClr>
                  </a:outerShdw>
                </a:effectLst>
              </a:rPr>
              <a:t>Structure of a guide</a:t>
            </a:r>
            <a:br>
              <a:rPr lang="it-IT" sz="2800" dirty="0">
                <a:solidFill>
                  <a:schemeClr val="tx1">
                    <a:lumMod val="75000"/>
                    <a:lumOff val="25000"/>
                  </a:schemeClr>
                </a:solidFill>
                <a:effectLst>
                  <a:outerShdw blurRad="38100" dist="38100" dir="2700000" algn="tl">
                    <a:srgbClr val="000000">
                      <a:alpha val="43137"/>
                    </a:srgbClr>
                  </a:outerShdw>
                </a:effectLst>
              </a:rPr>
            </a:br>
            <a:endParaRPr lang="it-IT" sz="2800" dirty="0">
              <a:solidFill>
                <a:schemeClr val="tx1">
                  <a:lumMod val="75000"/>
                  <a:lumOff val="25000"/>
                </a:schemeClr>
              </a:solidFill>
              <a:effectLst>
                <a:outerShdw blurRad="38100" dist="38100" dir="2700000" algn="tl">
                  <a:srgbClr val="000000">
                    <a:alpha val="43137"/>
                  </a:srgbClr>
                </a:outerShdw>
              </a:effectLst>
            </a:endParaRPr>
          </a:p>
        </p:txBody>
      </p:sp>
      <p:cxnSp>
        <p:nvCxnSpPr>
          <p:cNvPr id="4" name="Connettore diritto 3">
            <a:extLst>
              <a:ext uri="{FF2B5EF4-FFF2-40B4-BE49-F238E27FC236}">
                <a16:creationId xmlns:a16="http://schemas.microsoft.com/office/drawing/2014/main" id="{D51E0EB8-1424-8296-C70E-8D2AD6821CCB}"/>
              </a:ext>
              <a:ext uri="{C183D7F6-B498-43B3-948B-1728B52AA6E4}">
                <adec:decorative xmlns:adec="http://schemas.microsoft.com/office/drawing/2017/decorative" val="1"/>
              </a:ext>
            </a:extLst>
          </p:cNvPr>
          <p:cNvCxnSpPr>
            <a:cxnSpLocks/>
          </p:cNvCxnSpPr>
          <p:nvPr/>
        </p:nvCxnSpPr>
        <p:spPr>
          <a:xfrm>
            <a:off x="0" y="522898"/>
            <a:ext cx="416292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3" name="Diagramma 12">
            <a:extLst>
              <a:ext uri="{FF2B5EF4-FFF2-40B4-BE49-F238E27FC236}">
                <a16:creationId xmlns:a16="http://schemas.microsoft.com/office/drawing/2014/main" id="{CE539623-1A89-EE9F-6614-B20997563D51}"/>
              </a:ext>
            </a:extLst>
          </p:cNvPr>
          <p:cNvGraphicFramePr/>
          <p:nvPr>
            <p:extLst>
              <p:ext uri="{D42A27DB-BD31-4B8C-83A1-F6EECF244321}">
                <p14:modId xmlns:p14="http://schemas.microsoft.com/office/powerpoint/2010/main" val="3726847515"/>
              </p:ext>
            </p:extLst>
          </p:nvPr>
        </p:nvGraphicFramePr>
        <p:xfrm>
          <a:off x="228600" y="719666"/>
          <a:ext cx="11734800" cy="59478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0336482"/>
      </p:ext>
    </p:extLst>
  </p:cSld>
  <p:clrMapOvr>
    <a:masterClrMapping/>
  </p:clrMapOvr>
</p:sld>
</file>

<file path=ppt/theme/theme1.xml><?xml version="1.0" encoding="utf-8"?>
<a:theme xmlns:a="http://schemas.openxmlformats.org/drawingml/2006/main" name="Tema di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42_TF78455520.potx" id="{18B1944C-1E7D-43C4-975E-E50ACFFDB4A4}" vid="{83F0D432-2B92-4580-B168-71CC71A93FA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9C4E8D67CE414DA65B8AEA8742ACA3" ma:contentTypeVersion="2" ma:contentTypeDescription="Create a new document." ma:contentTypeScope="" ma:versionID="43e9e1b65392dba08f823da28555fdde">
  <xsd:schema xmlns:xsd="http://www.w3.org/2001/XMLSchema" xmlns:xs="http://www.w3.org/2001/XMLSchema" xmlns:p="http://schemas.microsoft.com/office/2006/metadata/properties" xmlns:ns3="d6b6555e-e519-411e-85b6-913ac0de3ff0" targetNamespace="http://schemas.microsoft.com/office/2006/metadata/properties" ma:root="true" ma:fieldsID="638bc6cce2cb188522251e738acc9333" ns3:_="">
    <xsd:import namespace="d6b6555e-e519-411e-85b6-913ac0de3ff0"/>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b6555e-e519-411e-85b6-913ac0de3f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76F262-EB56-4FF3-8483-73BE1A6156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b6555e-e519-411e-85b6-913ac0de3f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302B3A4-8FBB-48FB-81C7-761F84144AB5}">
  <ds:schemaRefs>
    <ds:schemaRef ds:uri="http://schemas.microsoft.com/office/2006/documentManagement/types"/>
    <ds:schemaRef ds:uri="http://purl.org/dc/elements/1.1/"/>
    <ds:schemaRef ds:uri="http://purl.org/dc/dcmitype/"/>
    <ds:schemaRef ds:uri="http://schemas.microsoft.com/office/2006/metadata/properties"/>
    <ds:schemaRef ds:uri="d6b6555e-e519-411e-85b6-913ac0de3ff0"/>
    <ds:schemaRef ds:uri="http://purl.org/dc/terms/"/>
    <ds:schemaRef ds:uri="http://www.w3.org/XML/1998/namespac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03213CAD-27EB-4B4B-8EFE-69EFED1DA9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Analisi di progetto, da 24Slides</Template>
  <TotalTime>587</TotalTime>
  <Words>250</Words>
  <Application>Microsoft Office PowerPoint</Application>
  <PresentationFormat>Widescreen</PresentationFormat>
  <Paragraphs>23</Paragraphs>
  <Slides>3</Slides>
  <Notes>2</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vt:i4>
      </vt:variant>
    </vt:vector>
  </HeadingPairs>
  <TitlesOfParts>
    <vt:vector size="10" baseType="lpstr">
      <vt:lpstr>Aharoni</vt:lpstr>
      <vt:lpstr>Arial</vt:lpstr>
      <vt:lpstr>Calibri</vt:lpstr>
      <vt:lpstr>Century Gothic</vt:lpstr>
      <vt:lpstr>Segoe UI</vt:lpstr>
      <vt:lpstr>Segoe UI Light</vt:lpstr>
      <vt:lpstr>Tema di Office</vt:lpstr>
      <vt:lpstr>Click&amp;Repair Proposal Project Angelino Cesario Mat. Number: 0124002351</vt:lpstr>
      <vt:lpstr>Analisi progetto diapositiva 3</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Click&amp;Repair Proposal Progetto Angelino Cesario Matricola: 0124002351</dc:title>
  <dc:creator>Cesario Angelino</dc:creator>
  <cp:lastModifiedBy>Cesario Angelino</cp:lastModifiedBy>
  <cp:revision>9</cp:revision>
  <dcterms:created xsi:type="dcterms:W3CDTF">2022-11-13T17:34:40Z</dcterms:created>
  <dcterms:modified xsi:type="dcterms:W3CDTF">2022-11-15T12:58:25Z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0x010100659C4E8D67CE414DA65B8AEA8742ACA3</vt:lpwstr>
  </property>
</Properties>
</file>