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D611A-9FC4-E5A8-CBAD-AC4FF2E4C4A3}" v="66" dt="2022-11-07T18:11:26.125"/>
    <p1510:client id="{7D5FD9D3-4216-4873-B009-72196911D047}" v="14" dt="2022-11-07T17:13:06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CCC59-4E2E-47CD-8009-8AA9AF22C6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8C22BF6-1C98-4400-941B-59DDCB134C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GameNow</a:t>
          </a:r>
          <a:r>
            <a:rPr lang="it-IT" dirty="0"/>
            <a:t> è un sito che traccia i titoli a cui hai giocato, stai giocando e che giocherai.</a:t>
          </a:r>
          <a:endParaRPr lang="en-US" dirty="0"/>
        </a:p>
      </dgm:t>
    </dgm:pt>
    <dgm:pt modelId="{6A67C836-B6D0-4B35-9D1F-4B9F5972F64D}" type="parTrans" cxnId="{87F3401E-4729-4743-88AF-E19537A72F40}">
      <dgm:prSet/>
      <dgm:spPr/>
      <dgm:t>
        <a:bodyPr/>
        <a:lstStyle/>
        <a:p>
          <a:endParaRPr lang="en-US"/>
        </a:p>
      </dgm:t>
    </dgm:pt>
    <dgm:pt modelId="{FE8A7504-FE43-4C73-AEAE-EC53FC149927}" type="sibTrans" cxnId="{87F3401E-4729-4743-88AF-E19537A72F40}">
      <dgm:prSet/>
      <dgm:spPr/>
      <dgm:t>
        <a:bodyPr/>
        <a:lstStyle/>
        <a:p>
          <a:endParaRPr lang="en-US"/>
        </a:p>
      </dgm:t>
    </dgm:pt>
    <dgm:pt modelId="{1A9AAB9B-6CF4-4FAC-AB4F-C3E5534009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Può essere usato come un archivio personale dei tuoi titoli videoludici preferiti</a:t>
          </a:r>
          <a:endParaRPr lang="en-US"/>
        </a:p>
      </dgm:t>
    </dgm:pt>
    <dgm:pt modelId="{6FE6B39C-04F0-415A-BB70-844BB99034DF}" type="parTrans" cxnId="{4A3D71B2-0D17-437F-9685-15B91D739EA3}">
      <dgm:prSet/>
      <dgm:spPr/>
      <dgm:t>
        <a:bodyPr/>
        <a:lstStyle/>
        <a:p>
          <a:endParaRPr lang="en-US"/>
        </a:p>
      </dgm:t>
    </dgm:pt>
    <dgm:pt modelId="{D27D3C7F-6DDF-4025-90E3-92702802A4D3}" type="sibTrans" cxnId="{4A3D71B2-0D17-437F-9685-15B91D739EA3}">
      <dgm:prSet/>
      <dgm:spPr/>
      <dgm:t>
        <a:bodyPr/>
        <a:lstStyle/>
        <a:p>
          <a:endParaRPr lang="en-US"/>
        </a:p>
      </dgm:t>
    </dgm:pt>
    <dgm:pt modelId="{8759DD0D-1FD7-4CFF-B54A-22BEE4A6C7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 un tuo profilo personale per confrontarti con i tuoi amici come un vero e proprio Social Media</a:t>
          </a:r>
          <a:endParaRPr lang="en-US"/>
        </a:p>
      </dgm:t>
    </dgm:pt>
    <dgm:pt modelId="{80BECE89-1C0A-4033-8780-EFC5C56B3395}" type="parTrans" cxnId="{32404BA4-5476-459E-B134-DB73525335E4}">
      <dgm:prSet/>
      <dgm:spPr/>
      <dgm:t>
        <a:bodyPr/>
        <a:lstStyle/>
        <a:p>
          <a:endParaRPr lang="en-US"/>
        </a:p>
      </dgm:t>
    </dgm:pt>
    <dgm:pt modelId="{906D50DA-67BA-4B26-AEAA-EF746FDDC7DC}" type="sibTrans" cxnId="{32404BA4-5476-459E-B134-DB73525335E4}">
      <dgm:prSet/>
      <dgm:spPr/>
      <dgm:t>
        <a:bodyPr/>
        <a:lstStyle/>
        <a:p>
          <a:endParaRPr lang="en-US"/>
        </a:p>
      </dgm:t>
    </dgm:pt>
    <dgm:pt modelId="{B717BB01-8D6D-4AF9-8F93-4B13980441F2}" type="pres">
      <dgm:prSet presAssocID="{7ECCCC59-4E2E-47CD-8009-8AA9AF22C663}" presName="root" presStyleCnt="0">
        <dgm:presLayoutVars>
          <dgm:dir/>
          <dgm:resizeHandles val="exact"/>
        </dgm:presLayoutVars>
      </dgm:prSet>
      <dgm:spPr/>
    </dgm:pt>
    <dgm:pt modelId="{33461434-01E8-4632-A2C1-DFB7DE93F446}" type="pres">
      <dgm:prSet presAssocID="{38C22BF6-1C98-4400-941B-59DDCB134CAC}" presName="compNode" presStyleCnt="0"/>
      <dgm:spPr/>
    </dgm:pt>
    <dgm:pt modelId="{8F955ED8-C76B-44D8-82EF-AC973D147D06}" type="pres">
      <dgm:prSet presAssocID="{38C22BF6-1C98-4400-941B-59DDCB134C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B16B58-5F06-4B2A-A3D1-2B4506A5EAA8}" type="pres">
      <dgm:prSet presAssocID="{38C22BF6-1C98-4400-941B-59DDCB134CAC}" presName="spaceRect" presStyleCnt="0"/>
      <dgm:spPr/>
    </dgm:pt>
    <dgm:pt modelId="{C672A5F5-E75A-4F18-9EF1-1261E98F5BDA}" type="pres">
      <dgm:prSet presAssocID="{38C22BF6-1C98-4400-941B-59DDCB134CAC}" presName="textRect" presStyleLbl="revTx" presStyleIdx="0" presStyleCnt="3">
        <dgm:presLayoutVars>
          <dgm:chMax val="1"/>
          <dgm:chPref val="1"/>
        </dgm:presLayoutVars>
      </dgm:prSet>
      <dgm:spPr/>
    </dgm:pt>
    <dgm:pt modelId="{40C1821D-44AA-4401-869C-E32FA64842BA}" type="pres">
      <dgm:prSet presAssocID="{FE8A7504-FE43-4C73-AEAE-EC53FC149927}" presName="sibTrans" presStyleCnt="0"/>
      <dgm:spPr/>
    </dgm:pt>
    <dgm:pt modelId="{ADCAF762-00C5-49F7-BF60-6199208B8037}" type="pres">
      <dgm:prSet presAssocID="{1A9AAB9B-6CF4-4FAC-AB4F-C3E55340095B}" presName="compNode" presStyleCnt="0"/>
      <dgm:spPr/>
    </dgm:pt>
    <dgm:pt modelId="{274F2E6E-21F5-4B08-B1D2-F809276B6C88}" type="pres">
      <dgm:prSet presAssocID="{1A9AAB9B-6CF4-4FAC-AB4F-C3E553400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2E07BD59-E70B-4AFA-936C-2E35196A0277}" type="pres">
      <dgm:prSet presAssocID="{1A9AAB9B-6CF4-4FAC-AB4F-C3E55340095B}" presName="spaceRect" presStyleCnt="0"/>
      <dgm:spPr/>
    </dgm:pt>
    <dgm:pt modelId="{4C301D91-F9AF-4B97-915C-0DF8B115D133}" type="pres">
      <dgm:prSet presAssocID="{1A9AAB9B-6CF4-4FAC-AB4F-C3E55340095B}" presName="textRect" presStyleLbl="revTx" presStyleIdx="1" presStyleCnt="3">
        <dgm:presLayoutVars>
          <dgm:chMax val="1"/>
          <dgm:chPref val="1"/>
        </dgm:presLayoutVars>
      </dgm:prSet>
      <dgm:spPr/>
    </dgm:pt>
    <dgm:pt modelId="{D389C870-8C77-4341-ACFD-C35BA18AB22A}" type="pres">
      <dgm:prSet presAssocID="{D27D3C7F-6DDF-4025-90E3-92702802A4D3}" presName="sibTrans" presStyleCnt="0"/>
      <dgm:spPr/>
    </dgm:pt>
    <dgm:pt modelId="{4602E846-157E-41F3-8130-59C17BCDD22E}" type="pres">
      <dgm:prSet presAssocID="{8759DD0D-1FD7-4CFF-B54A-22BEE4A6C7AC}" presName="compNode" presStyleCnt="0"/>
      <dgm:spPr/>
    </dgm:pt>
    <dgm:pt modelId="{5915C8A7-F4F6-49BF-8687-7B4986DBFDFF}" type="pres">
      <dgm:prSet presAssocID="{8759DD0D-1FD7-4CFF-B54A-22BEE4A6C7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A547C60F-EA1C-491C-A41F-7F526A45287C}" type="pres">
      <dgm:prSet presAssocID="{8759DD0D-1FD7-4CFF-B54A-22BEE4A6C7AC}" presName="spaceRect" presStyleCnt="0"/>
      <dgm:spPr/>
    </dgm:pt>
    <dgm:pt modelId="{9FA2F168-5C60-492B-834B-351BDCB7D7B3}" type="pres">
      <dgm:prSet presAssocID="{8759DD0D-1FD7-4CFF-B54A-22BEE4A6C7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F3401E-4729-4743-88AF-E19537A72F40}" srcId="{7ECCCC59-4E2E-47CD-8009-8AA9AF22C663}" destId="{38C22BF6-1C98-4400-941B-59DDCB134CAC}" srcOrd="0" destOrd="0" parTransId="{6A67C836-B6D0-4B35-9D1F-4B9F5972F64D}" sibTransId="{FE8A7504-FE43-4C73-AEAE-EC53FC149927}"/>
    <dgm:cxn modelId="{5D028B91-0635-442B-ABCD-1215F4121E76}" type="presOf" srcId="{38C22BF6-1C98-4400-941B-59DDCB134CAC}" destId="{C672A5F5-E75A-4F18-9EF1-1261E98F5BDA}" srcOrd="0" destOrd="0" presId="urn:microsoft.com/office/officeart/2018/2/layout/IconLabelList"/>
    <dgm:cxn modelId="{32404BA4-5476-459E-B134-DB73525335E4}" srcId="{7ECCCC59-4E2E-47CD-8009-8AA9AF22C663}" destId="{8759DD0D-1FD7-4CFF-B54A-22BEE4A6C7AC}" srcOrd="2" destOrd="0" parTransId="{80BECE89-1C0A-4033-8780-EFC5C56B3395}" sibTransId="{906D50DA-67BA-4B26-AEAA-EF746FDDC7DC}"/>
    <dgm:cxn modelId="{86A494A9-C65A-4AE1-A281-51DB536FC8AE}" type="presOf" srcId="{8759DD0D-1FD7-4CFF-B54A-22BEE4A6C7AC}" destId="{9FA2F168-5C60-492B-834B-351BDCB7D7B3}" srcOrd="0" destOrd="0" presId="urn:microsoft.com/office/officeart/2018/2/layout/IconLabelList"/>
    <dgm:cxn modelId="{EC4AE8AA-0D29-46E3-B33C-34482FD29AA5}" type="presOf" srcId="{7ECCCC59-4E2E-47CD-8009-8AA9AF22C663}" destId="{B717BB01-8D6D-4AF9-8F93-4B13980441F2}" srcOrd="0" destOrd="0" presId="urn:microsoft.com/office/officeart/2018/2/layout/IconLabelList"/>
    <dgm:cxn modelId="{4A3D71B2-0D17-437F-9685-15B91D739EA3}" srcId="{7ECCCC59-4E2E-47CD-8009-8AA9AF22C663}" destId="{1A9AAB9B-6CF4-4FAC-AB4F-C3E55340095B}" srcOrd="1" destOrd="0" parTransId="{6FE6B39C-04F0-415A-BB70-844BB99034DF}" sibTransId="{D27D3C7F-6DDF-4025-90E3-92702802A4D3}"/>
    <dgm:cxn modelId="{9598B9ED-EDED-4FDD-A181-B0B4BBF105E7}" type="presOf" srcId="{1A9AAB9B-6CF4-4FAC-AB4F-C3E55340095B}" destId="{4C301D91-F9AF-4B97-915C-0DF8B115D133}" srcOrd="0" destOrd="0" presId="urn:microsoft.com/office/officeart/2018/2/layout/IconLabelList"/>
    <dgm:cxn modelId="{C654A58E-AD42-49B5-877D-86A65A069EDC}" type="presParOf" srcId="{B717BB01-8D6D-4AF9-8F93-4B13980441F2}" destId="{33461434-01E8-4632-A2C1-DFB7DE93F446}" srcOrd="0" destOrd="0" presId="urn:microsoft.com/office/officeart/2018/2/layout/IconLabelList"/>
    <dgm:cxn modelId="{8F653560-0D99-4E93-A274-6EFC9CAD5405}" type="presParOf" srcId="{33461434-01E8-4632-A2C1-DFB7DE93F446}" destId="{8F955ED8-C76B-44D8-82EF-AC973D147D06}" srcOrd="0" destOrd="0" presId="urn:microsoft.com/office/officeart/2018/2/layout/IconLabelList"/>
    <dgm:cxn modelId="{49B0F3A1-E584-462C-A79F-A3B683269555}" type="presParOf" srcId="{33461434-01E8-4632-A2C1-DFB7DE93F446}" destId="{0EB16B58-5F06-4B2A-A3D1-2B4506A5EAA8}" srcOrd="1" destOrd="0" presId="urn:microsoft.com/office/officeart/2018/2/layout/IconLabelList"/>
    <dgm:cxn modelId="{73667B2B-3FC9-4BB3-B3A1-36FF000A5C58}" type="presParOf" srcId="{33461434-01E8-4632-A2C1-DFB7DE93F446}" destId="{C672A5F5-E75A-4F18-9EF1-1261E98F5BDA}" srcOrd="2" destOrd="0" presId="urn:microsoft.com/office/officeart/2018/2/layout/IconLabelList"/>
    <dgm:cxn modelId="{034322BF-A8D9-4E44-9F4F-CE801302AF77}" type="presParOf" srcId="{B717BB01-8D6D-4AF9-8F93-4B13980441F2}" destId="{40C1821D-44AA-4401-869C-E32FA64842BA}" srcOrd="1" destOrd="0" presId="urn:microsoft.com/office/officeart/2018/2/layout/IconLabelList"/>
    <dgm:cxn modelId="{FC2BE224-3B61-4AD4-86B8-9D77144608B7}" type="presParOf" srcId="{B717BB01-8D6D-4AF9-8F93-4B13980441F2}" destId="{ADCAF762-00C5-49F7-BF60-6199208B8037}" srcOrd="2" destOrd="0" presId="urn:microsoft.com/office/officeart/2018/2/layout/IconLabelList"/>
    <dgm:cxn modelId="{6F96852D-2D35-4868-9A97-38B318F40F4A}" type="presParOf" srcId="{ADCAF762-00C5-49F7-BF60-6199208B8037}" destId="{274F2E6E-21F5-4B08-B1D2-F809276B6C88}" srcOrd="0" destOrd="0" presId="urn:microsoft.com/office/officeart/2018/2/layout/IconLabelList"/>
    <dgm:cxn modelId="{0EB5C3F8-20B1-42E2-9DA9-5D4BC8295A0C}" type="presParOf" srcId="{ADCAF762-00C5-49F7-BF60-6199208B8037}" destId="{2E07BD59-E70B-4AFA-936C-2E35196A0277}" srcOrd="1" destOrd="0" presId="urn:microsoft.com/office/officeart/2018/2/layout/IconLabelList"/>
    <dgm:cxn modelId="{9DBCF98F-9041-482B-94BF-FA5480644338}" type="presParOf" srcId="{ADCAF762-00C5-49F7-BF60-6199208B8037}" destId="{4C301D91-F9AF-4B97-915C-0DF8B115D133}" srcOrd="2" destOrd="0" presId="urn:microsoft.com/office/officeart/2018/2/layout/IconLabelList"/>
    <dgm:cxn modelId="{57AB1C76-6959-497E-BFF8-43F4B17307FF}" type="presParOf" srcId="{B717BB01-8D6D-4AF9-8F93-4B13980441F2}" destId="{D389C870-8C77-4341-ACFD-C35BA18AB22A}" srcOrd="3" destOrd="0" presId="urn:microsoft.com/office/officeart/2018/2/layout/IconLabelList"/>
    <dgm:cxn modelId="{9911AB26-7A22-4EB8-8D64-11E1404B9E77}" type="presParOf" srcId="{B717BB01-8D6D-4AF9-8F93-4B13980441F2}" destId="{4602E846-157E-41F3-8130-59C17BCDD22E}" srcOrd="4" destOrd="0" presId="urn:microsoft.com/office/officeart/2018/2/layout/IconLabelList"/>
    <dgm:cxn modelId="{CD399BF1-36FC-4BCF-8242-016F8926212A}" type="presParOf" srcId="{4602E846-157E-41F3-8130-59C17BCDD22E}" destId="{5915C8A7-F4F6-49BF-8687-7B4986DBFDFF}" srcOrd="0" destOrd="0" presId="urn:microsoft.com/office/officeart/2018/2/layout/IconLabelList"/>
    <dgm:cxn modelId="{30A08FA9-4D87-4495-B050-BFDDE232EE21}" type="presParOf" srcId="{4602E846-157E-41F3-8130-59C17BCDD22E}" destId="{A547C60F-EA1C-491C-A41F-7F526A45287C}" srcOrd="1" destOrd="0" presId="urn:microsoft.com/office/officeart/2018/2/layout/IconLabelList"/>
    <dgm:cxn modelId="{522DEECA-DB13-4C5A-8111-F8CADB0B02FF}" type="presParOf" srcId="{4602E846-157E-41F3-8130-59C17BCDD22E}" destId="{9FA2F168-5C60-492B-834B-351BDCB7D7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9D60E-DA46-4A52-8CFA-408ACF8D30AA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0571BF8-EB29-4D7C-8660-73E5A7579909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Tenere traccia di nuovi titoli in uscita</a:t>
          </a:r>
          <a:endParaRPr lang="en-US" dirty="0">
            <a:solidFill>
              <a:schemeClr val="tx1"/>
            </a:solidFill>
          </a:endParaRPr>
        </a:p>
      </dgm:t>
    </dgm:pt>
    <dgm:pt modelId="{0DFEEAF8-0DCB-47E7-91B1-298422DE9681}" type="parTrans" cxnId="{B91153E9-5E3A-4857-9ACF-E70ECC3D82C0}">
      <dgm:prSet/>
      <dgm:spPr/>
      <dgm:t>
        <a:bodyPr/>
        <a:lstStyle/>
        <a:p>
          <a:endParaRPr lang="en-US"/>
        </a:p>
      </dgm:t>
    </dgm:pt>
    <dgm:pt modelId="{F2A114E3-0905-4D3B-BC1C-53282F670CF8}" type="sibTrans" cxnId="{B91153E9-5E3A-4857-9ACF-E70ECC3D82C0}">
      <dgm:prSet/>
      <dgm:spPr/>
      <dgm:t>
        <a:bodyPr/>
        <a:lstStyle/>
        <a:p>
          <a:endParaRPr lang="en-US"/>
        </a:p>
      </dgm:t>
    </dgm:pt>
    <dgm:pt modelId="{2757F5DB-9898-4119-9EE6-AB9FFD270F12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Proporti nuovi titoli secondo i tuoi gusti e i titoli già giocati</a:t>
          </a:r>
          <a:endParaRPr lang="en-US" dirty="0">
            <a:solidFill>
              <a:schemeClr val="tx1"/>
            </a:solidFill>
          </a:endParaRPr>
        </a:p>
      </dgm:t>
    </dgm:pt>
    <dgm:pt modelId="{F7498A2B-A28A-4968-9AA3-5EB4BA2BEE23}" type="parTrans" cxnId="{CD78C445-BA76-43B6-81F7-18AF9A65EA27}">
      <dgm:prSet/>
      <dgm:spPr/>
      <dgm:t>
        <a:bodyPr/>
        <a:lstStyle/>
        <a:p>
          <a:endParaRPr lang="en-US"/>
        </a:p>
      </dgm:t>
    </dgm:pt>
    <dgm:pt modelId="{B014AA11-D70B-4259-BDAA-5E987CA0BC23}" type="sibTrans" cxnId="{CD78C445-BA76-43B6-81F7-18AF9A65EA27}">
      <dgm:prSet/>
      <dgm:spPr/>
      <dgm:t>
        <a:bodyPr/>
        <a:lstStyle/>
        <a:p>
          <a:endParaRPr lang="en-US"/>
        </a:p>
      </dgm:t>
    </dgm:pt>
    <dgm:pt modelId="{3BEABBBD-4329-45FD-AA0E-3B330F0F461F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Traccia del progresso di ogni titolo confrontandoli con quelli dei tuoi amici</a:t>
          </a:r>
          <a:endParaRPr lang="en-US" dirty="0">
            <a:solidFill>
              <a:schemeClr val="tx1"/>
            </a:solidFill>
          </a:endParaRPr>
        </a:p>
      </dgm:t>
    </dgm:pt>
    <dgm:pt modelId="{7DE7A660-6FBD-467A-A200-C46A4A1E400A}" type="parTrans" cxnId="{0E5C3CB4-925F-4433-AD30-675DE5E17E7B}">
      <dgm:prSet/>
      <dgm:spPr/>
      <dgm:t>
        <a:bodyPr/>
        <a:lstStyle/>
        <a:p>
          <a:endParaRPr lang="en-US"/>
        </a:p>
      </dgm:t>
    </dgm:pt>
    <dgm:pt modelId="{C88BF9DF-2DA1-489D-8581-2CED78385F50}" type="sibTrans" cxnId="{0E5C3CB4-925F-4433-AD30-675DE5E17E7B}">
      <dgm:prSet/>
      <dgm:spPr/>
      <dgm:t>
        <a:bodyPr/>
        <a:lstStyle/>
        <a:p>
          <a:endParaRPr lang="en-US"/>
        </a:p>
      </dgm:t>
    </dgm:pt>
    <dgm:pt modelId="{15B7FDE8-E935-496B-9220-8963F8EEA17D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Scrivere una recensione ad ogni titolo e valutarlo</a:t>
          </a:r>
          <a:endParaRPr lang="en-US" dirty="0">
            <a:solidFill>
              <a:schemeClr val="tx1"/>
            </a:solidFill>
          </a:endParaRPr>
        </a:p>
      </dgm:t>
    </dgm:pt>
    <dgm:pt modelId="{1FAD08CD-3155-481A-A8BC-B11C51EAAEE9}" type="parTrans" cxnId="{1ED1D2CC-F4E4-4DEA-A2AE-BC96D6C08B4F}">
      <dgm:prSet/>
      <dgm:spPr/>
      <dgm:t>
        <a:bodyPr/>
        <a:lstStyle/>
        <a:p>
          <a:endParaRPr lang="en-US"/>
        </a:p>
      </dgm:t>
    </dgm:pt>
    <dgm:pt modelId="{6752B24E-7D73-41E4-9A6B-66C242E9550F}" type="sibTrans" cxnId="{1ED1D2CC-F4E4-4DEA-A2AE-BC96D6C08B4F}">
      <dgm:prSet/>
      <dgm:spPr/>
      <dgm:t>
        <a:bodyPr/>
        <a:lstStyle/>
        <a:p>
          <a:endParaRPr lang="en-US"/>
        </a:p>
      </dgm:t>
    </dgm:pt>
    <dgm:pt modelId="{C6595EEB-5E33-4FA6-8ABA-4D019B9BEB88}" type="pres">
      <dgm:prSet presAssocID="{5D09D60E-DA46-4A52-8CFA-408ACF8D30AA}" presName="vert0" presStyleCnt="0">
        <dgm:presLayoutVars>
          <dgm:dir/>
          <dgm:animOne val="branch"/>
          <dgm:animLvl val="lvl"/>
        </dgm:presLayoutVars>
      </dgm:prSet>
      <dgm:spPr/>
    </dgm:pt>
    <dgm:pt modelId="{79253FCD-6EF5-44C5-A570-176AC335D918}" type="pres">
      <dgm:prSet presAssocID="{A0571BF8-EB29-4D7C-8660-73E5A7579909}" presName="thickLine" presStyleLbl="alignNode1" presStyleIdx="0" presStyleCnt="4"/>
      <dgm:spPr/>
    </dgm:pt>
    <dgm:pt modelId="{6C2958C7-B3A8-4A5A-9FE7-C4AD7B0CD7D3}" type="pres">
      <dgm:prSet presAssocID="{A0571BF8-EB29-4D7C-8660-73E5A7579909}" presName="horz1" presStyleCnt="0"/>
      <dgm:spPr/>
    </dgm:pt>
    <dgm:pt modelId="{C91F09B1-F52A-4805-8BE3-9BA926268DC7}" type="pres">
      <dgm:prSet presAssocID="{A0571BF8-EB29-4D7C-8660-73E5A7579909}" presName="tx1" presStyleLbl="revTx" presStyleIdx="0" presStyleCnt="4"/>
      <dgm:spPr/>
    </dgm:pt>
    <dgm:pt modelId="{709211E5-7F95-43E4-A5D6-25EDE8BDF759}" type="pres">
      <dgm:prSet presAssocID="{A0571BF8-EB29-4D7C-8660-73E5A7579909}" presName="vert1" presStyleCnt="0"/>
      <dgm:spPr/>
    </dgm:pt>
    <dgm:pt modelId="{B8135602-502E-46AE-8F25-69F281278EF6}" type="pres">
      <dgm:prSet presAssocID="{2757F5DB-9898-4119-9EE6-AB9FFD270F12}" presName="thickLine" presStyleLbl="alignNode1" presStyleIdx="1" presStyleCnt="4"/>
      <dgm:spPr/>
    </dgm:pt>
    <dgm:pt modelId="{0F9E9632-0548-4596-BC89-A4A89278B201}" type="pres">
      <dgm:prSet presAssocID="{2757F5DB-9898-4119-9EE6-AB9FFD270F12}" presName="horz1" presStyleCnt="0"/>
      <dgm:spPr/>
    </dgm:pt>
    <dgm:pt modelId="{60D22D31-CCC7-4B85-9524-AB185E6BD24D}" type="pres">
      <dgm:prSet presAssocID="{2757F5DB-9898-4119-9EE6-AB9FFD270F12}" presName="tx1" presStyleLbl="revTx" presStyleIdx="1" presStyleCnt="4"/>
      <dgm:spPr/>
    </dgm:pt>
    <dgm:pt modelId="{D775B4B1-9BEF-4379-915D-46E53BC8E129}" type="pres">
      <dgm:prSet presAssocID="{2757F5DB-9898-4119-9EE6-AB9FFD270F12}" presName="vert1" presStyleCnt="0"/>
      <dgm:spPr/>
    </dgm:pt>
    <dgm:pt modelId="{EC58A648-7FC5-4B16-A451-C0EAF15607E2}" type="pres">
      <dgm:prSet presAssocID="{3BEABBBD-4329-45FD-AA0E-3B330F0F461F}" presName="thickLine" presStyleLbl="alignNode1" presStyleIdx="2" presStyleCnt="4"/>
      <dgm:spPr/>
    </dgm:pt>
    <dgm:pt modelId="{525F9A13-345E-4BDA-9BC1-45697042B76B}" type="pres">
      <dgm:prSet presAssocID="{3BEABBBD-4329-45FD-AA0E-3B330F0F461F}" presName="horz1" presStyleCnt="0"/>
      <dgm:spPr/>
    </dgm:pt>
    <dgm:pt modelId="{9C3D869C-BC42-47C2-9E1F-88F032FE5815}" type="pres">
      <dgm:prSet presAssocID="{3BEABBBD-4329-45FD-AA0E-3B330F0F461F}" presName="tx1" presStyleLbl="revTx" presStyleIdx="2" presStyleCnt="4"/>
      <dgm:spPr/>
    </dgm:pt>
    <dgm:pt modelId="{0DED4964-8AC5-496A-8200-880CCD1EB339}" type="pres">
      <dgm:prSet presAssocID="{3BEABBBD-4329-45FD-AA0E-3B330F0F461F}" presName="vert1" presStyleCnt="0"/>
      <dgm:spPr/>
    </dgm:pt>
    <dgm:pt modelId="{1E4B5C84-0A11-47B0-922F-A6159F039011}" type="pres">
      <dgm:prSet presAssocID="{15B7FDE8-E935-496B-9220-8963F8EEA17D}" presName="thickLine" presStyleLbl="alignNode1" presStyleIdx="3" presStyleCnt="4"/>
      <dgm:spPr/>
    </dgm:pt>
    <dgm:pt modelId="{E09818B1-082E-4F20-8248-3E00CE844B71}" type="pres">
      <dgm:prSet presAssocID="{15B7FDE8-E935-496B-9220-8963F8EEA17D}" presName="horz1" presStyleCnt="0"/>
      <dgm:spPr/>
    </dgm:pt>
    <dgm:pt modelId="{8F8AE7B1-1719-4C0D-A00B-FE6797DA9EFE}" type="pres">
      <dgm:prSet presAssocID="{15B7FDE8-E935-496B-9220-8963F8EEA17D}" presName="tx1" presStyleLbl="revTx" presStyleIdx="3" presStyleCnt="4"/>
      <dgm:spPr/>
    </dgm:pt>
    <dgm:pt modelId="{705B66B8-A5CE-48BB-B7D1-1E256375863E}" type="pres">
      <dgm:prSet presAssocID="{15B7FDE8-E935-496B-9220-8963F8EEA17D}" presName="vert1" presStyleCnt="0"/>
      <dgm:spPr/>
    </dgm:pt>
  </dgm:ptLst>
  <dgm:cxnLst>
    <dgm:cxn modelId="{300EF209-8220-4541-8AB6-9D0232086E0A}" type="presOf" srcId="{2757F5DB-9898-4119-9EE6-AB9FFD270F12}" destId="{60D22D31-CCC7-4B85-9524-AB185E6BD24D}" srcOrd="0" destOrd="0" presId="urn:microsoft.com/office/officeart/2008/layout/LinedList"/>
    <dgm:cxn modelId="{EAE0D61E-D147-4659-AB16-067068CFF5F8}" type="presOf" srcId="{5D09D60E-DA46-4A52-8CFA-408ACF8D30AA}" destId="{C6595EEB-5E33-4FA6-8ABA-4D019B9BEB88}" srcOrd="0" destOrd="0" presId="urn:microsoft.com/office/officeart/2008/layout/LinedList"/>
    <dgm:cxn modelId="{57CD9033-2D22-433A-816D-62B4CC469A89}" type="presOf" srcId="{15B7FDE8-E935-496B-9220-8963F8EEA17D}" destId="{8F8AE7B1-1719-4C0D-A00B-FE6797DA9EFE}" srcOrd="0" destOrd="0" presId="urn:microsoft.com/office/officeart/2008/layout/LinedList"/>
    <dgm:cxn modelId="{CD78C445-BA76-43B6-81F7-18AF9A65EA27}" srcId="{5D09D60E-DA46-4A52-8CFA-408ACF8D30AA}" destId="{2757F5DB-9898-4119-9EE6-AB9FFD270F12}" srcOrd="1" destOrd="0" parTransId="{F7498A2B-A28A-4968-9AA3-5EB4BA2BEE23}" sibTransId="{B014AA11-D70B-4259-BDAA-5E987CA0BC23}"/>
    <dgm:cxn modelId="{F4E19575-054F-4AA9-A346-F6B024306D01}" type="presOf" srcId="{A0571BF8-EB29-4D7C-8660-73E5A7579909}" destId="{C91F09B1-F52A-4805-8BE3-9BA926268DC7}" srcOrd="0" destOrd="0" presId="urn:microsoft.com/office/officeart/2008/layout/LinedList"/>
    <dgm:cxn modelId="{0E5C3CB4-925F-4433-AD30-675DE5E17E7B}" srcId="{5D09D60E-DA46-4A52-8CFA-408ACF8D30AA}" destId="{3BEABBBD-4329-45FD-AA0E-3B330F0F461F}" srcOrd="2" destOrd="0" parTransId="{7DE7A660-6FBD-467A-A200-C46A4A1E400A}" sibTransId="{C88BF9DF-2DA1-489D-8581-2CED78385F50}"/>
    <dgm:cxn modelId="{1ED1D2CC-F4E4-4DEA-A2AE-BC96D6C08B4F}" srcId="{5D09D60E-DA46-4A52-8CFA-408ACF8D30AA}" destId="{15B7FDE8-E935-496B-9220-8963F8EEA17D}" srcOrd="3" destOrd="0" parTransId="{1FAD08CD-3155-481A-A8BC-B11C51EAAEE9}" sibTransId="{6752B24E-7D73-41E4-9A6B-66C242E9550F}"/>
    <dgm:cxn modelId="{B91153E9-5E3A-4857-9ACF-E70ECC3D82C0}" srcId="{5D09D60E-DA46-4A52-8CFA-408ACF8D30AA}" destId="{A0571BF8-EB29-4D7C-8660-73E5A7579909}" srcOrd="0" destOrd="0" parTransId="{0DFEEAF8-0DCB-47E7-91B1-298422DE9681}" sibTransId="{F2A114E3-0905-4D3B-BC1C-53282F670CF8}"/>
    <dgm:cxn modelId="{BFA451FF-8111-4BEF-BF88-490B16AD22EA}" type="presOf" srcId="{3BEABBBD-4329-45FD-AA0E-3B330F0F461F}" destId="{9C3D869C-BC42-47C2-9E1F-88F032FE5815}" srcOrd="0" destOrd="0" presId="urn:microsoft.com/office/officeart/2008/layout/LinedList"/>
    <dgm:cxn modelId="{F68A95E0-B5FA-434C-8D0B-7A287D5A3B16}" type="presParOf" srcId="{C6595EEB-5E33-4FA6-8ABA-4D019B9BEB88}" destId="{79253FCD-6EF5-44C5-A570-176AC335D918}" srcOrd="0" destOrd="0" presId="urn:microsoft.com/office/officeart/2008/layout/LinedList"/>
    <dgm:cxn modelId="{5FBFBCD3-92AA-4A78-BB9C-125295E28444}" type="presParOf" srcId="{C6595EEB-5E33-4FA6-8ABA-4D019B9BEB88}" destId="{6C2958C7-B3A8-4A5A-9FE7-C4AD7B0CD7D3}" srcOrd="1" destOrd="0" presId="urn:microsoft.com/office/officeart/2008/layout/LinedList"/>
    <dgm:cxn modelId="{1A6CFCDE-BF67-4F80-BBB1-8A53E454C958}" type="presParOf" srcId="{6C2958C7-B3A8-4A5A-9FE7-C4AD7B0CD7D3}" destId="{C91F09B1-F52A-4805-8BE3-9BA926268DC7}" srcOrd="0" destOrd="0" presId="urn:microsoft.com/office/officeart/2008/layout/LinedList"/>
    <dgm:cxn modelId="{67892CB7-F419-4C0D-A08D-166C97707E64}" type="presParOf" srcId="{6C2958C7-B3A8-4A5A-9FE7-C4AD7B0CD7D3}" destId="{709211E5-7F95-43E4-A5D6-25EDE8BDF759}" srcOrd="1" destOrd="0" presId="urn:microsoft.com/office/officeart/2008/layout/LinedList"/>
    <dgm:cxn modelId="{A54D17D8-9917-4B19-B405-14390CEDAE7C}" type="presParOf" srcId="{C6595EEB-5E33-4FA6-8ABA-4D019B9BEB88}" destId="{B8135602-502E-46AE-8F25-69F281278EF6}" srcOrd="2" destOrd="0" presId="urn:microsoft.com/office/officeart/2008/layout/LinedList"/>
    <dgm:cxn modelId="{181AF18C-74A7-4789-B40E-C23391B7CA0E}" type="presParOf" srcId="{C6595EEB-5E33-4FA6-8ABA-4D019B9BEB88}" destId="{0F9E9632-0548-4596-BC89-A4A89278B201}" srcOrd="3" destOrd="0" presId="urn:microsoft.com/office/officeart/2008/layout/LinedList"/>
    <dgm:cxn modelId="{4894965A-D683-4A9E-BAD7-E7D42DA30756}" type="presParOf" srcId="{0F9E9632-0548-4596-BC89-A4A89278B201}" destId="{60D22D31-CCC7-4B85-9524-AB185E6BD24D}" srcOrd="0" destOrd="0" presId="urn:microsoft.com/office/officeart/2008/layout/LinedList"/>
    <dgm:cxn modelId="{69075713-9E0B-4123-AFBF-57BBFBC88009}" type="presParOf" srcId="{0F9E9632-0548-4596-BC89-A4A89278B201}" destId="{D775B4B1-9BEF-4379-915D-46E53BC8E129}" srcOrd="1" destOrd="0" presId="urn:microsoft.com/office/officeart/2008/layout/LinedList"/>
    <dgm:cxn modelId="{2285B8F0-4C1A-4F3D-97E3-9C5577A52A7E}" type="presParOf" srcId="{C6595EEB-5E33-4FA6-8ABA-4D019B9BEB88}" destId="{EC58A648-7FC5-4B16-A451-C0EAF15607E2}" srcOrd="4" destOrd="0" presId="urn:microsoft.com/office/officeart/2008/layout/LinedList"/>
    <dgm:cxn modelId="{FB49BC6C-87BC-4BF2-A74B-C17C2188E816}" type="presParOf" srcId="{C6595EEB-5E33-4FA6-8ABA-4D019B9BEB88}" destId="{525F9A13-345E-4BDA-9BC1-45697042B76B}" srcOrd="5" destOrd="0" presId="urn:microsoft.com/office/officeart/2008/layout/LinedList"/>
    <dgm:cxn modelId="{44B5379B-DD01-499D-8AD5-1CBAEC8541D2}" type="presParOf" srcId="{525F9A13-345E-4BDA-9BC1-45697042B76B}" destId="{9C3D869C-BC42-47C2-9E1F-88F032FE5815}" srcOrd="0" destOrd="0" presId="urn:microsoft.com/office/officeart/2008/layout/LinedList"/>
    <dgm:cxn modelId="{65F42C43-E585-4FE9-8A0A-8589F67A0F0A}" type="presParOf" srcId="{525F9A13-345E-4BDA-9BC1-45697042B76B}" destId="{0DED4964-8AC5-496A-8200-880CCD1EB339}" srcOrd="1" destOrd="0" presId="urn:microsoft.com/office/officeart/2008/layout/LinedList"/>
    <dgm:cxn modelId="{4D88C7BF-4658-4D50-A6FB-6938DCA6A093}" type="presParOf" srcId="{C6595EEB-5E33-4FA6-8ABA-4D019B9BEB88}" destId="{1E4B5C84-0A11-47B0-922F-A6159F039011}" srcOrd="6" destOrd="0" presId="urn:microsoft.com/office/officeart/2008/layout/LinedList"/>
    <dgm:cxn modelId="{EFF785CE-CE63-474F-BB48-DA4BAC7B7353}" type="presParOf" srcId="{C6595EEB-5E33-4FA6-8ABA-4D019B9BEB88}" destId="{E09818B1-082E-4F20-8248-3E00CE844B71}" srcOrd="7" destOrd="0" presId="urn:microsoft.com/office/officeart/2008/layout/LinedList"/>
    <dgm:cxn modelId="{C714F6A7-9860-4097-9817-5082726BC96B}" type="presParOf" srcId="{E09818B1-082E-4F20-8248-3E00CE844B71}" destId="{8F8AE7B1-1719-4C0D-A00B-FE6797DA9EFE}" srcOrd="0" destOrd="0" presId="urn:microsoft.com/office/officeart/2008/layout/LinedList"/>
    <dgm:cxn modelId="{86467160-47FA-4957-BFD1-2FDE8EEADF54}" type="presParOf" srcId="{E09818B1-082E-4F20-8248-3E00CE844B71}" destId="{705B66B8-A5CE-48BB-B7D1-1E25637586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55ED8-C76B-44D8-82EF-AC973D147D06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2A5F5-E75A-4F18-9EF1-1261E98F5BDA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GameNow</a:t>
          </a:r>
          <a:r>
            <a:rPr lang="it-IT" sz="1500" kern="1200" dirty="0"/>
            <a:t> è un sito che traccia i titoli a cui hai giocato, stai giocando e che giocherai.</a:t>
          </a:r>
          <a:endParaRPr lang="en-US" sz="1500" kern="1200" dirty="0"/>
        </a:p>
      </dsp:txBody>
      <dsp:txXfrm>
        <a:off x="34392" y="2318170"/>
        <a:ext cx="3209437" cy="720000"/>
      </dsp:txXfrm>
    </dsp:sp>
    <dsp:sp modelId="{274F2E6E-21F5-4B08-B1D2-F809276B6C88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01D91-F9AF-4B97-915C-0DF8B115D133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Può essere usato come un archivio personale dei tuoi titoli videoludici preferiti</a:t>
          </a:r>
          <a:endParaRPr lang="en-US" sz="1500" kern="1200"/>
        </a:p>
      </dsp:txBody>
      <dsp:txXfrm>
        <a:off x="3805481" y="2318170"/>
        <a:ext cx="3209437" cy="720000"/>
      </dsp:txXfrm>
    </dsp:sp>
    <dsp:sp modelId="{5915C8A7-F4F6-49BF-8687-7B4986DBFDFF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2F168-5C60-492B-834B-351BDCB7D7B3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Crea un tuo profilo personale per confrontarti con i tuoi amici come un vero e proprio Social Media</a:t>
          </a:r>
          <a:endParaRPr lang="en-US" sz="1500" kern="1200"/>
        </a:p>
      </dsp:txBody>
      <dsp:txXfrm>
        <a:off x="7576570" y="2318170"/>
        <a:ext cx="32094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53FCD-6EF5-44C5-A570-176AC335D918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F09B1-F52A-4805-8BE3-9BA926268DC7}">
      <dsp:nvSpPr>
        <dsp:cNvPr id="0" name=""/>
        <dsp:cNvSpPr/>
      </dsp:nvSpPr>
      <dsp:spPr>
        <a:xfrm>
          <a:off x="0" y="0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tx1"/>
              </a:solidFill>
            </a:rPr>
            <a:t>Tenere traccia di nuovi titoli in uscita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0"/>
        <a:ext cx="10820400" cy="882515"/>
      </dsp:txXfrm>
    </dsp:sp>
    <dsp:sp modelId="{B8135602-502E-46AE-8F25-69F281278EF6}">
      <dsp:nvSpPr>
        <dsp:cNvPr id="0" name=""/>
        <dsp:cNvSpPr/>
      </dsp:nvSpPr>
      <dsp:spPr>
        <a:xfrm>
          <a:off x="0" y="882515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22D31-CCC7-4B85-9524-AB185E6BD24D}">
      <dsp:nvSpPr>
        <dsp:cNvPr id="0" name=""/>
        <dsp:cNvSpPr/>
      </dsp:nvSpPr>
      <dsp:spPr>
        <a:xfrm>
          <a:off x="0" y="882515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tx1"/>
              </a:solidFill>
            </a:rPr>
            <a:t>Proporti nuovi titoli secondo i tuoi gusti e i titoli già giocati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882515"/>
        <a:ext cx="10820400" cy="882515"/>
      </dsp:txXfrm>
    </dsp:sp>
    <dsp:sp modelId="{EC58A648-7FC5-4B16-A451-C0EAF15607E2}">
      <dsp:nvSpPr>
        <dsp:cNvPr id="0" name=""/>
        <dsp:cNvSpPr/>
      </dsp:nvSpPr>
      <dsp:spPr>
        <a:xfrm>
          <a:off x="0" y="1765031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3D869C-BC42-47C2-9E1F-88F032FE5815}">
      <dsp:nvSpPr>
        <dsp:cNvPr id="0" name=""/>
        <dsp:cNvSpPr/>
      </dsp:nvSpPr>
      <dsp:spPr>
        <a:xfrm>
          <a:off x="0" y="1765031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tx1"/>
              </a:solidFill>
            </a:rPr>
            <a:t>Traccia del progresso di ogni titolo confrontandoli con quelli dei tuoi amici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1765031"/>
        <a:ext cx="10820400" cy="882515"/>
      </dsp:txXfrm>
    </dsp:sp>
    <dsp:sp modelId="{1E4B5C84-0A11-47B0-922F-A6159F039011}">
      <dsp:nvSpPr>
        <dsp:cNvPr id="0" name=""/>
        <dsp:cNvSpPr/>
      </dsp:nvSpPr>
      <dsp:spPr>
        <a:xfrm>
          <a:off x="0" y="2647546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AE7B1-1719-4C0D-A00B-FE6797DA9EFE}">
      <dsp:nvSpPr>
        <dsp:cNvPr id="0" name=""/>
        <dsp:cNvSpPr/>
      </dsp:nvSpPr>
      <dsp:spPr>
        <a:xfrm>
          <a:off x="0" y="2647546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tx1"/>
              </a:solidFill>
            </a:rPr>
            <a:t>Scrivere una recensione ad ogni titolo e valutarlo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2647546"/>
        <a:ext cx="10820400" cy="882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17094-6B29-4531-AC6E-3971B4422119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7585C-F23C-4554-8CBE-F33265ECE2F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06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82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60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8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90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4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9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49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4961" y="2960622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GAME </a:t>
            </a:r>
            <a:r>
              <a:rPr lang="en-US" b="1" dirty="0" err="1"/>
              <a:t>nOW</a:t>
            </a:r>
            <a:endParaRPr lang="en-US" b="1" dirty="0" err="1">
              <a:cs typeface="Calibri 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EBFA5D-F58D-677A-BA84-904797D218FE}"/>
              </a:ext>
            </a:extLst>
          </p:cNvPr>
          <p:cNvSpPr txBox="1"/>
          <p:nvPr/>
        </p:nvSpPr>
        <p:spPr>
          <a:xfrm>
            <a:off x="3923832" y="4522467"/>
            <a:ext cx="4340200" cy="95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Angelino Cesario</a:t>
            </a:r>
            <a:endParaRPr lang="en-US" cap="all" dirty="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 err="1"/>
              <a:t>Matricola</a:t>
            </a:r>
            <a:r>
              <a:rPr lang="en-US" cap="all" dirty="0"/>
              <a:t>: 0124002351</a:t>
            </a:r>
            <a:endParaRPr lang="en-US" cap="all" dirty="0">
              <a:cs typeface="Calibri"/>
            </a:endParaRPr>
          </a:p>
        </p:txBody>
      </p:sp>
      <p:pic>
        <p:nvPicPr>
          <p:cNvPr id="11" name="Graphic 11" descr="Game controller">
            <a:extLst>
              <a:ext uri="{FF2B5EF4-FFF2-40B4-BE49-F238E27FC236}">
                <a16:creationId xmlns:a16="http://schemas.microsoft.com/office/drawing/2014/main" id="{2D158B7C-B8D3-DD9E-2FA9-9CEC25B0F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1808" y="428158"/>
            <a:ext cx="3238624" cy="32386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3A1416-3A73-A757-4672-E98310FAE8D8}"/>
              </a:ext>
            </a:extLst>
          </p:cNvPr>
          <p:cNvSpPr txBox="1"/>
          <p:nvPr/>
        </p:nvSpPr>
        <p:spPr>
          <a:xfrm>
            <a:off x="4933045" y="5622620"/>
            <a:ext cx="2327521" cy="723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dirty="0"/>
              <a:t>Proposta Progetto</a:t>
            </a:r>
            <a:endParaRPr lang="it-IT"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r>
              <a:rPr lang="de-DE" dirty="0"/>
              <a:t>TECNOLOGIE WEB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D1754-5F2B-6B83-70F1-A4C8A6C6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Che cos’è?</a:t>
            </a:r>
          </a:p>
        </p:txBody>
      </p:sp>
      <p:graphicFrame>
        <p:nvGraphicFramePr>
          <p:cNvPr id="37" name="Segnaposto contenuto 2">
            <a:extLst>
              <a:ext uri="{FF2B5EF4-FFF2-40B4-BE49-F238E27FC236}">
                <a16:creationId xmlns:a16="http://schemas.microsoft.com/office/drawing/2014/main" id="{CE9DA831-6188-DE27-5446-914A08839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13113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3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1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F41E2-2736-71C3-7098-ECC23E16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Altre funzionalità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3D4B3437-97FD-B8C1-ABE9-826FD6C98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762605"/>
              </p:ext>
            </p:extLst>
          </p:nvPr>
        </p:nvGraphicFramePr>
        <p:xfrm>
          <a:off x="700177" y="2685466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483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42</TotalTime>
  <Words>104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Celestial</vt:lpstr>
      <vt:lpstr>GAME nOW</vt:lpstr>
      <vt:lpstr>Che cos’è?</vt:lpstr>
      <vt:lpstr>Altre funzionalità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Cesario Angelino</cp:lastModifiedBy>
  <cp:revision>59</cp:revision>
  <dcterms:created xsi:type="dcterms:W3CDTF">2022-11-07T17:10:41Z</dcterms:created>
  <dcterms:modified xsi:type="dcterms:W3CDTF">2022-11-07T18:11:49Z</dcterms:modified>
</cp:coreProperties>
</file>