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5" r:id="rId2"/>
    <p:sldId id="337" r:id="rId3"/>
    <p:sldId id="317" r:id="rId4"/>
    <p:sldId id="336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DFF5"/>
    <a:srgbClr val="F2F2F2"/>
    <a:srgbClr val="949494"/>
    <a:srgbClr val="0066CC"/>
    <a:srgbClr val="EAB13E"/>
    <a:srgbClr val="006668"/>
    <a:srgbClr val="D6D4D4"/>
    <a:srgbClr val="DDDBDB"/>
    <a:srgbClr val="6BE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9186" autoAdjust="0"/>
  </p:normalViewPr>
  <p:slideViewPr>
    <p:cSldViewPr snapToGrid="0">
      <p:cViewPr varScale="1">
        <p:scale>
          <a:sx n="108" d="100"/>
          <a:sy n="108" d="100"/>
        </p:scale>
        <p:origin x="12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F2F4E-8AB7-4C35-ADD5-AB8442724B0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D235F-D5F5-49D5-A1AD-2BC60D04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D235F-D5F5-49D5-A1AD-2BC60D047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8BF-A942-407A-BDB0-98030DA5BF30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7BEF-22BA-493E-AC33-7C4A34D2DEC9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5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4652-4F53-4DF0-B582-4FE6B243DD80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6168"/>
            <a:ext cx="10515600" cy="81878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3F0E1A-0507-4046-99B0-239F1A29DF61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F18206-3CFE-43A4-B2DC-9A718AC19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184275"/>
            <a:ext cx="10515600" cy="641350"/>
          </a:xfrm>
        </p:spPr>
        <p:txBody>
          <a:bodyPr tIns="144000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9144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3716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8288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435725"/>
            <a:ext cx="10515600" cy="2921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5983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405F-53A1-460E-A59C-D0D8BBB90525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02C-F072-4AEF-BB42-80953B418394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B48-BF54-4C02-8552-AB3432DC213F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FEEB-A132-44FD-AB71-947E465B307C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AB69-9DC0-4C5D-8F47-332D56A52127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B912-63E5-4319-BF4C-B092FB084A35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6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33DD-09AC-449F-9F6A-05C19B1437DD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217B24-2B36-49FB-8CF4-521669E0608D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1F18206-3CFE-43A4-B2DC-9A718AC19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laticon.com/authors/pixel-perf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zappingseb/EARL2019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 descr="A picture containing nature, outdoor, sky, night&#10;&#10;Description automatically generated">
            <a:extLst>
              <a:ext uri="{FF2B5EF4-FFF2-40B4-BE49-F238E27FC236}">
                <a16:creationId xmlns:a16="http://schemas.microsoft.com/office/drawing/2014/main" id="{1A428F3D-6C19-497F-9948-C06A215740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6" b="17931"/>
          <a:stretch/>
        </p:blipFill>
        <p:spPr>
          <a:xfrm>
            <a:off x="-429491" y="1901536"/>
            <a:ext cx="12966123" cy="5159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continuous integration will save jour team and your packages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5701" y="6312884"/>
            <a:ext cx="11219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Sebastian Wolf – @zappingseb – @useRMUC – </a:t>
            </a:r>
            <a:r>
              <a:rPr lang="de-CH" sz="1600" dirty="0" err="1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July</a:t>
            </a:r>
            <a:r>
              <a:rPr lang="de-CH" sz="16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7th 2020</a:t>
            </a:r>
            <a:endParaRPr lang="en-US" sz="16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3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3562-998F-4226-B05E-4BD0EC06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Statistical Evaluations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B6538-D775-432F-9479-A435E200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D4DB3-121A-4656-ADA7-27503DBA8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3148" y="5240978"/>
            <a:ext cx="2334414" cy="641350"/>
          </a:xfrm>
        </p:spPr>
        <p:txBody>
          <a:bodyPr/>
          <a:lstStyle/>
          <a:p>
            <a:pPr algn="ctr"/>
            <a:r>
              <a:rPr lang="de-CH" dirty="0"/>
              <a:t>Summary 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CE92C-1514-4210-B363-B13D925DC8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Icons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b="1" dirty="0">
                <a:hlinkClick r:id="rId2"/>
              </a:rPr>
              <a:t>Pixel </a:t>
            </a:r>
            <a:r>
              <a:rPr lang="de-CH" b="1" dirty="0" err="1">
                <a:hlinkClick r:id="rId2"/>
              </a:rPr>
              <a:t>perfect</a:t>
            </a:r>
            <a:endParaRPr lang="de-CH" b="1" dirty="0"/>
          </a:p>
          <a:p>
            <a:endParaRPr lang="de-CH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E60F541-2137-42C6-BB08-3E801DAA43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/>
          <a:stretch/>
        </p:blipFill>
        <p:spPr>
          <a:xfrm>
            <a:off x="833148" y="2247937"/>
            <a:ext cx="2516284" cy="274794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E6EA891-E898-4E90-AC1A-213F473F3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16" y="2247937"/>
            <a:ext cx="2747947" cy="2747947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E21B3F9-4463-4E94-AC32-821E5BB87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48" y="2247937"/>
            <a:ext cx="2743200" cy="2743200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72A6315-6CE6-4570-AB51-3D93A54FC363}"/>
              </a:ext>
            </a:extLst>
          </p:cNvPr>
          <p:cNvSpPr txBox="1">
            <a:spLocks/>
          </p:cNvSpPr>
          <p:nvPr/>
        </p:nvSpPr>
        <p:spPr>
          <a:xfrm>
            <a:off x="4810282" y="5228606"/>
            <a:ext cx="2334414" cy="641350"/>
          </a:xfrm>
          <a:prstGeom prst="rect">
            <a:avLst/>
          </a:prstGeom>
        </p:spPr>
        <p:txBody>
          <a:bodyPr vert="horz" lIns="91440" tIns="1440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dirty="0"/>
              <a:t>Distribution Plot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F00989F-6375-456A-B2EB-59913DD9CE65}"/>
              </a:ext>
            </a:extLst>
          </p:cNvPr>
          <p:cNvSpPr txBox="1">
            <a:spLocks/>
          </p:cNvSpPr>
          <p:nvPr/>
        </p:nvSpPr>
        <p:spPr>
          <a:xfrm>
            <a:off x="8809941" y="5223859"/>
            <a:ext cx="2334414" cy="641350"/>
          </a:xfrm>
          <a:prstGeom prst="rect">
            <a:avLst/>
          </a:prstGeom>
        </p:spPr>
        <p:txBody>
          <a:bodyPr vert="horz" lIns="91440" tIns="1440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dirty="0" err="1"/>
              <a:t>Shiny</a:t>
            </a:r>
            <a:r>
              <a:rPr lang="de-CH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65791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Talk </a:t>
            </a:r>
            <a:r>
              <a:rPr lang="de-CH" dirty="0" err="1"/>
              <a:t>Structure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8200" y="1504950"/>
            <a:ext cx="10515600" cy="405938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Explain what needs to be checked in a package</a:t>
            </a:r>
          </a:p>
          <a:p>
            <a:pPr marL="457200" indent="-457200">
              <a:buAutoNum type="arabicPeriod"/>
            </a:pPr>
            <a:r>
              <a:rPr lang="en-US" dirty="0"/>
              <a:t>Show a setup with</a:t>
            </a:r>
          </a:p>
          <a:p>
            <a:pPr marL="914400" lvl="1" indent="-457200">
              <a:buAutoNum type="arabicPeriod"/>
            </a:pPr>
            <a:r>
              <a:rPr lang="en-US" dirty="0"/>
              <a:t>Docker</a:t>
            </a:r>
          </a:p>
          <a:p>
            <a:pPr marL="1371600" lvl="2" indent="-457200">
              <a:buAutoNum type="arabicPeriod"/>
            </a:pPr>
            <a:r>
              <a:rPr lang="en-US" dirty="0"/>
              <a:t>Jenkins docker</a:t>
            </a:r>
          </a:p>
          <a:p>
            <a:pPr marL="1371600" lvl="2" indent="-457200">
              <a:buAutoNum type="arabicPeriod"/>
            </a:pPr>
            <a:r>
              <a:rPr lang="en-US" dirty="0" err="1"/>
              <a:t>Rstudio</a:t>
            </a:r>
            <a:r>
              <a:rPr lang="en-US" dirty="0"/>
              <a:t> Docker</a:t>
            </a:r>
          </a:p>
          <a:p>
            <a:pPr marL="1371600" lvl="2" indent="-457200">
              <a:buAutoNum type="arabicPeriod"/>
            </a:pPr>
            <a:r>
              <a:rPr lang="en-US" dirty="0"/>
              <a:t>Run Docker</a:t>
            </a:r>
          </a:p>
          <a:p>
            <a:pPr marL="1371600" lvl="2" indent="-457200">
              <a:buAutoNum type="arabicPeriod"/>
            </a:pPr>
            <a:r>
              <a:rPr lang="en-US" dirty="0"/>
              <a:t>Gitlab docker</a:t>
            </a:r>
          </a:p>
          <a:p>
            <a:pPr marL="914400" lvl="1" indent="-457200">
              <a:buAutoNum type="arabicPeriod"/>
            </a:pPr>
            <a:r>
              <a:rPr lang="en-US" dirty="0"/>
              <a:t>Docker to run tests</a:t>
            </a:r>
          </a:p>
          <a:p>
            <a:pPr marL="914400" lvl="1" indent="-457200">
              <a:buAutoNum type="arabicPeriod"/>
            </a:pPr>
            <a:r>
              <a:rPr lang="en-US" dirty="0"/>
              <a:t>Record a shiny-test and store it</a:t>
            </a:r>
          </a:p>
          <a:p>
            <a:pPr marL="914400" lvl="1" indent="-457200">
              <a:buAutoNum type="arabicPeriod"/>
            </a:pPr>
            <a:r>
              <a:rPr lang="en-US" dirty="0"/>
              <a:t>Change a variable in the code</a:t>
            </a:r>
          </a:p>
          <a:p>
            <a:pPr marL="914400" lvl="1" indent="-457200">
              <a:buAutoNum type="arabicPeriod"/>
            </a:pPr>
            <a:r>
              <a:rPr lang="en-US" dirty="0"/>
              <a:t>Run the test again</a:t>
            </a:r>
          </a:p>
          <a:p>
            <a:pPr marL="457200" indent="-457200">
              <a:buAutoNum type="arabicPeriod"/>
            </a:pPr>
            <a:r>
              <a:rPr lang="en-US" dirty="0"/>
              <a:t>Explain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Code and slides of this presentation at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https://github.com/zappingseb/EARL2019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99799" y="3171480"/>
            <a:ext cx="5988738" cy="2713383"/>
            <a:chOff x="3036299" y="3146436"/>
            <a:chExt cx="5988738" cy="2713383"/>
          </a:xfrm>
        </p:grpSpPr>
        <p:sp>
          <p:nvSpPr>
            <p:cNvPr id="6" name="Rectangle 5"/>
            <p:cNvSpPr/>
            <p:nvPr/>
          </p:nvSpPr>
          <p:spPr>
            <a:xfrm>
              <a:off x="3036299" y="3146436"/>
              <a:ext cx="5988738" cy="2713383"/>
            </a:xfrm>
            <a:prstGeom prst="rect">
              <a:avLst/>
            </a:prstGeom>
            <a:solidFill>
              <a:srgbClr val="D6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6427" y="3171480"/>
              <a:ext cx="351984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@email           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@blog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@bugReport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@cv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@twitter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0345" y="3171480"/>
              <a:ext cx="3768980" cy="25853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sebastian@mail-wolf.de</a:t>
              </a:r>
            </a:p>
            <a:p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medium.com/@zappingseb</a:t>
              </a:r>
            </a:p>
            <a:p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github.com/zappingseb</a:t>
              </a:r>
            </a:p>
            <a:p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linkedin.com/in/zappingseb</a:t>
              </a:r>
            </a:p>
            <a:p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twitter.com/zappingseb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04" y="1208952"/>
            <a:ext cx="1962528" cy="1962528"/>
          </a:xfrm>
          <a:prstGeom prst="rect">
            <a:avLst/>
          </a:prstGeom>
        </p:spPr>
      </p:pic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8200" y="1184275"/>
            <a:ext cx="10515600" cy="641350"/>
          </a:xfrm>
        </p:spPr>
        <p:txBody>
          <a:bodyPr/>
          <a:lstStyle/>
          <a:p>
            <a:r>
              <a:rPr lang="de-CH" dirty="0"/>
              <a:t>Ask me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7669779" y="1504950"/>
            <a:ext cx="3314700" cy="1885950"/>
          </a:xfrm>
          <a:prstGeom prst="wedgeEllipseCallout">
            <a:avLst>
              <a:gd name="adj1" fmla="val -71409"/>
              <a:gd name="adj2" fmla="val -25378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Thank you!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4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PPTLANG" val="RXPEnglish"/>
  <p:tag name="VARSAVEMESSAGETIMESTAMP" val="RXP03.09.2019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900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Microsoft JhengHei Light</vt:lpstr>
      <vt:lpstr>Arial</vt:lpstr>
      <vt:lpstr>Calibri</vt:lpstr>
      <vt:lpstr>Calibri Light</vt:lpstr>
      <vt:lpstr>Courier New</vt:lpstr>
      <vt:lpstr>Roboto Light</vt:lpstr>
      <vt:lpstr>Office Theme</vt:lpstr>
      <vt:lpstr>Why continuous integration will save jour team and your packages</vt:lpstr>
      <vt:lpstr>Statistical Evaluations</vt:lpstr>
      <vt:lpstr>Talk Structure</vt:lpstr>
      <vt:lpstr>Take away 2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Wolf, Sebastian {MDBB~Basel}</dc:creator>
  <cp:lastModifiedBy>Sebastian Engel-Wolf</cp:lastModifiedBy>
  <cp:revision>162</cp:revision>
  <dcterms:created xsi:type="dcterms:W3CDTF">2019-05-14T16:10:30Z</dcterms:created>
  <dcterms:modified xsi:type="dcterms:W3CDTF">2020-06-16T12:26:16Z</dcterms:modified>
</cp:coreProperties>
</file>