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29AD8-DC02-4504-A4BE-314523880863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C4E69-7730-4E23-91D7-E131B22040A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59CCF-FE94-41BC-BE19-7FA2D8177DDA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B75E-7DAA-42D0-83BD-F8D5FEE81462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4514-C507-4D49-8C1B-E26E989B59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B75E-7DAA-42D0-83BD-F8D5FEE81462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4514-C507-4D49-8C1B-E26E989B59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B75E-7DAA-42D0-83BD-F8D5FEE81462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4514-C507-4D49-8C1B-E26E989B59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B75E-7DAA-42D0-83BD-F8D5FEE81462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4514-C507-4D49-8C1B-E26E989B59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B75E-7DAA-42D0-83BD-F8D5FEE81462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4514-C507-4D49-8C1B-E26E989B59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B75E-7DAA-42D0-83BD-F8D5FEE81462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4514-C507-4D49-8C1B-E26E989B59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B75E-7DAA-42D0-83BD-F8D5FEE81462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4514-C507-4D49-8C1B-E26E989B59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B75E-7DAA-42D0-83BD-F8D5FEE81462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4514-C507-4D49-8C1B-E26E989B59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B75E-7DAA-42D0-83BD-F8D5FEE81462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4514-C507-4D49-8C1B-E26E989B59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B75E-7DAA-42D0-83BD-F8D5FEE81462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4514-C507-4D49-8C1B-E26E989B59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B75E-7DAA-42D0-83BD-F8D5FEE81462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4514-C507-4D49-8C1B-E26E989B59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6B75E-7DAA-42D0-83BD-F8D5FEE81462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B4514-C507-4D49-8C1B-E26E989B595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Структура курса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26084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dirty="0" smtClean="0"/>
              <a:t>6 семестр</a:t>
            </a:r>
          </a:p>
          <a:p>
            <a:r>
              <a:rPr lang="ru-RU" sz="3200" dirty="0" smtClean="0"/>
              <a:t>1 лекци</a:t>
            </a:r>
            <a:r>
              <a:rPr lang="ru-RU" sz="3200" dirty="0" smtClean="0"/>
              <a:t>я</a:t>
            </a:r>
            <a:endParaRPr lang="ru-RU" sz="3200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26084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dirty="0" smtClean="0"/>
              <a:t>7 семестр</a:t>
            </a:r>
          </a:p>
          <a:p>
            <a:r>
              <a:rPr lang="ru-RU" sz="3200" dirty="0" smtClean="0"/>
              <a:t>4 лекции</a:t>
            </a:r>
            <a:endParaRPr lang="ru-RU" sz="3200" dirty="0" smtClean="0"/>
          </a:p>
          <a:p>
            <a:r>
              <a:rPr lang="ru-RU" sz="3200" dirty="0" smtClean="0"/>
              <a:t>4 </a:t>
            </a:r>
            <a:r>
              <a:rPr lang="ru-RU" sz="3200" dirty="0" smtClean="0"/>
              <a:t>лаб. </a:t>
            </a:r>
            <a:r>
              <a:rPr lang="ru-RU" sz="3200" dirty="0" smtClean="0"/>
              <a:t>работы</a:t>
            </a:r>
            <a:endParaRPr lang="ru-RU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651557" y="62116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0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467544" y="4077072"/>
            <a:ext cx="4038600" cy="22608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семестр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 лекции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/>
              <a:t>3 лаб. работы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Содержимое 3"/>
          <p:cNvSpPr txBox="1">
            <a:spLocks/>
          </p:cNvSpPr>
          <p:nvPr/>
        </p:nvSpPr>
        <p:spPr>
          <a:xfrm>
            <a:off x="4658544" y="4077072"/>
            <a:ext cx="4038600" cy="22608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 семестр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курс. работа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</Words>
  <Application>Microsoft Office PowerPoint</Application>
  <PresentationFormat>Экран (4:3)</PresentationFormat>
  <Paragraphs>13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Структура курса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Структура курса</dc:title>
  <dc:creator>Главный</dc:creator>
  <cp:lastModifiedBy>Главный</cp:lastModifiedBy>
  <cp:revision>1</cp:revision>
  <dcterms:created xsi:type="dcterms:W3CDTF">2021-05-17T05:26:59Z</dcterms:created>
  <dcterms:modified xsi:type="dcterms:W3CDTF">2021-05-17T05:30:09Z</dcterms:modified>
</cp:coreProperties>
</file>