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91" r:id="rId3"/>
    <p:sldId id="321" r:id="rId4"/>
    <p:sldId id="326" r:id="rId5"/>
    <p:sldId id="322" r:id="rId6"/>
    <p:sldId id="323" r:id="rId7"/>
    <p:sldId id="332" r:id="rId8"/>
    <p:sldId id="340" r:id="rId9"/>
    <p:sldId id="358" r:id="rId10"/>
    <p:sldId id="359" r:id="rId11"/>
    <p:sldId id="334" r:id="rId12"/>
    <p:sldId id="329" r:id="rId13"/>
    <p:sldId id="339" r:id="rId14"/>
    <p:sldId id="341" r:id="rId15"/>
    <p:sldId id="335" r:id="rId16"/>
    <p:sldId id="328" r:id="rId17"/>
    <p:sldId id="338" r:id="rId18"/>
    <p:sldId id="336" r:id="rId19"/>
    <p:sldId id="327" r:id="rId20"/>
    <p:sldId id="357" r:id="rId21"/>
    <p:sldId id="355" r:id="rId22"/>
    <p:sldId id="356" r:id="rId23"/>
    <p:sldId id="350" r:id="rId24"/>
    <p:sldId id="351" r:id="rId25"/>
    <p:sldId id="352" r:id="rId26"/>
    <p:sldId id="337" r:id="rId27"/>
    <p:sldId id="330" r:id="rId28"/>
    <p:sldId id="360" r:id="rId29"/>
    <p:sldId id="331" r:id="rId30"/>
    <p:sldId id="342" r:id="rId31"/>
    <p:sldId id="343" r:id="rId32"/>
    <p:sldId id="344" r:id="rId33"/>
    <p:sldId id="345" r:id="rId34"/>
    <p:sldId id="346" r:id="rId35"/>
    <p:sldId id="348" r:id="rId36"/>
    <p:sldId id="325" r:id="rId37"/>
    <p:sldId id="354" r:id="rId38"/>
    <p:sldId id="353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6" y="-11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9110-17CC-4EC7-8CE3-5F829C7A945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D573-1C8C-4A3A-86B4-62D9301F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История ОС семейства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Особенности ОС семейства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Разметка диска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Корневые папки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Настройка сети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Манипуляции с файлами и папками в ОС </a:t>
            </a:r>
            <a:r>
              <a:rPr lang="en-US" sz="2000" dirty="0" smtClean="0">
                <a:solidFill>
                  <a:schemeClr val="tx1"/>
                </a:solidFill>
              </a:rPr>
              <a:t>Linux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Текстовый редактор </a:t>
            </a:r>
            <a:r>
              <a:rPr lang="en-US" sz="2000" dirty="0" smtClean="0">
                <a:solidFill>
                  <a:schemeClr val="tx1"/>
                </a:solidFill>
              </a:rPr>
              <a:t>vim.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Удаленное управление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Управление оболочками и ОС </a:t>
            </a:r>
            <a:r>
              <a:rPr lang="en-US" sz="2000" dirty="0" smtClean="0">
                <a:solidFill>
                  <a:schemeClr val="tx1"/>
                </a:solidFill>
              </a:rPr>
              <a:t>Linux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apt-pro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4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Разметка диска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Physical Drives</a:t>
            </a:r>
          </a:p>
          <a:p>
            <a:r>
              <a:rPr lang="en-US" dirty="0" smtClean="0"/>
              <a:t>Drive Partitions (</a:t>
            </a:r>
            <a:r>
              <a:rPr lang="en-US" dirty="0" err="1" smtClean="0"/>
              <a:t>fdisk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Physical Volumes (</a:t>
            </a:r>
            <a:r>
              <a:rPr lang="en-US" dirty="0" err="1" smtClean="0"/>
              <a:t>pvcreate</a:t>
            </a:r>
            <a:r>
              <a:rPr lang="en-US" dirty="0" smtClean="0"/>
              <a:t>, </a:t>
            </a:r>
            <a:r>
              <a:rPr lang="en-US" dirty="0" err="1" smtClean="0"/>
              <a:t>pvdisplay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Volume Group (</a:t>
            </a:r>
            <a:r>
              <a:rPr lang="en-US" dirty="0" err="1" smtClean="0"/>
              <a:t>vgcreate</a:t>
            </a:r>
            <a:r>
              <a:rPr lang="en-US" dirty="0" smtClean="0"/>
              <a:t>, </a:t>
            </a:r>
            <a:r>
              <a:rPr lang="en-US" dirty="0" err="1" smtClean="0"/>
              <a:t>vgdisplay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Logical Volumes (</a:t>
            </a:r>
            <a:r>
              <a:rPr lang="en-US" dirty="0" err="1" smtClean="0"/>
              <a:t>lvcreate</a:t>
            </a:r>
            <a:r>
              <a:rPr lang="en-US" dirty="0" smtClean="0"/>
              <a:t>, </a:t>
            </a:r>
            <a:r>
              <a:rPr lang="en-US" dirty="0" err="1" smtClean="0"/>
              <a:t>lvdisplay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System (mount)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ubuntu\partitioning.png"/>
          <p:cNvPicPr>
            <a:picLocks noChangeAspect="1" noChangeArrowheads="1"/>
          </p:cNvPicPr>
          <p:nvPr/>
        </p:nvPicPr>
        <p:blipFill>
          <a:blip r:embed="rId3" cstate="print"/>
          <a:srcRect l="1831" t="9238" r="2532" b="3590"/>
          <a:stretch>
            <a:fillRect/>
          </a:stretch>
        </p:blipFill>
        <p:spPr bwMode="auto">
          <a:xfrm>
            <a:off x="441754" y="0"/>
            <a:ext cx="826049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install\5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1069"/>
            <a:ext cx="9144000" cy="2941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install\6 part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795" y="0"/>
            <a:ext cx="697841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Корневые папки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dev – </a:t>
            </a:r>
            <a:r>
              <a:rPr lang="ru-RU" dirty="0" smtClean="0"/>
              <a:t>устройства </a:t>
            </a:r>
          </a:p>
          <a:p>
            <a:r>
              <a:rPr lang="en-US" dirty="0" smtClean="0"/>
              <a:t>etc – </a:t>
            </a:r>
            <a:r>
              <a:rPr lang="ru-RU" dirty="0" smtClean="0"/>
              <a:t>конфигурация </a:t>
            </a:r>
          </a:p>
          <a:p>
            <a:r>
              <a:rPr lang="en-US" dirty="0" smtClean="0"/>
              <a:t>home – </a:t>
            </a:r>
            <a:r>
              <a:rPr lang="ru-RU" dirty="0" smtClean="0"/>
              <a:t>файлы пользователей</a:t>
            </a:r>
          </a:p>
          <a:p>
            <a:r>
              <a:rPr lang="en-US" dirty="0" smtClean="0"/>
              <a:t>media – </a:t>
            </a:r>
            <a:r>
              <a:rPr lang="ru-RU" dirty="0" smtClean="0"/>
              <a:t>носители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– </a:t>
            </a:r>
            <a:r>
              <a:rPr lang="ru-RU" dirty="0" smtClean="0"/>
              <a:t>файлы служб (журналы, </a:t>
            </a:r>
            <a:r>
              <a:rPr lang="ru-RU" dirty="0" err="1" smtClean="0"/>
              <a:t>веб-сайты</a:t>
            </a:r>
            <a:r>
              <a:rPr lang="ru-RU" dirty="0" smtClean="0"/>
              <a:t>, почта)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root-fold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root-folders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Настройка сети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6016" y="1491631"/>
            <a:ext cx="4427984" cy="3651869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600" dirty="0" smtClean="0"/>
          </a:p>
          <a:p>
            <a:r>
              <a:rPr lang="en-US" sz="3600" dirty="0" smtClean="0"/>
              <a:t>l – </a:t>
            </a:r>
            <a:r>
              <a:rPr lang="ru-RU" sz="3600" dirty="0" smtClean="0"/>
              <a:t>просмотр списка</a:t>
            </a:r>
          </a:p>
          <a:p>
            <a:r>
              <a:rPr lang="en-US" sz="3600" dirty="0" smtClean="0"/>
              <a:t>add – </a:t>
            </a:r>
            <a:r>
              <a:rPr lang="ru-RU" sz="3600" dirty="0" smtClean="0"/>
              <a:t>добавить</a:t>
            </a:r>
            <a:endParaRPr lang="en-US" sz="3600" dirty="0" smtClean="0"/>
          </a:p>
          <a:p>
            <a:r>
              <a:rPr lang="en-US" sz="3600" dirty="0" smtClean="0"/>
              <a:t>del - </a:t>
            </a:r>
            <a:r>
              <a:rPr lang="ru-RU" sz="3600" dirty="0" smtClean="0"/>
              <a:t>удалить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491631"/>
            <a:ext cx="4788024" cy="365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интерфейсы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адреса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маршруты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overview\1 net.PNG"/>
          <p:cNvPicPr>
            <a:picLocks noChangeAspect="1" noChangeArrowheads="1"/>
          </p:cNvPicPr>
          <p:nvPr/>
        </p:nvPicPr>
        <p:blipFill>
          <a:blip r:embed="rId3" cstate="print"/>
          <a:srcRect r="44628"/>
          <a:stretch>
            <a:fillRect/>
          </a:stretch>
        </p:blipFill>
        <p:spPr bwMode="auto">
          <a:xfrm>
            <a:off x="0" y="-1"/>
            <a:ext cx="9144000" cy="5020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1964 – </a:t>
            </a:r>
            <a:r>
              <a:rPr lang="en-US" dirty="0" err="1" smtClean="0"/>
              <a:t>Multics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Bell Laboratories</a:t>
            </a:r>
          </a:p>
          <a:p>
            <a:r>
              <a:rPr lang="en-US" dirty="0" smtClean="0"/>
              <a:t>1969 – Unix </a:t>
            </a:r>
            <a:r>
              <a:rPr lang="ru-RU" dirty="0" smtClean="0"/>
              <a:t>от </a:t>
            </a:r>
            <a:r>
              <a:rPr lang="en-US" dirty="0" smtClean="0"/>
              <a:t>Bell Laboratories</a:t>
            </a:r>
          </a:p>
          <a:p>
            <a:r>
              <a:rPr lang="en-US" dirty="0" smtClean="0"/>
              <a:t>199</a:t>
            </a:r>
            <a:r>
              <a:rPr lang="ru-RU" dirty="0" smtClean="0"/>
              <a:t>1</a:t>
            </a:r>
            <a:r>
              <a:rPr lang="en-US" dirty="0" smtClean="0"/>
              <a:t> – </a:t>
            </a:r>
            <a:r>
              <a:rPr lang="ru-RU" dirty="0" smtClean="0"/>
              <a:t>начало </a:t>
            </a:r>
            <a:r>
              <a:rPr lang="en-US" dirty="0" smtClean="0"/>
              <a:t>Linux </a:t>
            </a:r>
            <a:r>
              <a:rPr lang="ru-RU" dirty="0" smtClean="0"/>
              <a:t>от </a:t>
            </a:r>
            <a:r>
              <a:rPr lang="ru-RU" dirty="0" err="1" smtClean="0"/>
              <a:t>Линуса</a:t>
            </a:r>
            <a:r>
              <a:rPr lang="ru-RU" dirty="0" smtClean="0"/>
              <a:t> </a:t>
            </a:r>
            <a:r>
              <a:rPr lang="ru-RU" dirty="0" err="1" smtClean="0"/>
              <a:t>Торвальдса</a:t>
            </a:r>
            <a:r>
              <a:rPr lang="ru-RU" dirty="0" smtClean="0"/>
              <a:t> и сообщества</a:t>
            </a:r>
          </a:p>
          <a:p>
            <a:r>
              <a:rPr lang="ru-RU" dirty="0" smtClean="0"/>
              <a:t>1993</a:t>
            </a:r>
            <a:r>
              <a:rPr lang="en-US" dirty="0" smtClean="0"/>
              <a:t>-1994</a:t>
            </a:r>
            <a:r>
              <a:rPr lang="ru-RU" dirty="0" smtClean="0"/>
              <a:t>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Slackware</a:t>
            </a:r>
            <a:r>
              <a:rPr lang="en-US" dirty="0" smtClean="0"/>
              <a:t>, Red Hat</a:t>
            </a:r>
          </a:p>
          <a:p>
            <a:r>
              <a:rPr lang="en-US" dirty="0" smtClean="0"/>
              <a:t>2004 – </a:t>
            </a:r>
            <a:r>
              <a:rPr lang="en-US" dirty="0" err="1" smtClean="0"/>
              <a:t>ubuntu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), </a:t>
            </a:r>
            <a:r>
              <a:rPr lang="en-US" dirty="0" err="1" smtClean="0"/>
              <a:t>CentOS</a:t>
            </a:r>
            <a:r>
              <a:rPr lang="en-US" dirty="0" smtClean="0"/>
              <a:t> (Red Hat)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ip-a-l.png"/>
          <p:cNvPicPr>
            <a:picLocks noChangeAspect="1" noChangeArrowheads="1"/>
          </p:cNvPicPr>
          <p:nvPr/>
        </p:nvPicPr>
        <p:blipFill>
          <a:blip r:embed="rId3" cstate="print"/>
          <a:srcRect b="24800"/>
          <a:stretch>
            <a:fillRect/>
          </a:stretch>
        </p:blipFill>
        <p:spPr bwMode="auto">
          <a:xfrm>
            <a:off x="0" y="450881"/>
            <a:ext cx="9144000" cy="4241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Манипуляции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mv</a:t>
            </a:r>
            <a:r>
              <a:rPr lang="en-US" dirty="0" smtClean="0"/>
              <a:t> – </a:t>
            </a:r>
            <a:r>
              <a:rPr lang="ru-RU" dirty="0" smtClean="0"/>
              <a:t>перемещение/переименование</a:t>
            </a:r>
          </a:p>
          <a:p>
            <a:r>
              <a:rPr lang="en-US" dirty="0" smtClean="0"/>
              <a:t>cp – </a:t>
            </a:r>
            <a:r>
              <a:rPr lang="ru-RU" dirty="0" smtClean="0"/>
              <a:t>копирование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 </a:t>
            </a:r>
            <a:r>
              <a:rPr lang="ru-RU" dirty="0" smtClean="0"/>
              <a:t>удаление </a:t>
            </a:r>
          </a:p>
          <a:p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smtClean="0"/>
              <a:t>R – </a:t>
            </a:r>
            <a:r>
              <a:rPr lang="ru-RU" dirty="0" smtClean="0"/>
              <a:t>ключ для копирования/удаления папок вместе с содержимым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Пути в файлам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 – </a:t>
            </a:r>
            <a:r>
              <a:rPr lang="ru-RU" dirty="0" smtClean="0"/>
              <a:t>разделитель папок, в начале пути – абсолютный путь, относительно корня файловой системы</a:t>
            </a:r>
          </a:p>
          <a:p>
            <a:r>
              <a:rPr lang="ru-RU" dirty="0" smtClean="0"/>
              <a:t>..</a:t>
            </a:r>
            <a:r>
              <a:rPr lang="en-US" dirty="0" smtClean="0"/>
              <a:t> – </a:t>
            </a:r>
            <a:r>
              <a:rPr lang="ru-RU" dirty="0" smtClean="0"/>
              <a:t>на уровень вверх </a:t>
            </a:r>
          </a:p>
          <a:p>
            <a:r>
              <a:rPr lang="ru-RU" dirty="0" smtClean="0"/>
              <a:t>.</a:t>
            </a:r>
            <a:r>
              <a:rPr lang="en-US" dirty="0" smtClean="0"/>
              <a:t> – </a:t>
            </a:r>
            <a:r>
              <a:rPr lang="ru-RU" dirty="0" smtClean="0"/>
              <a:t>текущая папка, используемся для запуска программ и </a:t>
            </a:r>
            <a:r>
              <a:rPr lang="ru-RU" dirty="0" err="1" smtClean="0"/>
              <a:t>скриптов</a:t>
            </a:r>
            <a:r>
              <a:rPr lang="ru-RU" dirty="0" smtClean="0"/>
              <a:t>: ./</a:t>
            </a:r>
            <a:r>
              <a:rPr lang="ru-RU" dirty="0" err="1" smtClean="0"/>
              <a:t>скрипт</a:t>
            </a:r>
            <a:r>
              <a:rPr lang="ru-RU" dirty="0" smtClean="0"/>
              <a:t>.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режим редактирования</a:t>
            </a:r>
          </a:p>
          <a:p>
            <a:r>
              <a:rPr lang="en-US" dirty="0" smtClean="0"/>
              <a:t>esc – </a:t>
            </a:r>
            <a:r>
              <a:rPr lang="ru-RU" dirty="0" smtClean="0"/>
              <a:t>выход из текущего режима</a:t>
            </a:r>
          </a:p>
          <a:p>
            <a:endParaRPr lang="ru-RU" dirty="0" smtClean="0"/>
          </a:p>
          <a:p>
            <a:r>
              <a:rPr lang="en-US" dirty="0" smtClean="0"/>
              <a:t>ZZ – </a:t>
            </a:r>
            <a:r>
              <a:rPr lang="ru-RU" dirty="0" smtClean="0"/>
              <a:t>выход с сохранением</a:t>
            </a:r>
          </a:p>
          <a:p>
            <a:r>
              <a:rPr lang="en-US" dirty="0" smtClean="0"/>
              <a:t>:q! – </a:t>
            </a:r>
            <a:r>
              <a:rPr lang="ru-RU" dirty="0" smtClean="0"/>
              <a:t>выход без сохранения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v – </a:t>
            </a:r>
            <a:r>
              <a:rPr lang="ru-RU" dirty="0" smtClean="0"/>
              <a:t>режим выделения </a:t>
            </a:r>
          </a:p>
          <a:p>
            <a:endParaRPr lang="ru-RU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копирование </a:t>
            </a:r>
          </a:p>
          <a:p>
            <a:r>
              <a:rPr lang="en-US" dirty="0" smtClean="0"/>
              <a:t>d – </a:t>
            </a:r>
            <a:r>
              <a:rPr lang="ru-RU" dirty="0" smtClean="0"/>
              <a:t>вырезать </a:t>
            </a:r>
          </a:p>
          <a:p>
            <a:r>
              <a:rPr lang="en-US" dirty="0" smtClean="0"/>
              <a:t>p – </a:t>
            </a:r>
            <a:r>
              <a:rPr lang="ru-RU" dirty="0" smtClean="0"/>
              <a:t>вставить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u – </a:t>
            </a:r>
            <a:r>
              <a:rPr lang="ru-RU" dirty="0" smtClean="0"/>
              <a:t>отмена последнего изменения</a:t>
            </a:r>
          </a:p>
          <a:p>
            <a:endParaRPr lang="en-US" dirty="0" smtClean="0"/>
          </a:p>
          <a:p>
            <a:r>
              <a:rPr lang="en-US" dirty="0" smtClean="0"/>
              <a:t>:&lt;</a:t>
            </a:r>
            <a:r>
              <a:rPr lang="ru-RU" dirty="0" smtClean="0"/>
              <a:t>номер строки</a:t>
            </a:r>
            <a:r>
              <a:rPr lang="en-US" dirty="0" smtClean="0"/>
              <a:t>&gt; – </a:t>
            </a:r>
            <a:r>
              <a:rPr lang="ru-RU" dirty="0" smtClean="0"/>
              <a:t>переход к строке</a:t>
            </a:r>
          </a:p>
          <a:p>
            <a:endParaRPr lang="ru-RU" dirty="0" smtClean="0"/>
          </a:p>
          <a:p>
            <a:r>
              <a:rPr lang="en-US" dirty="0" smtClean="0"/>
              <a:t>/&lt;</a:t>
            </a:r>
            <a:r>
              <a:rPr lang="ru-RU" dirty="0" smtClean="0"/>
              <a:t>строка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be-BY" dirty="0" smtClean="0"/>
              <a:t>по</a:t>
            </a:r>
            <a:r>
              <a:rPr lang="ru-RU" dirty="0" smtClean="0"/>
              <a:t>иск строки</a:t>
            </a:r>
          </a:p>
          <a:p>
            <a:r>
              <a:rPr lang="en-US" dirty="0" smtClean="0"/>
              <a:t>:%s/typo/corrected/g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be-BY" dirty="0" smtClean="0"/>
              <a:t>замена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install\8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08199"/>
            <a:ext cx="9144000" cy="37353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Удаленное управление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overview\2 vi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073035" cy="271500"/>
          </a:xfrm>
          <a:prstGeom prst="rect">
            <a:avLst/>
          </a:prstGeom>
          <a:noFill/>
        </p:spPr>
      </p:pic>
      <p:pic>
        <p:nvPicPr>
          <p:cNvPr id="10243" name="Picture 3" descr="E:\печать\ubuntu-overview\3 sshd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077"/>
            <a:ext cx="8373644" cy="3743849"/>
          </a:xfrm>
          <a:prstGeom prst="rect">
            <a:avLst/>
          </a:prstGeom>
          <a:noFill/>
        </p:spPr>
      </p:pic>
      <p:pic>
        <p:nvPicPr>
          <p:cNvPr id="10244" name="Picture 4" descr="E:\печать\ubuntu-overview\4 service resta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86130"/>
            <a:ext cx="5572904" cy="857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sshd_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overview\5 put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889831"/>
            <a:ext cx="9185091" cy="3363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1344" t="24845" r="27750" b="19822"/>
          <a:stretch>
            <a:fillRect/>
          </a:stretch>
        </p:blipFill>
        <p:spPr bwMode="auto">
          <a:xfrm>
            <a:off x="0" y="-1"/>
            <a:ext cx="9144000" cy="5145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overview\8 putty 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0840"/>
            <a:ext cx="9144000" cy="4161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overview\9 putty f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5856"/>
            <a:ext cx="9144000" cy="4491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ubuntu-overview\11 putty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49" y="0"/>
            <a:ext cx="658830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ubuntu-overview\10 putty blue b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349" y="0"/>
            <a:ext cx="651130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ubuntu-overview\12 putty sa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91" y="0"/>
            <a:ext cx="84250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root-fold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overview\7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600" y="0"/>
            <a:ext cx="778480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</a:pPr>
            <a:r>
              <a:rPr lang="ru-RU" dirty="0" smtClean="0"/>
              <a:t>Управление оболочками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Ctrl+Alt+F</a:t>
            </a:r>
            <a:r>
              <a:rPr lang="en-US" dirty="0" smtClean="0"/>
              <a:t>&lt;</a:t>
            </a:r>
            <a:r>
              <a:rPr lang="ru-RU" dirty="0" smtClean="0"/>
              <a:t>1-6</a:t>
            </a:r>
            <a:r>
              <a:rPr lang="en-US" dirty="0" smtClean="0"/>
              <a:t>&gt; – </a:t>
            </a:r>
            <a:r>
              <a:rPr lang="ru-RU" dirty="0" smtClean="0"/>
              <a:t>переключение между консольными оболочками</a:t>
            </a:r>
          </a:p>
          <a:p>
            <a:r>
              <a:rPr lang="en-US" dirty="0" err="1" smtClean="0"/>
              <a:t>Ctrl+Alt+F</a:t>
            </a:r>
            <a:r>
              <a:rPr lang="en-US" dirty="0" smtClean="0"/>
              <a:t>&lt;</a:t>
            </a:r>
            <a:r>
              <a:rPr lang="ru-RU" dirty="0" smtClean="0"/>
              <a:t>7</a:t>
            </a:r>
            <a:r>
              <a:rPr lang="en-US" dirty="0" smtClean="0"/>
              <a:t>&gt; – </a:t>
            </a:r>
            <a:r>
              <a:rPr lang="ru-RU" dirty="0" smtClean="0"/>
              <a:t>переключение на графическую оболочку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e-BY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overview\16 ex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854"/>
            <a:ext cx="9144000" cy="2234176"/>
          </a:xfrm>
          <a:prstGeom prst="rect">
            <a:avLst/>
          </a:prstGeom>
          <a:noFill/>
        </p:spPr>
      </p:pic>
      <p:pic>
        <p:nvPicPr>
          <p:cNvPr id="4" name="Picture 2" descr="E:\печать\ubuntu-overview\6 shutdown reboot.PNG"/>
          <p:cNvPicPr>
            <a:picLocks noChangeAspect="1" noChangeArrowheads="1"/>
          </p:cNvPicPr>
          <p:nvPr/>
        </p:nvPicPr>
        <p:blipFill>
          <a:blip r:embed="rId4" cstate="print"/>
          <a:srcRect r="35825"/>
          <a:stretch>
            <a:fillRect/>
          </a:stretch>
        </p:blipFill>
        <p:spPr bwMode="auto">
          <a:xfrm>
            <a:off x="0" y="-1"/>
            <a:ext cx="9144000" cy="1448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9207" t="12713" r="4015" b="19297"/>
          <a:stretch>
            <a:fillRect/>
          </a:stretch>
        </p:blipFill>
        <p:spPr bwMode="auto">
          <a:xfrm>
            <a:off x="0" y="0"/>
            <a:ext cx="9144001" cy="5166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Философия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Unix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864096"/>
            <a:ext cx="9144000" cy="42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</a:t>
            </a:r>
            <a:r>
              <a:rPr lang="en-US" sz="3200" dirty="0" smtClean="0"/>
              <a:t> </a:t>
            </a:r>
            <a:r>
              <a:rPr lang="ru-RU" sz="3200" dirty="0" smtClean="0"/>
              <a:t>делают что-то одно и делают это хорошо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 работают вместе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</a:t>
            </a:r>
            <a:r>
              <a:rPr lang="en-US" sz="3200" dirty="0" smtClean="0"/>
              <a:t> </a:t>
            </a:r>
            <a:r>
              <a:rPr lang="ru-RU" sz="3200" dirty="0" smtClean="0"/>
              <a:t>поддерживают текстовые потоки, поскольку это универсальный интерфейс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29994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развитие утилит командной строки</a:t>
            </a:r>
          </a:p>
          <a:p>
            <a:r>
              <a:rPr lang="ru-RU" sz="4000" dirty="0" smtClean="0"/>
              <a:t>настройка – с помощью текстовых файлов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программ в 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386789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из доверенных </a:t>
            </a:r>
            <a:r>
              <a:rPr lang="ru-RU" sz="4000" dirty="0" err="1" smtClean="0"/>
              <a:t>репозиториев</a:t>
            </a:r>
            <a:r>
              <a:rPr lang="ru-RU" sz="4000" dirty="0" smtClean="0"/>
              <a:t> пакетов</a:t>
            </a:r>
          </a:p>
          <a:p>
            <a:r>
              <a:rPr lang="ru-RU" sz="4000" dirty="0" smtClean="0"/>
              <a:t>в </a:t>
            </a:r>
            <a:r>
              <a:rPr lang="en-US" sz="4000" dirty="0" err="1" smtClean="0"/>
              <a:t>Debian</a:t>
            </a:r>
            <a:r>
              <a:rPr lang="en-US" sz="4000" dirty="0" smtClean="0"/>
              <a:t> </a:t>
            </a:r>
            <a:r>
              <a:rPr lang="ru-RU" sz="4000" dirty="0" smtClean="0"/>
              <a:t>– </a:t>
            </a:r>
            <a:r>
              <a:rPr lang="be-BY" sz="4000" dirty="0" smtClean="0"/>
              <a:t>командой </a:t>
            </a:r>
            <a:r>
              <a:rPr lang="en-US" sz="4000" dirty="0" smtClean="0"/>
              <a:t>apt</a:t>
            </a:r>
          </a:p>
          <a:p>
            <a:r>
              <a:rPr lang="ru-RU" sz="4000" dirty="0" smtClean="0"/>
              <a:t>в </a:t>
            </a:r>
            <a:r>
              <a:rPr lang="en-US" sz="4000" dirty="0" smtClean="0"/>
              <a:t>Red Hat – </a:t>
            </a:r>
            <a:r>
              <a:rPr lang="ru-RU" sz="4000" dirty="0" smtClean="0"/>
              <a:t>командой </a:t>
            </a:r>
            <a:r>
              <a:rPr lang="en-US" sz="4000" dirty="0" smtClean="0"/>
              <a:t>yum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install\3 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907442"/>
          </a:xfrm>
          <a:prstGeom prst="rect">
            <a:avLst/>
          </a:prstGeom>
          <a:noFill/>
        </p:spPr>
      </p:pic>
      <p:pic>
        <p:nvPicPr>
          <p:cNvPr id="3075" name="Picture 3" descr="E:\печать\ubuntu-install\4 prox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50705"/>
            <a:ext cx="9144000" cy="2692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2022-05\proxy-in-etc-enviro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4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35149</TotalTime>
  <Words>456</Words>
  <Application>Microsoft Office PowerPoint</Application>
  <PresentationFormat>Экран (16:9)</PresentationFormat>
  <Paragraphs>155</Paragraphs>
  <Slides>38</Slides>
  <Notes>38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Администрирование информационных систем и веб-порталов</vt:lpstr>
      <vt:lpstr>История Linux</vt:lpstr>
      <vt:lpstr>Слайд 3</vt:lpstr>
      <vt:lpstr>Слайд 4</vt:lpstr>
      <vt:lpstr>Слайд 5</vt:lpstr>
      <vt:lpstr>Особенности Linux</vt:lpstr>
      <vt:lpstr>Установка программ в  Linux</vt:lpstr>
      <vt:lpstr>Слайд 8</vt:lpstr>
      <vt:lpstr>Слайд 9</vt:lpstr>
      <vt:lpstr>Слайд 10</vt:lpstr>
      <vt:lpstr>Разметка диска в ОС Ubuntu Server</vt:lpstr>
      <vt:lpstr>Слайд 12</vt:lpstr>
      <vt:lpstr>Слайд 13</vt:lpstr>
      <vt:lpstr>Слайд 14</vt:lpstr>
      <vt:lpstr>Корневые папки в ОС Ubuntu Server</vt:lpstr>
      <vt:lpstr>Слайд 16</vt:lpstr>
      <vt:lpstr>Слайд 17</vt:lpstr>
      <vt:lpstr>Настройка сети в ОС Ubuntu Server</vt:lpstr>
      <vt:lpstr>Слайд 19</vt:lpstr>
      <vt:lpstr>Слайд 20</vt:lpstr>
      <vt:lpstr>Манипуляции с файлами</vt:lpstr>
      <vt:lpstr>Пути в файлам</vt:lpstr>
      <vt:lpstr>Текстовый редактор vim</vt:lpstr>
      <vt:lpstr>Текстовый редактор vim</vt:lpstr>
      <vt:lpstr>Текстовый редактор vim</vt:lpstr>
      <vt:lpstr>Удаленное управление ОС Ubuntu Server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Управление оболочками</vt:lpstr>
      <vt:lpstr>Слайд 38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1719</cp:revision>
  <dcterms:created xsi:type="dcterms:W3CDTF">2020-02-03T20:15:10Z</dcterms:created>
  <dcterms:modified xsi:type="dcterms:W3CDTF">2022-05-11T06:48:03Z</dcterms:modified>
</cp:coreProperties>
</file>