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489" r:id="rId3"/>
    <p:sldId id="490" r:id="rId4"/>
    <p:sldId id="501" r:id="rId5"/>
    <p:sldId id="503" r:id="rId6"/>
    <p:sldId id="502" r:id="rId7"/>
    <p:sldId id="491" r:id="rId8"/>
    <p:sldId id="504" r:id="rId9"/>
    <p:sldId id="505" r:id="rId10"/>
    <p:sldId id="506" r:id="rId11"/>
    <p:sldId id="507" r:id="rId12"/>
    <p:sldId id="492" r:id="rId13"/>
    <p:sldId id="520" r:id="rId14"/>
    <p:sldId id="524" r:id="rId15"/>
    <p:sldId id="526" r:id="rId16"/>
    <p:sldId id="527" r:id="rId17"/>
    <p:sldId id="528" r:id="rId18"/>
    <p:sldId id="529" r:id="rId19"/>
    <p:sldId id="493" r:id="rId20"/>
    <p:sldId id="494" r:id="rId21"/>
    <p:sldId id="510" r:id="rId22"/>
    <p:sldId id="495" r:id="rId23"/>
    <p:sldId id="514" r:id="rId24"/>
    <p:sldId id="515" r:id="rId25"/>
    <p:sldId id="516" r:id="rId26"/>
    <p:sldId id="517" r:id="rId27"/>
    <p:sldId id="496" r:id="rId28"/>
    <p:sldId id="525" r:id="rId29"/>
    <p:sldId id="497" r:id="rId30"/>
    <p:sldId id="512" r:id="rId31"/>
    <p:sldId id="518" r:id="rId32"/>
    <p:sldId id="498" r:id="rId33"/>
    <p:sldId id="513" r:id="rId34"/>
    <p:sldId id="519" r:id="rId35"/>
    <p:sldId id="499" r:id="rId36"/>
    <p:sldId id="500" r:id="rId37"/>
    <p:sldId id="521" r:id="rId38"/>
    <p:sldId id="530" r:id="rId39"/>
    <p:sldId id="532" r:id="rId40"/>
    <p:sldId id="533" r:id="rId41"/>
    <p:sldId id="534" r:id="rId42"/>
    <p:sldId id="536" r:id="rId43"/>
    <p:sldId id="522" r:id="rId44"/>
    <p:sldId id="523" r:id="rId4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 autoAdjust="0"/>
    <p:restoredTop sz="94664" autoAdjust="0"/>
  </p:normalViewPr>
  <p:slideViewPr>
    <p:cSldViewPr>
      <p:cViewPr>
        <p:scale>
          <a:sx n="100" d="100"/>
          <a:sy n="100" d="100"/>
        </p:scale>
        <p:origin x="2142" y="13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1BC90-2CED-411F-89A4-D09DDC48D4B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359D-1265-4D38-996B-F1A1FFB9FCB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427734"/>
            <a:ext cx="4499992" cy="2715766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Запуск командной строки внутри контейнера и создание заготовки модуля в </a:t>
            </a:r>
            <a:r>
              <a:rPr lang="en-US" sz="1400" dirty="0" err="1" smtClean="0">
                <a:solidFill>
                  <a:schemeClr val="tx1"/>
                </a:solidFill>
              </a:rPr>
              <a:t>Odoo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Копирование файлов между операционной системой и контейнером.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Среда разработки </a:t>
            </a:r>
            <a:r>
              <a:rPr lang="en-US" sz="1400" dirty="0" err="1" smtClean="0">
                <a:solidFill>
                  <a:schemeClr val="tx1"/>
                </a:solidFill>
              </a:rPr>
              <a:t>PyCharm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Основы программирования на </a:t>
            </a:r>
            <a:r>
              <a:rPr lang="en-US" sz="1400" dirty="0" smtClean="0">
                <a:solidFill>
                  <a:schemeClr val="tx1"/>
                </a:solidFill>
              </a:rPr>
              <a:t>Python.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Основы процедурного и объектно-ориентированного программирования на </a:t>
            </a:r>
            <a:r>
              <a:rPr lang="en-US" sz="1400" dirty="0" smtClean="0">
                <a:solidFill>
                  <a:schemeClr val="tx1"/>
                </a:solidFill>
              </a:rPr>
              <a:t>Python.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499992" y="2427734"/>
            <a:ext cx="4644008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1400" dirty="0" smtClean="0"/>
              <a:t>IBAN.</a:t>
            </a:r>
            <a:endParaRPr lang="ru-RU" sz="1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ru-RU" sz="1400" dirty="0" smtClean="0"/>
              <a:t>Расширение модели в </a:t>
            </a:r>
            <a:r>
              <a:rPr lang="en-US" sz="1400" dirty="0" err="1" smtClean="0"/>
              <a:t>Odoo</a:t>
            </a:r>
            <a:r>
              <a:rPr lang="en-US" sz="1400" dirty="0" smtClean="0"/>
              <a:t>.</a:t>
            </a:r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ru-RU" sz="1400" dirty="0" smtClean="0"/>
              <a:t>Расширение представления в </a:t>
            </a:r>
            <a:r>
              <a:rPr lang="en-US" sz="1400" dirty="0" err="1" smtClean="0"/>
              <a:t>Odoo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be-BY" sz="1400" dirty="0" smtClean="0"/>
              <a:t>Структура приложения к платежному поручению на начисление зарплат через клиент-банк Беларусбанка.</a:t>
            </a:r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ru-RU" sz="1400" dirty="0" smtClean="0"/>
              <a:t>Протокол </a:t>
            </a:r>
            <a:r>
              <a:rPr lang="en-US" sz="1400" dirty="0" smtClean="0"/>
              <a:t>HTTP</a:t>
            </a:r>
            <a:r>
              <a:rPr lang="ru-RU" sz="1400" dirty="0" smtClean="0"/>
              <a:t>.</a:t>
            </a:r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ru-RU" sz="1400" dirty="0" smtClean="0"/>
              <a:t>Создание контроллера в </a:t>
            </a:r>
            <a:r>
              <a:rPr lang="en-US" sz="1400" dirty="0" err="1" smtClean="0"/>
              <a:t>Odoo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ru-RU" sz="1400" dirty="0" smtClean="0"/>
              <a:t>Установка модуля в </a:t>
            </a:r>
            <a:r>
              <a:rPr lang="en-US" sz="1400" dirty="0" err="1" smtClean="0"/>
              <a:t>Odoo</a:t>
            </a:r>
            <a:r>
              <a:rPr lang="en-US" sz="1400" dirty="0" smtClean="0"/>
              <a:t>.</a:t>
            </a:r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ru-RU" sz="1400" dirty="0" smtClean="0"/>
              <a:t>Отладка установленного модуля </a:t>
            </a:r>
            <a:r>
              <a:rPr lang="en-US" sz="1400" dirty="0" err="1" smtClean="0"/>
              <a:t>Odoo</a:t>
            </a:r>
            <a:r>
              <a:rPr lang="en-US" sz="1400" dirty="0" smtClean="0"/>
              <a:t>.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9187"/>
            <a:ext cx="9144000" cy="360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трелка вправо 4"/>
          <p:cNvSpPr/>
          <p:nvPr/>
        </p:nvSpPr>
        <p:spPr>
          <a:xfrm rot="10800000">
            <a:off x="2786658" y="82450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0800000" flipH="1">
            <a:off x="270570" y="177966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800000" flipH="1">
            <a:off x="270570" y="302433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0800000" flipH="1">
            <a:off x="1892846" y="368997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92697"/>
            <a:ext cx="9144000" cy="395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66532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4572000" y="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0800000" flipH="1">
            <a:off x="338386" y="242773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800000">
            <a:off x="3928120" y="242773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212" y="0"/>
            <a:ext cx="850157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 flipH="1">
            <a:off x="1282874" y="485695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6531074" y="183262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0800000" flipH="1">
            <a:off x="1282874" y="28235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800000" flipH="1">
            <a:off x="1835696" y="2141189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0800000">
            <a:off x="3203849" y="2141189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8674" name="Picture 2" descr="E:\печать\картинки-по-админке\docker-odoo\105-add-open-as-project-to-context-men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0730" y="0"/>
            <a:ext cx="670254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259" y="0"/>
            <a:ext cx="848748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печать\картинки-по-админке\docker-odoo\59-install-prereq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320" y="0"/>
            <a:ext cx="8485361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:\печать\картинки-по-админке\docker-odoo\60-pycharm-packages-instaled-successfull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319" y="0"/>
            <a:ext cx="848536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" y="295275"/>
            <a:ext cx="90487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печать\картинки-по-админке\docker-odoo\77-iban.png"/>
          <p:cNvPicPr>
            <a:picLocks noChangeAspect="1" noChangeArrowheads="1"/>
          </p:cNvPicPr>
          <p:nvPr/>
        </p:nvPicPr>
        <p:blipFill>
          <a:blip r:embed="rId3" cstate="print"/>
          <a:srcRect b="13601"/>
          <a:stretch>
            <a:fillRect/>
          </a:stretch>
        </p:blipFill>
        <p:spPr bwMode="auto">
          <a:xfrm>
            <a:off x="0" y="0"/>
            <a:ext cx="9144000" cy="495304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E:\печать\картинки-по-админке\docker-odoo\43-docker-create-module-scaffo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1" cy="5143500"/>
          </a:xfrm>
          <a:prstGeom prst="rect">
            <a:avLst/>
          </a:prstGeom>
          <a:noFill/>
        </p:spPr>
      </p:pic>
      <p:sp>
        <p:nvSpPr>
          <p:cNvPr id="8" name="Стрелка вправо 7"/>
          <p:cNvSpPr/>
          <p:nvPr/>
        </p:nvSpPr>
        <p:spPr>
          <a:xfrm rot="10800000">
            <a:off x="4891564" y="3424851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0800000">
            <a:off x="6993512" y="404344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66532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трелка вправо 4"/>
          <p:cNvSpPr/>
          <p:nvPr/>
        </p:nvSpPr>
        <p:spPr>
          <a:xfrm rot="10800000">
            <a:off x="3127648" y="54215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0"/>
            <a:ext cx="89154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Стрелка вправо 3"/>
          <p:cNvSpPr/>
          <p:nvPr/>
        </p:nvSpPr>
        <p:spPr>
          <a:xfrm rot="10800000">
            <a:off x="7002710" y="320077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4049"/>
            <a:ext cx="9144000" cy="429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6046068" y="201473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0800000">
            <a:off x="7164288" y="148743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51" y="0"/>
            <a:ext cx="877689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>
            <a:off x="3832870" y="454987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788" y="0"/>
            <a:ext cx="7664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>
            <a:off x="5724128" y="21453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836" y="0"/>
            <a:ext cx="858032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 flipH="1">
            <a:off x="2377852" y="437195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030" y="0"/>
            <a:ext cx="738594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 flipH="1">
            <a:off x="2267744" y="179871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8028384" y="154607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7494"/>
            <a:ext cx="9144000" cy="429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08995"/>
            <a:ext cx="9144000" cy="31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8285" y="449716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10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8379858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" name="Picture 1" descr="E:\Entertainment\картинки\!картинки-по-админке\docker-odoo\28-docker-inspect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1" cy="5143500"/>
          </a:xfrm>
          <a:prstGeom prst="rect">
            <a:avLst/>
          </a:prstGeom>
          <a:noFill/>
        </p:spPr>
      </p:pic>
      <p:sp>
        <p:nvSpPr>
          <p:cNvPr id="6" name="Стрелка вправо 5"/>
          <p:cNvSpPr/>
          <p:nvPr/>
        </p:nvSpPr>
        <p:spPr>
          <a:xfrm rot="10800000">
            <a:off x="5868144" y="465998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1166"/>
            <a:ext cx="9144000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95" y="0"/>
            <a:ext cx="898041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>
            <a:off x="6876256" y="469808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8285" y="449716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024122"/>
            <a:ext cx="9143999" cy="309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838" y="0"/>
            <a:ext cx="809432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 l="17713"/>
          <a:stretch>
            <a:fillRect/>
          </a:stretch>
        </p:blipFill>
        <p:spPr bwMode="auto">
          <a:xfrm>
            <a:off x="0" y="1327050"/>
            <a:ext cx="9144000" cy="24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печать\картинки-по-админке\docker-odoo\107-tc-copy-module-by-ft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893" y="0"/>
            <a:ext cx="8290215" cy="51435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08285" y="449716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печать\картинки-по-админке\docker-odoo\96-docker-copy-module-and-restart-without-contai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5" name="Стрелка вправо 4"/>
          <p:cNvSpPr/>
          <p:nvPr/>
        </p:nvSpPr>
        <p:spPr>
          <a:xfrm rot="10800000">
            <a:off x="8551490" y="361377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0800000">
            <a:off x="4188718" y="403096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800000">
            <a:off x="4283968" y="446300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:\печать\картинки-по-админке\docker-odoo\69-odoo-module-chmo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5556870" y="445881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:\печать\картинки-по-админке\docker-odoo\64-odoo-install-custom-mod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4067944" y="1025674"/>
            <a:ext cx="1656184" cy="28803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942706" y="2686050"/>
            <a:ext cx="576064" cy="33679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013620" y="517426"/>
            <a:ext cx="360040" cy="3600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печать\картинки-по-админке\docker-odoo\109-result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8464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 rot="10800000" flipH="1">
            <a:off x="6660232" y="134761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картинки-по-админке\docker-odoo\30-docker-inspect-3-moun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6" y="0"/>
            <a:ext cx="8204149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8551490" y="259228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5940152" y="300379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печать\картинки-по-админке\docker-odoo\110-result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 flipH="1">
            <a:off x="1619672" y="134761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flipH="1">
            <a:off x="3573413" y="151068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картинки-по-админке\docker-odoo\111-result-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8466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 flipH="1">
            <a:off x="1187624" y="344003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08995"/>
            <a:ext cx="9144000" cy="31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 flipH="1">
            <a:off x="5292080" y="271576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8285" y="449716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6866" name="Picture 2" descr="E:\печать\картинки-по-админке\docker-odoo\32-docker-container-fil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8204151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 rot="10800000">
            <a:off x="8100392" y="235572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7909892" y="278777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E:\печать\картинки-по-админке\docker-odoo\70-error-in-com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картинки-по-админке\docker-odoo\96-docker-copy-module-and-restart-without-contai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8551490" y="361377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картинки-по-админке\docker-odoo\106-docker-c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7452321" y="403244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2525"/>
            <a:ext cx="9144000" cy="385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1242"/>
            <a:ext cx="9144000" cy="262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>
            <a:off x="5944344" y="1290465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718" y="0"/>
            <a:ext cx="513835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2931790"/>
            <a:ext cx="432048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479219"/>
            <a:ext cx="3088764" cy="175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47318</TotalTime>
  <Words>147</Words>
  <Application>Microsoft Office PowerPoint</Application>
  <PresentationFormat>Экран (16:9)</PresentationFormat>
  <Paragraphs>72</Paragraphs>
  <Slides>44</Slides>
  <Notes>44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Тема Office</vt:lpstr>
      <vt:lpstr>Администрирование информационных систем и веб-порталов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2160</cp:revision>
  <dcterms:created xsi:type="dcterms:W3CDTF">2020-02-03T20:15:10Z</dcterms:created>
  <dcterms:modified xsi:type="dcterms:W3CDTF">2020-11-24T17:16:31Z</dcterms:modified>
</cp:coreProperties>
</file>