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489" r:id="rId3"/>
    <p:sldId id="321" r:id="rId4"/>
    <p:sldId id="505" r:id="rId5"/>
    <p:sldId id="520" r:id="rId6"/>
    <p:sldId id="522" r:id="rId7"/>
    <p:sldId id="523" r:id="rId8"/>
    <p:sldId id="490" r:id="rId9"/>
    <p:sldId id="506" r:id="rId10"/>
    <p:sldId id="532" r:id="rId11"/>
    <p:sldId id="533" r:id="rId12"/>
    <p:sldId id="526" r:id="rId13"/>
    <p:sldId id="527" r:id="rId14"/>
    <p:sldId id="528" r:id="rId15"/>
    <p:sldId id="491" r:id="rId16"/>
    <p:sldId id="507" r:id="rId17"/>
    <p:sldId id="529" r:id="rId18"/>
    <p:sldId id="530" r:id="rId19"/>
    <p:sldId id="492" r:id="rId20"/>
    <p:sldId id="508" r:id="rId21"/>
    <p:sldId id="525" r:id="rId22"/>
    <p:sldId id="493" r:id="rId23"/>
    <p:sldId id="509" r:id="rId24"/>
    <p:sldId id="386" r:id="rId25"/>
    <p:sldId id="534" r:id="rId26"/>
    <p:sldId id="535" r:id="rId27"/>
    <p:sldId id="536" r:id="rId28"/>
    <p:sldId id="537" r:id="rId2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4" autoAdjust="0"/>
  </p:normalViewPr>
  <p:slideViewPr>
    <p:cSldViewPr>
      <p:cViewPr>
        <p:scale>
          <a:sx n="100" d="100"/>
          <a:sy n="100" d="100"/>
        </p:scale>
        <p:origin x="-72" y="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C552E-1667-48D9-8F1D-1E16F9823C6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77DCC-C7F5-4986-A82C-EA01537F471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7DCC-C7F5-4986-A82C-EA01537F471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Структура конфигурационных файлов для утилиты </a:t>
            </a:r>
            <a:r>
              <a:rPr lang="en-US" sz="1600" dirty="0" err="1" smtClean="0">
                <a:solidFill>
                  <a:schemeClr val="tx1"/>
                </a:solidFill>
              </a:rPr>
              <a:t>docker</a:t>
            </a:r>
            <a:r>
              <a:rPr lang="en-US" sz="1600" dirty="0" smtClean="0">
                <a:solidFill>
                  <a:schemeClr val="tx1"/>
                </a:solidFill>
              </a:rPr>
              <a:t>-compose.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Запуск контейнеров с помощью </a:t>
            </a:r>
            <a:r>
              <a:rPr lang="en-US" sz="1600" dirty="0" err="1" smtClean="0">
                <a:solidFill>
                  <a:schemeClr val="tx1"/>
                </a:solidFill>
              </a:rPr>
              <a:t>docker</a:t>
            </a:r>
            <a:r>
              <a:rPr lang="en-US" sz="1600" dirty="0" smtClean="0">
                <a:solidFill>
                  <a:schemeClr val="tx1"/>
                </a:solidFill>
              </a:rPr>
              <a:t>-compose</a:t>
            </a:r>
            <a:r>
              <a:rPr lang="ru-RU" sz="1600" dirty="0" smtClean="0">
                <a:solidFill>
                  <a:schemeClr val="tx1"/>
                </a:solidFill>
              </a:rPr>
              <a:t>, остановка, перевод в фоновый режим.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Начальная конфигурация вики-движка </a:t>
            </a:r>
            <a:r>
              <a:rPr lang="en-US" sz="1600" dirty="0" err="1" smtClean="0">
                <a:solidFill>
                  <a:schemeClr val="tx1"/>
                </a:solidFill>
              </a:rPr>
              <a:t>MediaWiki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Перезапуск контейнеров с измененной конфигурацией с помощью </a:t>
            </a:r>
            <a:r>
              <a:rPr lang="en-US" sz="1600" dirty="0" err="1" smtClean="0">
                <a:solidFill>
                  <a:schemeClr val="tx1"/>
                </a:solidFill>
              </a:rPr>
              <a:t>docker</a:t>
            </a:r>
            <a:r>
              <a:rPr lang="en-US" sz="1600" dirty="0" smtClean="0">
                <a:solidFill>
                  <a:schemeClr val="tx1"/>
                </a:solidFill>
              </a:rPr>
              <a:t>-compose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Настройка </a:t>
            </a:r>
            <a:r>
              <a:rPr lang="en-US" sz="1600" dirty="0" smtClean="0">
                <a:solidFill>
                  <a:schemeClr val="tx1"/>
                </a:solidFill>
              </a:rPr>
              <a:t>SMTP-</a:t>
            </a:r>
            <a:r>
              <a:rPr lang="ru-RU" sz="1600" dirty="0" smtClean="0">
                <a:solidFill>
                  <a:schemeClr val="tx1"/>
                </a:solidFill>
              </a:rPr>
              <a:t>сервера </a:t>
            </a:r>
            <a:r>
              <a:rPr lang="en-US" sz="1600" dirty="0" smtClean="0">
                <a:solidFill>
                  <a:schemeClr val="tx1"/>
                </a:solidFill>
              </a:rPr>
              <a:t>Postfix </a:t>
            </a:r>
            <a:r>
              <a:rPr lang="ru-RU" sz="1600" dirty="0" smtClean="0">
                <a:solidFill>
                  <a:schemeClr val="tx1"/>
                </a:solidFill>
              </a:rPr>
              <a:t>для приема сообщений из контейнеров.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Настройка отправки писем в </a:t>
            </a:r>
            <a:r>
              <a:rPr lang="ru-RU" sz="1600" dirty="0" err="1" smtClean="0">
                <a:solidFill>
                  <a:schemeClr val="tx1"/>
                </a:solidFill>
              </a:rPr>
              <a:t>вики-движке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MediaWiki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2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Entertainment\картинки\!картинки-по-админке\docker-compose-mediawiki\36-inspect-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79512" y="11395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2555776" y="321982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79512" y="405534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Entertainment\картинки\!картинки-по-админке\docker-compose-mediawiki\37-inspect-database-netwo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475656" y="310927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2354610" y="302284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Entertainment\картинки\!картинки-по-админке\docker-compose-mediawiki\8-mediawiki-name-and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Entertainment\картинки\!картинки-по-админке\docker-compose-mediawiki\9-mediawiki-installation-comple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-1"/>
            <a:ext cx="8204153" cy="514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Entertainment\картинки\!картинки-по-админке\docker-compose-mediawiki\10-localsetting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3314" name="Picture 2" descr="E:\Entertainment\картинки\!картинки-по-админке\docker-compose-mediawiki\11-copy-localsettings-by-ft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386" y="0"/>
            <a:ext cx="7311229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>
            <a:off x="668710" y="742975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2752750" y="4885531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Entertainment\картинки\!картинки-по-админке\docker-compose-mediawiki\12-yaml-uncom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2747417" y="259080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Entertainment\картинки\!картинки-по-админке\docker-compose-mediawiki\13-mediawiki-configu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710730" y="4299942"/>
            <a:ext cx="5472608" cy="843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Entertainment\картинки\!картинки-по-админке\docker-compose-mediawiki\14-mediawiki-configured-st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9458" name="Picture 2" descr="E:\Entertainment\картинки\!картинки-по-админке\docker-compose-mediawiki\15-postfix-restric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>
            <a:off x="611560" y="219266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611560" y="384884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Entertainment\картинки\!картинки-по-админке\docker-compose-mediawiki\1-ya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8" name="Стрелка вправо 7"/>
          <p:cNvSpPr/>
          <p:nvPr/>
        </p:nvSpPr>
        <p:spPr>
          <a:xfrm>
            <a:off x="179512" y="53647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1038275" y="728117"/>
            <a:ext cx="267494" cy="267494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1907704" y="934616"/>
            <a:ext cx="267494" cy="267494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1907704" y="1350789"/>
            <a:ext cx="267494" cy="267494"/>
          </a:xfrm>
          <a:prstGeom prst="rightArrow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1907704" y="1766962"/>
            <a:ext cx="267494" cy="267494"/>
          </a:xfrm>
          <a:prstGeom prst="rightArrow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1907704" y="2183135"/>
            <a:ext cx="267494" cy="267494"/>
          </a:xfrm>
          <a:prstGeom prst="rightArrow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1907704" y="3651870"/>
            <a:ext cx="267494" cy="267494"/>
          </a:xfrm>
          <a:prstGeom prst="rightArrow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Entertainment\картинки\!картинки-по-админке\docker-compose-mediawiki\16-postfix-networ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69987" y="238963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Entertainment\картинки\!картинки-по-админке\docker-compose-mediawiki\5-php-editing-warning.png"/>
          <p:cNvPicPr>
            <a:picLocks noChangeAspect="1" noChangeArrowheads="1"/>
          </p:cNvPicPr>
          <p:nvPr/>
        </p:nvPicPr>
        <p:blipFill>
          <a:blip r:embed="rId3" cstate="print"/>
          <a:srcRect l="23698" t="9401" r="2575" b="34600"/>
          <a:stretch>
            <a:fillRect/>
          </a:stretch>
        </p:blipFill>
        <p:spPr bwMode="auto">
          <a:xfrm>
            <a:off x="0" y="394607"/>
            <a:ext cx="9144000" cy="435428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Entertainment\картинки\!картинки-по-админке\docker-compose-mediawiki\18-wgSMTP-wgPasswordSen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>
            <a:off x="179512" y="2183135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79512" y="405534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Entertainment\картинки\!картинки-по-админке\docker-compose-mediawiki\19-mw-config-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5436096" y="52161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Entertainment\картинки\!картинки-по-админке\docker-compose-mediawiki\19-mw-config-page-confirm-em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2334419" y="2115319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Entertainment\картинки\!картинки-по-админке\docker-compose-mediawiki\20-mw-confirm-email-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2061245" y="3786361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Entertainment\картинки\!картинки-по-админке\docker-compose-mediawiki\21-mw-confirm-email-s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1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Entertainment\картинки\!картинки-по-админке\docker-compose-mediawiki\22-confirmation-em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0"/>
            <a:ext cx="8208912" cy="5146485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4312543" y="2903215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Entertainment\картинки\!картинки-по-админке\docker-compose-mediawiki\23-email-cinfir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E:\Entertainment\картинки\!картинки-по-админке\docker-compose-mediawiki\2-docker-compose-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>
            <a:off x="169987" y="1141115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ntertainment\картинки\!картинки-по-админке\docker-compose-mediawiki\3-pull-dependency-maria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Entertainment\картинки\!картинки-по-админке\docker-compose-mediawiki\4-mediawiki-st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Entertainment\картинки\!картинки-по-админке\docker-compose-mediawiki\13-mediawiki-configu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79512" y="363282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Entertainment\картинки\!картинки-по-админке\docker-compose-mediawiki\35-ctrl-z-and-f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79512" y="444395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3707905" y="487600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8194" name="Picture 2" descr="E:\Entertainment\картинки\!картинки-по-админке\docker-compose-mediawiki\6-mediawiki-first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Entertainment\картинки\!картинки-по-админке\docker-compose-mediawiki\7-mediawiki-cre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8463" cy="5143499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538139" y="75250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619672" y="1726704"/>
            <a:ext cx="267494" cy="267494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1619672" y="3435846"/>
            <a:ext cx="267494" cy="267494"/>
          </a:xfrm>
          <a:prstGeom prst="rightArrow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1619672" y="4093443"/>
            <a:ext cx="267494" cy="267494"/>
          </a:xfrm>
          <a:prstGeom prst="rightArrow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5148064" y="3867894"/>
            <a:ext cx="267494" cy="267494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5148064" y="4083918"/>
            <a:ext cx="267494" cy="267494"/>
          </a:xfrm>
          <a:prstGeom prst="rightArrow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148064" y="4299942"/>
            <a:ext cx="267494" cy="267494"/>
          </a:xfrm>
          <a:prstGeom prst="rightArrow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42980</TotalTime>
  <Words>93</Words>
  <Application>Microsoft Office PowerPoint</Application>
  <PresentationFormat>Экран (16:9)</PresentationFormat>
  <Paragraphs>43</Paragraphs>
  <Slides>28</Slides>
  <Notes>28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Администрирование информационных систем и веб-порталов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1760</cp:revision>
  <dcterms:created xsi:type="dcterms:W3CDTF">2020-02-03T20:15:10Z</dcterms:created>
  <dcterms:modified xsi:type="dcterms:W3CDTF">2020-11-24T17:17:04Z</dcterms:modified>
</cp:coreProperties>
</file>