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21" r:id="rId3"/>
    <p:sldId id="521" r:id="rId4"/>
    <p:sldId id="520" r:id="rId5"/>
    <p:sldId id="505" r:id="rId6"/>
    <p:sldId id="490" r:id="rId7"/>
    <p:sldId id="506" r:id="rId8"/>
    <p:sldId id="491" r:id="rId9"/>
    <p:sldId id="507" r:id="rId10"/>
    <p:sldId id="522" r:id="rId11"/>
    <p:sldId id="492" r:id="rId12"/>
    <p:sldId id="508" r:id="rId13"/>
    <p:sldId id="525" r:id="rId14"/>
    <p:sldId id="526" r:id="rId15"/>
    <p:sldId id="527" r:id="rId16"/>
    <p:sldId id="528" r:id="rId17"/>
    <p:sldId id="529" r:id="rId18"/>
    <p:sldId id="530" r:id="rId19"/>
    <p:sldId id="531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50" d="100"/>
          <a:sy n="50" d="100"/>
        </p:scale>
        <p:origin x="-4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DCF-2D67-419A-880B-BEDE2C2C0D65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349F-3C14-494F-8922-5FA336D9067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888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931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Структура </a:t>
            </a:r>
            <a:r>
              <a:rPr lang="en-US" sz="2400" dirty="0" smtClean="0">
                <a:solidFill>
                  <a:schemeClr val="tx1"/>
                </a:solidFill>
              </a:rPr>
              <a:t>USB-</a:t>
            </a:r>
            <a:r>
              <a:rPr lang="ru-RU" sz="2400" dirty="0" smtClean="0">
                <a:solidFill>
                  <a:schemeClr val="tx1"/>
                </a:solidFill>
              </a:rPr>
              <a:t>накопителя.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определения идентификаторов контролера и памяти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Веб-порталы, посвященные восстановлению работоспособности </a:t>
            </a:r>
            <a:r>
              <a:rPr lang="ru-RU" sz="2400" dirty="0" err="1" smtClean="0">
                <a:solidFill>
                  <a:schemeClr val="tx1"/>
                </a:solidFill>
              </a:rPr>
              <a:t>флешки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</a:t>
            </a:r>
            <a:r>
              <a:rPr lang="ru-RU" sz="2400" dirty="0" err="1" smtClean="0">
                <a:solidFill>
                  <a:schemeClr val="tx1"/>
                </a:solidFill>
              </a:rPr>
              <a:t>перепрошивки</a:t>
            </a:r>
            <a:r>
              <a:rPr lang="ru-RU" sz="2400" dirty="0" smtClean="0">
                <a:solidFill>
                  <a:schemeClr val="tx1"/>
                </a:solidFill>
              </a:rPr>
              <a:t> контроллеров.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восстановления файлов.</a:t>
            </a:r>
            <a:endParaRPr lang="ru-RU" sz="24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29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1440"/>
            <a:ext cx="7632848" cy="51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281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08" y="0"/>
            <a:ext cx="77831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62" y="71437"/>
            <a:ext cx="7534275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25" y="80962"/>
            <a:ext cx="7524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7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25" y="80962"/>
            <a:ext cx="7524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34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87" y="76200"/>
            <a:ext cx="75152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996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769" y="0"/>
            <a:ext cx="67044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7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62" y="71437"/>
            <a:ext cx="7534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01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662" y="33337"/>
            <a:ext cx="69246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77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187" y="52387"/>
            <a:ext cx="6905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51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content.onliner.by/forum/ebf/01e/176340/800x800/156b25e8560dcffc474f226cfddb5e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528" y="-1"/>
            <a:ext cx="7780944" cy="51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636" y="39468"/>
            <a:ext cx="6552728" cy="51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28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-12113"/>
            <a:ext cx="6624736" cy="51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52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waw1-1.cdninstagram.com/v/t51.2885-15/sh0.08/e35/s640x640/94122168_238968357185564_5782629873483229298_n.jpg?_nc_ht=scontent-waw1-1.cdninstagram.com&amp;_nc_cat=108&amp;_nc_ohc=hvXW2WouIQ8AX8Zu7Zd&amp;oh=45c682deaaaccc06ffd385d71eb71251&amp;oe=5EE45C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"/>
            <a:ext cx="51434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454" y="0"/>
            <a:ext cx="70870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0962"/>
            <a:ext cx="9108504" cy="4962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827" y="25636"/>
            <a:ext cx="7950347" cy="5092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43863</TotalTime>
  <Words>61</Words>
  <Application>Microsoft Office PowerPoint</Application>
  <PresentationFormat>Экран (16:9)</PresentationFormat>
  <Paragraphs>32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1760</cp:revision>
  <dcterms:created xsi:type="dcterms:W3CDTF">2020-02-03T20:15:10Z</dcterms:created>
  <dcterms:modified xsi:type="dcterms:W3CDTF">2020-11-24T17:17:23Z</dcterms:modified>
</cp:coreProperties>
</file>