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50100-3205-432A-9661-C597B5B713EA}" v="452" dt="2021-11-12T21:08:50.488"/>
    <p1510:client id="{E91FCCBE-AF6F-4357-8D5F-045984F5C6AF}" v="1" dt="2021-11-12T21:11:26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Харченко Александр" userId="6046d8e91214bc92" providerId="Windows Live" clId="Web-{E91FCCBE-AF6F-4357-8D5F-045984F5C6AF}"/>
    <pc:docChg chg="delSld">
      <pc:chgData name="Харченко Александр" userId="6046d8e91214bc92" providerId="Windows Live" clId="Web-{E91FCCBE-AF6F-4357-8D5F-045984F5C6AF}" dt="2021-11-12T21:11:26.796" v="0"/>
      <pc:docMkLst>
        <pc:docMk/>
      </pc:docMkLst>
      <pc:sldChg chg="del">
        <pc:chgData name="Харченко Александр" userId="6046d8e91214bc92" providerId="Windows Live" clId="Web-{E91FCCBE-AF6F-4357-8D5F-045984F5C6AF}" dt="2021-11-12T21:11:26.796" v="0"/>
        <pc:sldMkLst>
          <pc:docMk/>
          <pc:sldMk cId="3226522632" sldId="257"/>
        </pc:sldMkLst>
      </pc:sldChg>
    </pc:docChg>
  </pc:docChgLst>
  <pc:docChgLst>
    <pc:chgData name="Харченко Александр" userId="6046d8e91214bc92" providerId="Windows Live" clId="Web-{87250100-3205-432A-9661-C597B5B713EA}"/>
    <pc:docChg chg="addSld modSld addMainMaster delMainMaster">
      <pc:chgData name="Харченко Александр" userId="6046d8e91214bc92" providerId="Windows Live" clId="Web-{87250100-3205-432A-9661-C597B5B713EA}" dt="2021-11-12T21:08:50.394" v="438" actId="20577"/>
      <pc:docMkLst>
        <pc:docMk/>
      </pc:docMkLst>
      <pc:sldChg chg="addSp delSp modSp mod setBg modClrScheme addAnim setClrOvrMap delDesignElem chgLayout">
        <pc:chgData name="Харченко Александр" userId="6046d8e91214bc92" providerId="Windows Live" clId="Web-{87250100-3205-432A-9661-C597B5B713EA}" dt="2021-11-12T21:08:09.175" v="434" actId="20577"/>
        <pc:sldMkLst>
          <pc:docMk/>
          <pc:sldMk cId="3856144342" sldId="256"/>
        </pc:sldMkLst>
        <pc:spChg chg="mod ord">
          <ac:chgData name="Харченко Александр" userId="6046d8e91214bc92" providerId="Windows Live" clId="Web-{87250100-3205-432A-9661-C597B5B713EA}" dt="2021-11-12T20:29:44.110" v="213"/>
          <ac:spMkLst>
            <pc:docMk/>
            <pc:sldMk cId="3856144342" sldId="256"/>
            <ac:spMk id="2" creationId="{00000000-0000-0000-0000-000000000000}"/>
          </ac:spMkLst>
        </pc:spChg>
        <pc:spChg chg="mod ord">
          <ac:chgData name="Харченко Александр" userId="6046d8e91214bc92" providerId="Windows Live" clId="Web-{87250100-3205-432A-9661-C597B5B713EA}" dt="2021-11-12T21:08:09.175" v="434" actId="20577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Харченко Александр" userId="6046d8e91214bc92" providerId="Windows Live" clId="Web-{87250100-3205-432A-9661-C597B5B713EA}" dt="2021-11-12T20:09:53.499" v="67"/>
          <ac:spMkLst>
            <pc:docMk/>
            <pc:sldMk cId="3856144342" sldId="256"/>
            <ac:spMk id="13" creationId="{26B4480E-B7FF-4481-890E-043A69AE6FE2}"/>
          </ac:spMkLst>
        </pc:spChg>
        <pc:spChg chg="add">
          <ac:chgData name="Харченко Александр" userId="6046d8e91214bc92" providerId="Windows Live" clId="Web-{87250100-3205-432A-9661-C597B5B713EA}" dt="2021-11-12T20:29:44.110" v="213"/>
          <ac:spMkLst>
            <pc:docMk/>
            <pc:sldMk cId="3856144342" sldId="256"/>
            <ac:spMk id="14" creationId="{E49CC64F-7275-4E33-961B-0C5CDC439875}"/>
          </ac:spMkLst>
        </pc:spChg>
        <pc:spChg chg="add del">
          <ac:chgData name="Харченко Александр" userId="6046d8e91214bc92" providerId="Windows Live" clId="Web-{87250100-3205-432A-9661-C597B5B713EA}" dt="2021-11-12T20:09:53.499" v="67"/>
          <ac:spMkLst>
            <pc:docMk/>
            <pc:sldMk cId="3856144342" sldId="256"/>
            <ac:spMk id="15" creationId="{8C2840C6-6494-4E12-A428-2012DA7DDF8A}"/>
          </ac:spMkLst>
        </pc:spChg>
        <pc:spChg chg="add del">
          <ac:chgData name="Харченко Александр" userId="6046d8e91214bc92" providerId="Windows Live" clId="Web-{87250100-3205-432A-9661-C597B5B713EA}" dt="2021-11-12T20:09:53.499" v="67"/>
          <ac:spMkLst>
            <pc:docMk/>
            <pc:sldMk cId="3856144342" sldId="256"/>
            <ac:spMk id="17" creationId="{8CF5084D-B617-4011-8406-A93B64723187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856144342" sldId="256"/>
            <ac:spMk id="22" creationId="{E08D4B6A-8113-4DFB-B82E-B60CAC8E0A50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856144342" sldId="256"/>
            <ac:spMk id="24" creationId="{9822E561-F97C-4CBB-A9A6-A6BF6317BC84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856144342" sldId="256"/>
            <ac:spMk id="26" creationId="{B01B0E58-A5C8-4CDA-A2E0-35DF94E59857}"/>
          </ac:spMkLst>
        </pc:spChg>
        <pc:picChg chg="add del mod">
          <ac:chgData name="Харченко Александр" userId="6046d8e91214bc92" providerId="Windows Live" clId="Web-{87250100-3205-432A-9661-C597B5B713EA}" dt="2021-11-12T20:04:31.787" v="43"/>
          <ac:picMkLst>
            <pc:docMk/>
            <pc:sldMk cId="3856144342" sldId="256"/>
            <ac:picMk id="4" creationId="{1D09E2E2-464B-47F1-8C40-9467EB539786}"/>
          </ac:picMkLst>
        </pc:picChg>
        <pc:picChg chg="add del mod">
          <ac:chgData name="Харченко Александр" userId="6046d8e91214bc92" providerId="Windows Live" clId="Web-{87250100-3205-432A-9661-C597B5B713EA}" dt="2021-11-12T20:04:46.162" v="46"/>
          <ac:picMkLst>
            <pc:docMk/>
            <pc:sldMk cId="3856144342" sldId="256"/>
            <ac:picMk id="5" creationId="{7FDA348B-99A9-4CAC-BCA4-316B76A9B10C}"/>
          </ac:picMkLst>
        </pc:picChg>
        <pc:picChg chg="add del mod">
          <ac:chgData name="Харченко Александр" userId="6046d8e91214bc92" providerId="Windows Live" clId="Web-{87250100-3205-432A-9661-C597B5B713EA}" dt="2021-11-12T20:05:40.414" v="49"/>
          <ac:picMkLst>
            <pc:docMk/>
            <pc:sldMk cId="3856144342" sldId="256"/>
            <ac:picMk id="6" creationId="{5F2945A0-6607-4AAA-8DE7-D71A39F977C6}"/>
          </ac:picMkLst>
        </pc:picChg>
        <pc:picChg chg="add del mod">
          <ac:chgData name="Харченко Александр" userId="6046d8e91214bc92" providerId="Windows Live" clId="Web-{87250100-3205-432A-9661-C597B5B713EA}" dt="2021-11-12T20:06:40.431" v="53"/>
          <ac:picMkLst>
            <pc:docMk/>
            <pc:sldMk cId="3856144342" sldId="256"/>
            <ac:picMk id="7" creationId="{FAA31E6D-1D79-4A60-8D53-4EFD6B6B3D6D}"/>
          </ac:picMkLst>
        </pc:picChg>
        <pc:picChg chg="add del mod">
          <ac:chgData name="Харченко Александр" userId="6046d8e91214bc92" providerId="Windows Live" clId="Web-{87250100-3205-432A-9661-C597B5B713EA}" dt="2021-11-12T20:09:38.514" v="64"/>
          <ac:picMkLst>
            <pc:docMk/>
            <pc:sldMk cId="3856144342" sldId="256"/>
            <ac:picMk id="8" creationId="{44497AD8-08AE-4AE4-B992-3259C0C5561B}"/>
          </ac:picMkLst>
        </pc:picChg>
        <pc:picChg chg="add mod">
          <ac:chgData name="Харченко Александр" userId="6046d8e91214bc92" providerId="Windows Live" clId="Web-{87250100-3205-432A-9661-C597B5B713EA}" dt="2021-11-12T20:29:44.110" v="213"/>
          <ac:picMkLst>
            <pc:docMk/>
            <pc:sldMk cId="3856144342" sldId="256"/>
            <ac:picMk id="9" creationId="{1AC2C09D-949D-4179-BBB5-D614BECA54F4}"/>
          </ac:picMkLst>
        </pc:picChg>
      </pc:sldChg>
      <pc:sldChg chg="addSp delSp modSp add mod replId modClrScheme addAnim setClrOvrMap delDesignElem chgLayout">
        <pc:chgData name="Харченко Александр" userId="6046d8e91214bc92" providerId="Windows Live" clId="Web-{87250100-3205-432A-9661-C597B5B713EA}" dt="2021-11-12T20:28:52.031" v="209"/>
        <pc:sldMkLst>
          <pc:docMk/>
          <pc:sldMk cId="3226522632" sldId="257"/>
        </pc:sldMkLst>
        <pc:spChg chg="mod ord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26522632" sldId="257"/>
            <ac:spMk id="2" creationId="{00000000-0000-0000-0000-000000000000}"/>
          </ac:spMkLst>
        </pc:spChg>
        <pc:spChg chg="mod ord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26522632" sldId="257"/>
            <ac:spMk id="3" creationId="{00000000-0000-0000-0000-000000000000}"/>
          </ac:spMkLst>
        </pc:spChg>
        <pc:spChg chg="del">
          <ac:chgData name="Харченко Александр" userId="6046d8e91214bc92" providerId="Windows Live" clId="Web-{87250100-3205-432A-9661-C597B5B713EA}" dt="2021-11-12T20:08:36.481" v="60"/>
          <ac:spMkLst>
            <pc:docMk/>
            <pc:sldMk cId="3226522632" sldId="257"/>
            <ac:spMk id="13" creationId="{26B4480E-B7FF-4481-890E-043A69AE6FE2}"/>
          </ac:spMkLst>
        </pc:spChg>
        <pc:spChg chg="del">
          <ac:chgData name="Харченко Александр" userId="6046d8e91214bc92" providerId="Windows Live" clId="Web-{87250100-3205-432A-9661-C597B5B713EA}" dt="2021-11-12T20:08:36.481" v="60"/>
          <ac:spMkLst>
            <pc:docMk/>
            <pc:sldMk cId="3226522632" sldId="257"/>
            <ac:spMk id="15" creationId="{8C2840C6-6494-4E12-A428-2012DA7DDF8A}"/>
          </ac:spMkLst>
        </pc:spChg>
        <pc:spChg chg="del">
          <ac:chgData name="Харченко Александр" userId="6046d8e91214bc92" providerId="Windows Live" clId="Web-{87250100-3205-432A-9661-C597B5B713EA}" dt="2021-11-12T20:08:36.481" v="60"/>
          <ac:spMkLst>
            <pc:docMk/>
            <pc:sldMk cId="3226522632" sldId="257"/>
            <ac:spMk id="17" creationId="{8CF5084D-B617-4011-8406-A93B64723187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26522632" sldId="257"/>
            <ac:spMk id="22" creationId="{E08D4B6A-8113-4DFB-B82E-B60CAC8E0A50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26522632" sldId="257"/>
            <ac:spMk id="24" creationId="{9822E561-F97C-4CBB-A9A6-A6BF6317BC84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26522632" sldId="257"/>
            <ac:spMk id="26" creationId="{B01B0E58-A5C8-4CDA-A2E0-35DF94E59857}"/>
          </ac:spMkLst>
        </pc:spChg>
        <pc:picChg chg="del mod">
          <ac:chgData name="Харченко Александр" userId="6046d8e91214bc92" providerId="Windows Live" clId="Web-{87250100-3205-432A-9661-C597B5B713EA}" dt="2021-11-12T20:08:42.575" v="63"/>
          <ac:picMkLst>
            <pc:docMk/>
            <pc:sldMk cId="3226522632" sldId="257"/>
            <ac:picMk id="8" creationId="{44497AD8-08AE-4AE4-B992-3259C0C5561B}"/>
          </ac:picMkLst>
        </pc:picChg>
      </pc:sldChg>
      <pc:sldChg chg="addSp delSp modSp add mod replId setBg modClrScheme addAnim delAnim delDesignElem chgLayout">
        <pc:chgData name="Харченко Александр" userId="6046d8e91214bc92" providerId="Windows Live" clId="Web-{87250100-3205-432A-9661-C597B5B713EA}" dt="2021-11-12T21:08:50.394" v="438" actId="20577"/>
        <pc:sldMkLst>
          <pc:docMk/>
          <pc:sldMk cId="1812550678" sldId="258"/>
        </pc:sldMkLst>
        <pc:spChg chg="del">
          <ac:chgData name="Харченко Александр" userId="6046d8e91214bc92" providerId="Windows Live" clId="Web-{87250100-3205-432A-9661-C597B5B713EA}" dt="2021-11-12T20:11:39.861" v="74"/>
          <ac:spMkLst>
            <pc:docMk/>
            <pc:sldMk cId="1812550678" sldId="258"/>
            <ac:spMk id="2" creationId="{00000000-0000-0000-0000-000000000000}"/>
          </ac:spMkLst>
        </pc:spChg>
        <pc:spChg chg="del">
          <ac:chgData name="Харченко Александр" userId="6046d8e91214bc92" providerId="Windows Live" clId="Web-{87250100-3205-432A-9661-C597B5B713EA}" dt="2021-11-12T20:11:39.830" v="73"/>
          <ac:spMkLst>
            <pc:docMk/>
            <pc:sldMk cId="1812550678" sldId="258"/>
            <ac:spMk id="3" creationId="{00000000-0000-0000-0000-000000000000}"/>
          </ac:spMkLst>
        </pc:spChg>
        <pc:spChg chg="add mod ord">
          <ac:chgData name="Харченко Александр" userId="6046d8e91214bc92" providerId="Windows Live" clId="Web-{87250100-3205-432A-9661-C597B5B713EA}" dt="2021-11-12T21:08:50.394" v="438" actId="20577"/>
          <ac:spMkLst>
            <pc:docMk/>
            <pc:sldMk cId="1812550678" sldId="258"/>
            <ac:spMk id="5" creationId="{2FDABD26-F699-40CA-8522-A8FC5C670A83}"/>
          </ac:spMkLst>
        </pc:spChg>
        <pc:spChg chg="add mod ord">
          <ac:chgData name="Харченко Александр" userId="6046d8e91214bc92" providerId="Windows Live" clId="Web-{87250100-3205-432A-9661-C597B5B713EA}" dt="2021-11-12T20:29:34.516" v="210"/>
          <ac:spMkLst>
            <pc:docMk/>
            <pc:sldMk cId="1812550678" sldId="258"/>
            <ac:spMk id="7" creationId="{5E07C868-16FE-4936-BD93-52AF02A76A82}"/>
          </ac:spMkLst>
        </pc:spChg>
        <pc:spChg chg="add del mod">
          <ac:chgData name="Харченко Александр" userId="6046d8e91214bc92" providerId="Windows Live" clId="Web-{87250100-3205-432A-9661-C597B5B713EA}" dt="2021-11-12T20:17:47.793" v="131"/>
          <ac:spMkLst>
            <pc:docMk/>
            <pc:sldMk cId="1812550678" sldId="258"/>
            <ac:spMk id="8" creationId="{143C53A1-F281-40AB-93FE-F60FA42E298E}"/>
          </ac:spMkLst>
        </pc:spChg>
        <pc:spChg chg="add">
          <ac:chgData name="Харченко Александр" userId="6046d8e91214bc92" providerId="Windows Live" clId="Web-{87250100-3205-432A-9661-C597B5B713EA}" dt="2021-11-12T20:29:34.516" v="210"/>
          <ac:spMkLst>
            <pc:docMk/>
            <pc:sldMk cId="1812550678" sldId="258"/>
            <ac:spMk id="16" creationId="{E49CC64F-7275-4E33-961B-0C5CDC439875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1812550678" sldId="258"/>
            <ac:spMk id="22" creationId="{E08D4B6A-8113-4DFB-B82E-B60CAC8E0A50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1812550678" sldId="258"/>
            <ac:spMk id="24" creationId="{9822E561-F97C-4CBB-A9A6-A6BF6317BC84}"/>
          </ac:spMkLst>
        </pc:spChg>
        <pc:spChg chg="del">
          <ac:chgData name="Харченко Александр" userId="6046d8e91214bc92" providerId="Windows Live" clId="Web-{87250100-3205-432A-9661-C597B5B713EA}" dt="2021-11-12T20:11:39.799" v="72"/>
          <ac:spMkLst>
            <pc:docMk/>
            <pc:sldMk cId="1812550678" sldId="258"/>
            <ac:spMk id="26" creationId="{B01B0E58-A5C8-4CDA-A2E0-35DF94E59857}"/>
          </ac:spMkLst>
        </pc:spChg>
        <pc:picChg chg="del">
          <ac:chgData name="Харченко Александр" userId="6046d8e91214bc92" providerId="Windows Live" clId="Web-{87250100-3205-432A-9661-C597B5B713EA}" dt="2021-11-12T20:11:27.892" v="71"/>
          <ac:picMkLst>
            <pc:docMk/>
            <pc:sldMk cId="1812550678" sldId="258"/>
            <ac:picMk id="9" creationId="{1AC2C09D-949D-4179-BBB5-D614BECA54F4}"/>
          </ac:picMkLst>
        </pc:picChg>
        <pc:picChg chg="add del mod">
          <ac:chgData name="Харченко Александр" userId="6046d8e91214bc92" providerId="Windows Live" clId="Web-{87250100-3205-432A-9661-C597B5B713EA}" dt="2021-11-12T20:18:02.341" v="134"/>
          <ac:picMkLst>
            <pc:docMk/>
            <pc:sldMk cId="1812550678" sldId="258"/>
            <ac:picMk id="10" creationId="{D11B50BC-8D98-49AB-B9D5-EE502D4FDF41}"/>
          </ac:picMkLst>
        </pc:picChg>
        <pc:picChg chg="add mod">
          <ac:chgData name="Харченко Александр" userId="6046d8e91214bc92" providerId="Windows Live" clId="Web-{87250100-3205-432A-9661-C597B5B713EA}" dt="2021-11-12T20:29:34.516" v="210"/>
          <ac:picMkLst>
            <pc:docMk/>
            <pc:sldMk cId="1812550678" sldId="258"/>
            <ac:picMk id="11" creationId="{78A2F53C-8ADC-46C0-B207-4DCDCBD7D404}"/>
          </ac:picMkLst>
        </pc:picChg>
      </pc:sldChg>
      <pc:sldChg chg="addSp delSp modSp add mod replId setBg modClrScheme addAnim setClrOvrMap delDesignElem chgLayout">
        <pc:chgData name="Харченко Александр" userId="6046d8e91214bc92" providerId="Windows Live" clId="Web-{87250100-3205-432A-9661-C597B5B713EA}" dt="2021-11-12T20:31:46.848" v="242" actId="14100"/>
        <pc:sldMkLst>
          <pc:docMk/>
          <pc:sldMk cId="3274350686" sldId="259"/>
        </pc:sldMkLst>
        <pc:spChg chg="mod ord">
          <ac:chgData name="Харченко Александр" userId="6046d8e91214bc92" providerId="Windows Live" clId="Web-{87250100-3205-432A-9661-C597B5B713EA}" dt="2021-11-12T20:30:29.471" v="221"/>
          <ac:spMkLst>
            <pc:docMk/>
            <pc:sldMk cId="3274350686" sldId="259"/>
            <ac:spMk id="5" creationId="{2FDABD26-F699-40CA-8522-A8FC5C670A83}"/>
          </ac:spMkLst>
        </pc:spChg>
        <pc:spChg chg="mod ord">
          <ac:chgData name="Харченко Александр" userId="6046d8e91214bc92" providerId="Windows Live" clId="Web-{87250100-3205-432A-9661-C597B5B713EA}" dt="2021-11-12T20:30:29.471" v="221"/>
          <ac:spMkLst>
            <pc:docMk/>
            <pc:sldMk cId="3274350686" sldId="259"/>
            <ac:spMk id="7" creationId="{5E07C868-16FE-4936-BD93-52AF02A76A82}"/>
          </ac:spMkLst>
        </pc:spChg>
        <pc:spChg chg="add del">
          <ac:chgData name="Харченко Александр" userId="6046d8e91214bc92" providerId="Windows Live" clId="Web-{87250100-3205-432A-9661-C597B5B713EA}" dt="2021-11-12T20:30:29.471" v="221"/>
          <ac:spMkLst>
            <pc:docMk/>
            <pc:sldMk cId="3274350686" sldId="259"/>
            <ac:spMk id="12" creationId="{0C45045A-6083-4B3E-956A-67582337527D}"/>
          </ac:spMkLst>
        </pc:spChg>
        <pc:spChg chg="add del">
          <ac:chgData name="Харченко Александр" userId="6046d8e91214bc92" providerId="Windows Live" clId="Web-{87250100-3205-432A-9661-C597B5B713EA}" dt="2021-11-12T20:30:29.471" v="221"/>
          <ac:spMkLst>
            <pc:docMk/>
            <pc:sldMk cId="3274350686" sldId="259"/>
            <ac:spMk id="14" creationId="{42875DDC-0225-45F8-B745-78688F2D1ADC}"/>
          </ac:spMkLst>
        </pc:spChg>
        <pc:spChg chg="add del">
          <ac:chgData name="Харченко Александр" userId="6046d8e91214bc92" providerId="Windows Live" clId="Web-{87250100-3205-432A-9661-C597B5B713EA}" dt="2021-11-12T20:30:29.471" v="221"/>
          <ac:spMkLst>
            <pc:docMk/>
            <pc:sldMk cId="3274350686" sldId="259"/>
            <ac:spMk id="16" creationId="{12617755-D451-4BAF-9B55-518297BFF42D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74350686" sldId="259"/>
            <ac:spMk id="22" creationId="{E08D4B6A-8113-4DFB-B82E-B60CAC8E0A50}"/>
          </ac:spMkLst>
        </pc:spChg>
        <pc:spChg chg="add">
          <ac:chgData name="Харченко Александр" userId="6046d8e91214bc92" providerId="Windows Live" clId="Web-{87250100-3205-432A-9661-C597B5B713EA}" dt="2021-11-12T20:30:29.471" v="221"/>
          <ac:spMkLst>
            <pc:docMk/>
            <pc:sldMk cId="3274350686" sldId="259"/>
            <ac:spMk id="23" creationId="{247AB924-1B87-43FC-B7C7-B112D5C51A0E}"/>
          </ac:spMkLst>
        </pc:spChg>
        <pc:spChg chg="add del">
          <ac:chgData name="Харченко Александр" userId="6046d8e91214bc92" providerId="Windows Live" clId="Web-{87250100-3205-432A-9661-C597B5B713EA}" dt="2021-11-12T20:28:52.031" v="209"/>
          <ac:spMkLst>
            <pc:docMk/>
            <pc:sldMk cId="3274350686" sldId="259"/>
            <ac:spMk id="24" creationId="{9822E561-F97C-4CBB-A9A6-A6BF6317BC84}"/>
          </ac:spMkLst>
        </pc:spChg>
        <pc:spChg chg="add del">
          <ac:chgData name="Харченко Александр" userId="6046d8e91214bc92" providerId="Windows Live" clId="Web-{87250100-3205-432A-9661-C597B5B713EA}" dt="2021-11-12T20:28:45.515" v="207"/>
          <ac:spMkLst>
            <pc:docMk/>
            <pc:sldMk cId="3274350686" sldId="259"/>
            <ac:spMk id="29" creationId="{8A555FB3-C8F7-4C59-92A7-A7155CC38446}"/>
          </ac:spMkLst>
        </pc:spChg>
        <pc:spChg chg="add del">
          <ac:chgData name="Харченко Александр" userId="6046d8e91214bc92" providerId="Windows Live" clId="Web-{87250100-3205-432A-9661-C597B5B713EA}" dt="2021-11-12T20:28:45.515" v="207"/>
          <ac:spMkLst>
            <pc:docMk/>
            <pc:sldMk cId="3274350686" sldId="259"/>
            <ac:spMk id="31" creationId="{B6877874-48AA-48C8-AED1-578BEB5016B2}"/>
          </ac:spMkLst>
        </pc:spChg>
        <pc:picChg chg="add mod ord">
          <ac:chgData name="Харченко Александр" userId="6046d8e91214bc92" providerId="Windows Live" clId="Web-{87250100-3205-432A-9661-C597B5B713EA}" dt="2021-11-12T20:30:29.471" v="221"/>
          <ac:picMkLst>
            <pc:docMk/>
            <pc:sldMk cId="3274350686" sldId="259"/>
            <ac:picMk id="2" creationId="{05ABBABB-1BAE-4783-8EBE-E7A92FE8E19F}"/>
          </ac:picMkLst>
        </pc:picChg>
        <pc:picChg chg="add mod ord">
          <ac:chgData name="Харченко Александр" userId="6046d8e91214bc92" providerId="Windows Live" clId="Web-{87250100-3205-432A-9661-C597B5B713EA}" dt="2021-11-12T20:30:29.471" v="221"/>
          <ac:picMkLst>
            <pc:docMk/>
            <pc:sldMk cId="3274350686" sldId="259"/>
            <ac:picMk id="3" creationId="{9F3FEB67-9CCE-4B04-A028-289A07EE3C78}"/>
          </ac:picMkLst>
        </pc:picChg>
        <pc:picChg chg="add del mod">
          <ac:chgData name="Харченко Александр" userId="6046d8e91214bc92" providerId="Windows Live" clId="Web-{87250100-3205-432A-9661-C597B5B713EA}" dt="2021-11-12T20:30:38.393" v="224"/>
          <ac:picMkLst>
            <pc:docMk/>
            <pc:sldMk cId="3274350686" sldId="259"/>
            <ac:picMk id="4" creationId="{2FBC0D93-3AAE-4ABA-88C2-4FD61ACA5682}"/>
          </ac:picMkLst>
        </pc:picChg>
        <pc:picChg chg="add mod">
          <ac:chgData name="Харченко Александр" userId="6046d8e91214bc92" providerId="Windows Live" clId="Web-{87250100-3205-432A-9661-C597B5B713EA}" dt="2021-11-12T20:31:46.848" v="242" actId="14100"/>
          <ac:picMkLst>
            <pc:docMk/>
            <pc:sldMk cId="3274350686" sldId="259"/>
            <ac:picMk id="6" creationId="{056363ED-C71E-4559-97F4-1C8F01DE1D61}"/>
          </ac:picMkLst>
        </pc:picChg>
        <pc:picChg chg="del">
          <ac:chgData name="Харченко Александр" userId="6046d8e91214bc92" providerId="Windows Live" clId="Web-{87250100-3205-432A-9661-C597B5B713EA}" dt="2021-11-12T20:22:35.004" v="182"/>
          <ac:picMkLst>
            <pc:docMk/>
            <pc:sldMk cId="3274350686" sldId="259"/>
            <ac:picMk id="11" creationId="{78A2F53C-8ADC-46C0-B207-4DCDCBD7D404}"/>
          </ac:picMkLst>
        </pc:picChg>
        <pc:cxnChg chg="add">
          <ac:chgData name="Харченко Александр" userId="6046d8e91214bc92" providerId="Windows Live" clId="Web-{87250100-3205-432A-9661-C597B5B713EA}" dt="2021-11-12T20:30:29.471" v="221"/>
          <ac:cxnSpMkLst>
            <pc:docMk/>
            <pc:sldMk cId="3274350686" sldId="259"/>
            <ac:cxnSpMk id="21" creationId="{99AE2756-0FC4-4155-83E7-58AAAB63E757}"/>
          </ac:cxnSpMkLst>
        </pc:cxnChg>
        <pc:cxnChg chg="add">
          <ac:chgData name="Харченко Александр" userId="6046d8e91214bc92" providerId="Windows Live" clId="Web-{87250100-3205-432A-9661-C597B5B713EA}" dt="2021-11-12T20:30:29.471" v="221"/>
          <ac:cxnSpMkLst>
            <pc:docMk/>
            <pc:sldMk cId="3274350686" sldId="259"/>
            <ac:cxnSpMk id="25" creationId="{818DC98F-4057-4645-B948-F604F39A9CFE}"/>
          </ac:cxnSpMkLst>
        </pc:cxnChg>
        <pc:cxnChg chg="add">
          <ac:chgData name="Харченко Александр" userId="6046d8e91214bc92" providerId="Windows Live" clId="Web-{87250100-3205-432A-9661-C597B5B713EA}" dt="2021-11-12T20:30:29.471" v="221"/>
          <ac:cxnSpMkLst>
            <pc:docMk/>
            <pc:sldMk cId="3274350686" sldId="259"/>
            <ac:cxnSpMk id="27" creationId="{DAD2B705-4A9B-408D-AA80-4F41045E09DE}"/>
          </ac:cxnSpMkLst>
        </pc:cxnChg>
      </pc:sldChg>
      <pc:sldChg chg="addSp delSp modSp add mod replId setBg modClrScheme delAnim setClrOvrMap delDesignElem chgLayout">
        <pc:chgData name="Харченко Александр" userId="6046d8e91214bc92" providerId="Windows Live" clId="Web-{87250100-3205-432A-9661-C597B5B713EA}" dt="2021-11-12T21:00:28.349" v="391" actId="14100"/>
        <pc:sldMkLst>
          <pc:docMk/>
          <pc:sldMk cId="3894097392" sldId="260"/>
        </pc:sldMkLst>
        <pc:spChg chg="del mod ord">
          <ac:chgData name="Харченко Александр" userId="6046d8e91214bc92" providerId="Windows Live" clId="Web-{87250100-3205-432A-9661-C597B5B713EA}" dt="2021-11-12T20:34:49.525" v="280"/>
          <ac:spMkLst>
            <pc:docMk/>
            <pc:sldMk cId="3894097392" sldId="260"/>
            <ac:spMk id="5" creationId="{2FDABD26-F699-40CA-8522-A8FC5C670A83}"/>
          </ac:spMkLst>
        </pc:spChg>
        <pc:spChg chg="mod ord">
          <ac:chgData name="Харченко Александр" userId="6046d8e91214bc92" providerId="Windows Live" clId="Web-{87250100-3205-432A-9661-C597B5B713EA}" dt="2021-11-12T20:47:32.437" v="313" actId="20577"/>
          <ac:spMkLst>
            <pc:docMk/>
            <pc:sldMk cId="3894097392" sldId="260"/>
            <ac:spMk id="7" creationId="{5E07C868-16FE-4936-BD93-52AF02A76A82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12" creationId="{489B7BFD-8F45-4093-AD9C-91B15B0503D9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18" creationId="{498F8FF6-43B4-494A-AF8F-123A4983EDF7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20" creationId="{2B06059C-C357-4011-82B9-9C0106301384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22" creationId="{5AFEC601-A132-47EE-B0C2-B38ACD9FCE6F}"/>
          </ac:spMkLst>
        </pc:spChg>
        <pc:spChg chg="del">
          <ac:chgData name="Харченко Александр" userId="6046d8e91214bc92" providerId="Windows Live" clId="Web-{87250100-3205-432A-9661-C597B5B713EA}" dt="2021-11-12T20:33:07.710" v="248"/>
          <ac:spMkLst>
            <pc:docMk/>
            <pc:sldMk cId="3894097392" sldId="260"/>
            <ac:spMk id="23" creationId="{247AB924-1B87-43FC-B7C7-B112D5C51A0E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24" creationId="{279CAF82-0ECF-42BE-8F37-F71941E5D410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26" creationId="{218E095B-4870-4AD5-9C41-C16D59523501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35" creationId="{033BC44A-0661-43B4-9C14-FD5963C226AE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37" creationId="{BE8CB2F0-2F5A-4EBD-B214-E0309C31F578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39" creationId="{FFD3887D-244B-4EC4-9208-E304984C5D0F}"/>
          </ac:spMkLst>
        </pc:spChg>
        <pc:spChg chg="add del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41" creationId="{97224C31-855E-4593-8A58-5B2B0CC4F537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46" creationId="{F6E384F5-137A-40B1-97F0-694CC6ECD59C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48" creationId="{EBA87361-6D30-46E4-834B-719CF59055EA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50" creationId="{9DBC4630-03DA-474F-BBCB-BA3AE6B317A4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52" creationId="{D89DB1C0-FEEC-4CB6-88B2-F9C5562E09D1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54" creationId="{78418A25-6EAC-4140-BFE6-284E1925B5EE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56" creationId="{08163D1C-ED91-4D5F-A33B-CF1256B270D4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58" creationId="{31103AB2-C090-458F-B752-294F23AFA8AD}"/>
          </ac:spMkLst>
        </pc:spChg>
        <pc:spChg chg="add">
          <ac:chgData name="Харченко Александр" userId="6046d8e91214bc92" providerId="Windows Live" clId="Web-{87250100-3205-432A-9661-C597B5B713EA}" dt="2021-11-12T20:46:31.810" v="292"/>
          <ac:spMkLst>
            <pc:docMk/>
            <pc:sldMk cId="3894097392" sldId="260"/>
            <ac:spMk id="60" creationId="{83D471F3-782A-4BA1-9CAB-FF5CDF0A75E0}"/>
          </ac:spMkLst>
        </pc:spChg>
        <pc:grpChg chg="add del">
          <ac:chgData name="Харченко Александр" userId="6046d8e91214bc92" providerId="Windows Live" clId="Web-{87250100-3205-432A-9661-C597B5B713EA}" dt="2021-11-12T20:46:31.810" v="292"/>
          <ac:grpSpMkLst>
            <pc:docMk/>
            <pc:sldMk cId="3894097392" sldId="260"/>
            <ac:grpSpMk id="14" creationId="{042BC7E5-76DB-4826-8C07-4A49B6353F76}"/>
          </ac:grpSpMkLst>
        </pc:grpChg>
        <pc:grpChg chg="add del">
          <ac:chgData name="Харченко Александр" userId="6046d8e91214bc92" providerId="Windows Live" clId="Web-{87250100-3205-432A-9661-C597B5B713EA}" dt="2021-11-12T20:46:31.810" v="292"/>
          <ac:grpSpMkLst>
            <pc:docMk/>
            <pc:sldMk cId="3894097392" sldId="260"/>
            <ac:grpSpMk id="28" creationId="{FB9739EB-7F66-433D-841F-AB3CD18700B7}"/>
          </ac:grpSpMkLst>
        </pc:grpChg>
        <pc:picChg chg="del">
          <ac:chgData name="Харченко Александр" userId="6046d8e91214bc92" providerId="Windows Live" clId="Web-{87250100-3205-432A-9661-C597B5B713EA}" dt="2021-11-12T20:32:56.490" v="244"/>
          <ac:picMkLst>
            <pc:docMk/>
            <pc:sldMk cId="3894097392" sldId="260"/>
            <ac:picMk id="2" creationId="{05ABBABB-1BAE-4783-8EBE-E7A92FE8E19F}"/>
          </ac:picMkLst>
        </pc:picChg>
        <pc:picChg chg="del">
          <ac:chgData name="Харченко Александр" userId="6046d8e91214bc92" providerId="Windows Live" clId="Web-{87250100-3205-432A-9661-C597B5B713EA}" dt="2021-11-12T20:32:58.866" v="246"/>
          <ac:picMkLst>
            <pc:docMk/>
            <pc:sldMk cId="3894097392" sldId="260"/>
            <ac:picMk id="3" creationId="{9F3FEB67-9CCE-4B04-A028-289A07EE3C78}"/>
          </ac:picMkLst>
        </pc:picChg>
        <pc:picChg chg="add mod">
          <ac:chgData name="Харченко Александр" userId="6046d8e91214bc92" providerId="Windows Live" clId="Web-{87250100-3205-432A-9661-C597B5B713EA}" dt="2021-11-12T20:46:42.217" v="296" actId="1076"/>
          <ac:picMkLst>
            <pc:docMk/>
            <pc:sldMk cId="3894097392" sldId="260"/>
            <ac:picMk id="4" creationId="{DFA1FC48-60E6-4A48-9DF3-3EECB2165918}"/>
          </ac:picMkLst>
        </pc:picChg>
        <pc:picChg chg="del">
          <ac:chgData name="Харченко Александр" userId="6046d8e91214bc92" providerId="Windows Live" clId="Web-{87250100-3205-432A-9661-C597B5B713EA}" dt="2021-11-12T20:32:58.256" v="245"/>
          <ac:picMkLst>
            <pc:docMk/>
            <pc:sldMk cId="3894097392" sldId="260"/>
            <ac:picMk id="6" creationId="{056363ED-C71E-4559-97F4-1C8F01DE1D61}"/>
          </ac:picMkLst>
        </pc:picChg>
        <pc:picChg chg="add mod ord">
          <ac:chgData name="Харченко Александр" userId="6046d8e91214bc92" providerId="Windows Live" clId="Web-{87250100-3205-432A-9661-C597B5B713EA}" dt="2021-11-12T21:00:28.349" v="391" actId="14100"/>
          <ac:picMkLst>
            <pc:docMk/>
            <pc:sldMk cId="3894097392" sldId="260"/>
            <ac:picMk id="8" creationId="{4D85B474-16CC-4799-B7D7-637F7D992AA7}"/>
          </ac:picMkLst>
        </pc:picChg>
        <pc:picChg chg="add mod ord">
          <ac:chgData name="Харченко Александр" userId="6046d8e91214bc92" providerId="Windows Live" clId="Web-{87250100-3205-432A-9661-C597B5B713EA}" dt="2021-11-12T21:00:19.567" v="389" actId="14100"/>
          <ac:picMkLst>
            <pc:docMk/>
            <pc:sldMk cId="3894097392" sldId="260"/>
            <ac:picMk id="9" creationId="{D81BF687-F2B8-41CB-8C09-68AC3EC4FEAA}"/>
          </ac:picMkLst>
        </pc:picChg>
        <pc:picChg chg="add mod">
          <ac:chgData name="Харченко Александр" userId="6046d8e91214bc92" providerId="Windows Live" clId="Web-{87250100-3205-432A-9661-C597B5B713EA}" dt="2021-11-12T21:00:07.255" v="385" actId="1076"/>
          <ac:picMkLst>
            <pc:docMk/>
            <pc:sldMk cId="3894097392" sldId="260"/>
            <ac:picMk id="10" creationId="{C2286E89-11AB-4711-B3BF-1CF07D72FBFB}"/>
          </ac:picMkLst>
        </pc:picChg>
        <pc:cxnChg chg="del">
          <ac:chgData name="Харченко Александр" userId="6046d8e91214bc92" providerId="Windows Live" clId="Web-{87250100-3205-432A-9661-C597B5B713EA}" dt="2021-11-12T20:33:07.710" v="248"/>
          <ac:cxnSpMkLst>
            <pc:docMk/>
            <pc:sldMk cId="3894097392" sldId="260"/>
            <ac:cxnSpMk id="21" creationId="{99AE2756-0FC4-4155-83E7-58AAAB63E757}"/>
          </ac:cxnSpMkLst>
        </pc:cxnChg>
        <pc:cxnChg chg="del">
          <ac:chgData name="Харченко Александр" userId="6046d8e91214bc92" providerId="Windows Live" clId="Web-{87250100-3205-432A-9661-C597B5B713EA}" dt="2021-11-12T20:33:07.710" v="248"/>
          <ac:cxnSpMkLst>
            <pc:docMk/>
            <pc:sldMk cId="3894097392" sldId="260"/>
            <ac:cxnSpMk id="25" creationId="{818DC98F-4057-4645-B948-F604F39A9CFE}"/>
          </ac:cxnSpMkLst>
        </pc:cxnChg>
        <pc:cxnChg chg="del">
          <ac:chgData name="Харченко Александр" userId="6046d8e91214bc92" providerId="Windows Live" clId="Web-{87250100-3205-432A-9661-C597B5B713EA}" dt="2021-11-12T20:33:07.710" v="248"/>
          <ac:cxnSpMkLst>
            <pc:docMk/>
            <pc:sldMk cId="3894097392" sldId="260"/>
            <ac:cxnSpMk id="27" creationId="{DAD2B705-4A9B-408D-AA80-4F41045E09DE}"/>
          </ac:cxnSpMkLst>
        </pc:cxnChg>
      </pc:sldChg>
      <pc:sldChg chg="addSp delSp modSp add mod replId setBg modClrScheme setClrOvrMap delDesignElem chgLayout">
        <pc:chgData name="Харченко Александр" userId="6046d8e91214bc92" providerId="Windows Live" clId="Web-{87250100-3205-432A-9661-C597B5B713EA}" dt="2021-11-12T20:58:56.018" v="363"/>
        <pc:sldMkLst>
          <pc:docMk/>
          <pc:sldMk cId="2644066592" sldId="261"/>
        </pc:sldMkLst>
        <pc:spChg chg="add del">
          <ac:chgData name="Харченко Александр" userId="6046d8e91214bc92" providerId="Windows Live" clId="Web-{87250100-3205-432A-9661-C597B5B713EA}" dt="2021-11-12T20:55:19.278" v="356"/>
          <ac:spMkLst>
            <pc:docMk/>
            <pc:sldMk cId="2644066592" sldId="261"/>
            <ac:spMk id="3" creationId="{1492872B-0425-405E-8E82-F3CB3ED17E88}"/>
          </ac:spMkLst>
        </pc:spChg>
        <pc:spChg chg="add del mod ord">
          <ac:chgData name="Харченко Александр" userId="6046d8e91214bc92" providerId="Windows Live" clId="Web-{87250100-3205-432A-9661-C597B5B713EA}" dt="2021-11-12T20:55:18.715" v="355"/>
          <ac:spMkLst>
            <pc:docMk/>
            <pc:sldMk cId="2644066592" sldId="261"/>
            <ac:spMk id="5" creationId="{FE221F1D-2E35-4033-BB0E-7E0B3A34A998}"/>
          </ac:spMkLst>
        </pc:spChg>
        <pc:spChg chg="add mod">
          <ac:chgData name="Харченко Александр" userId="6046d8e91214bc92" providerId="Windows Live" clId="Web-{87250100-3205-432A-9661-C597B5B713EA}" dt="2021-11-12T20:58:56.018" v="363"/>
          <ac:spMkLst>
            <pc:docMk/>
            <pc:sldMk cId="2644066592" sldId="261"/>
            <ac:spMk id="6" creationId="{C0853767-86CF-4030-BD00-65D172A797D6}"/>
          </ac:spMkLst>
        </pc:spChg>
        <pc:spChg chg="mod ord">
          <ac:chgData name="Харченко Александр" userId="6046d8e91214bc92" providerId="Windows Live" clId="Web-{87250100-3205-432A-9661-C597B5B713EA}" dt="2021-11-12T20:58:56.018" v="363"/>
          <ac:spMkLst>
            <pc:docMk/>
            <pc:sldMk cId="2644066592" sldId="261"/>
            <ac:spMk id="7" creationId="{5E07C868-16FE-4936-BD93-52AF02A76A82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46" creationId="{F6E384F5-137A-40B1-97F0-694CC6ECD59C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48" creationId="{EBA87361-6D30-46E4-834B-719CF59055EA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50" creationId="{9DBC4630-03DA-474F-BBCB-BA3AE6B317A4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52" creationId="{D89DB1C0-FEEC-4CB6-88B2-F9C5562E09D1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54" creationId="{78418A25-6EAC-4140-BFE6-284E1925B5EE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56" creationId="{08163D1C-ED91-4D5F-A33B-CF1256B270D4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58" creationId="{31103AB2-C090-458F-B752-294F23AFA8AD}"/>
          </ac:spMkLst>
        </pc:spChg>
        <pc:spChg chg="del">
          <ac:chgData name="Харченко Александр" userId="6046d8e91214bc92" providerId="Windows Live" clId="Web-{87250100-3205-432A-9661-C597B5B713EA}" dt="2021-11-12T20:54:39.511" v="352"/>
          <ac:spMkLst>
            <pc:docMk/>
            <pc:sldMk cId="2644066592" sldId="261"/>
            <ac:spMk id="60" creationId="{83D471F3-782A-4BA1-9CAB-FF5CDF0A75E0}"/>
          </ac:spMkLst>
        </pc:spChg>
        <pc:spChg chg="add del">
          <ac:chgData name="Харченко Александр" userId="6046d8e91214bc92" providerId="Windows Live" clId="Web-{87250100-3205-432A-9661-C597B5B713EA}" dt="2021-11-12T20:58:56.018" v="363"/>
          <ac:spMkLst>
            <pc:docMk/>
            <pc:sldMk cId="2644066592" sldId="261"/>
            <ac:spMk id="65" creationId="{823AC064-BC96-4F32-8AE1-B2FD38754823}"/>
          </ac:spMkLst>
        </pc:spChg>
        <pc:spChg chg="add">
          <ac:chgData name="Харченко Александр" userId="6046d8e91214bc92" providerId="Windows Live" clId="Web-{87250100-3205-432A-9661-C597B5B713EA}" dt="2021-11-12T20:58:56.018" v="363"/>
          <ac:spMkLst>
            <pc:docMk/>
            <pc:sldMk cId="2644066592" sldId="261"/>
            <ac:spMk id="72" creationId="{B0792D4F-247E-46FE-85FC-881DEFA41D94}"/>
          </ac:spMkLst>
        </pc:spChg>
        <pc:picChg chg="add mod">
          <ac:chgData name="Харченко Александр" userId="6046d8e91214bc92" providerId="Windows Live" clId="Web-{87250100-3205-432A-9661-C597B5B713EA}" dt="2021-11-12T20:58:56.018" v="363"/>
          <ac:picMkLst>
            <pc:docMk/>
            <pc:sldMk cId="2644066592" sldId="261"/>
            <ac:picMk id="2" creationId="{C7473904-9BA6-4BD7-A753-94B3E741CFFD}"/>
          </ac:picMkLst>
        </pc:picChg>
        <pc:picChg chg="del">
          <ac:chgData name="Харченко Александр" userId="6046d8e91214bc92" providerId="Windows Live" clId="Web-{87250100-3205-432A-9661-C597B5B713EA}" dt="2021-11-12T20:50:08.519" v="348"/>
          <ac:picMkLst>
            <pc:docMk/>
            <pc:sldMk cId="2644066592" sldId="261"/>
            <ac:picMk id="4" creationId="{DFA1FC48-60E6-4A48-9DF3-3EECB2165918}"/>
          </ac:picMkLst>
        </pc:picChg>
        <pc:picChg chg="del">
          <ac:chgData name="Харченко Александр" userId="6046d8e91214bc92" providerId="Windows Live" clId="Web-{87250100-3205-432A-9661-C597B5B713EA}" dt="2021-11-12T20:50:07.988" v="347"/>
          <ac:picMkLst>
            <pc:docMk/>
            <pc:sldMk cId="2644066592" sldId="261"/>
            <ac:picMk id="8" creationId="{4D85B474-16CC-4799-B7D7-637F7D992AA7}"/>
          </ac:picMkLst>
        </pc:picChg>
        <pc:picChg chg="del">
          <ac:chgData name="Харченко Александр" userId="6046d8e91214bc92" providerId="Windows Live" clId="Web-{87250100-3205-432A-9661-C597B5B713EA}" dt="2021-11-12T20:50:09.129" v="349"/>
          <ac:picMkLst>
            <pc:docMk/>
            <pc:sldMk cId="2644066592" sldId="261"/>
            <ac:picMk id="9" creationId="{D81BF687-F2B8-41CB-8C09-68AC3EC4FEAA}"/>
          </ac:picMkLst>
        </pc:picChg>
        <pc:picChg chg="del">
          <ac:chgData name="Харченко Александр" userId="6046d8e91214bc92" providerId="Windows Live" clId="Web-{87250100-3205-432A-9661-C597B5B713EA}" dt="2021-11-12T20:50:07.144" v="346"/>
          <ac:picMkLst>
            <pc:docMk/>
            <pc:sldMk cId="2644066592" sldId="261"/>
            <ac:picMk id="10" creationId="{C2286E89-11AB-4711-B3BF-1CF07D72FBFB}"/>
          </ac:picMkLst>
        </pc:picChg>
        <pc:cxnChg chg="add del">
          <ac:chgData name="Харченко Александр" userId="6046d8e91214bc92" providerId="Windows Live" clId="Web-{87250100-3205-432A-9661-C597B5B713EA}" dt="2021-11-12T20:58:56.018" v="363"/>
          <ac:cxnSpMkLst>
            <pc:docMk/>
            <pc:sldMk cId="2644066592" sldId="261"/>
            <ac:cxnSpMk id="67" creationId="{7E7C77BC-7138-40B1-A15B-20F57A494629}"/>
          </ac:cxnSpMkLst>
        </pc:cxnChg>
        <pc:cxnChg chg="add">
          <ac:chgData name="Харченко Александр" userId="6046d8e91214bc92" providerId="Windows Live" clId="Web-{87250100-3205-432A-9661-C597B5B713EA}" dt="2021-11-12T20:58:56.018" v="363"/>
          <ac:cxnSpMkLst>
            <pc:docMk/>
            <pc:sldMk cId="2644066592" sldId="261"/>
            <ac:cxnSpMk id="74" creationId="{CE272F12-AF86-441A-BC1B-C014BBBF85B5}"/>
          </ac:cxnSpMkLst>
        </pc:cxnChg>
      </pc:sldChg>
      <pc:sldChg chg="addSp delSp modSp add mod replId setBg modClrScheme delAnim setClrOvrMap delDesignElem chgLayout">
        <pc:chgData name="Харченко Александр" userId="6046d8e91214bc92" providerId="Windows Live" clId="Web-{87250100-3205-432A-9661-C597B5B713EA}" dt="2021-11-12T21:07:26.236" v="431"/>
        <pc:sldMkLst>
          <pc:docMk/>
          <pc:sldMk cId="1696477151" sldId="262"/>
        </pc:sldMkLst>
        <pc:spChg chg="add mod ord">
          <ac:chgData name="Харченко Александр" userId="6046d8e91214bc92" providerId="Windows Live" clId="Web-{87250100-3205-432A-9661-C597B5B713EA}" dt="2021-11-12T21:07:26.236" v="431"/>
          <ac:spMkLst>
            <pc:docMk/>
            <pc:sldMk cId="1696477151" sldId="262"/>
            <ac:spMk id="4" creationId="{E32F6848-6748-4E61-B1B1-E7F63066010B}"/>
          </ac:spMkLst>
        </pc:spChg>
        <pc:spChg chg="add mod ord">
          <ac:chgData name="Харченко Александр" userId="6046d8e91214bc92" providerId="Windows Live" clId="Web-{87250100-3205-432A-9661-C597B5B713EA}" dt="2021-11-12T21:07:26.236" v="431"/>
          <ac:spMkLst>
            <pc:docMk/>
            <pc:sldMk cId="1696477151" sldId="262"/>
            <ac:spMk id="5" creationId="{5320A808-B7A2-4E50-B3EE-7C65F912CD74}"/>
          </ac:spMkLst>
        </pc:spChg>
        <pc:spChg chg="del">
          <ac:chgData name="Харченко Александр" userId="6046d8e91214bc92" providerId="Windows Live" clId="Web-{87250100-3205-432A-9661-C597B5B713EA}" dt="2021-11-12T21:01:24.804" v="395"/>
          <ac:spMkLst>
            <pc:docMk/>
            <pc:sldMk cId="1696477151" sldId="262"/>
            <ac:spMk id="6" creationId="{C0853767-86CF-4030-BD00-65D172A797D6}"/>
          </ac:spMkLst>
        </pc:spChg>
        <pc:spChg chg="del">
          <ac:chgData name="Харченко Александр" userId="6046d8e91214bc92" providerId="Windows Live" clId="Web-{87250100-3205-432A-9661-C597B5B713EA}" dt="2021-11-12T21:01:28.757" v="396"/>
          <ac:spMkLst>
            <pc:docMk/>
            <pc:sldMk cId="1696477151" sldId="262"/>
            <ac:spMk id="7" creationId="{5E07C868-16FE-4936-BD93-52AF02A76A82}"/>
          </ac:spMkLst>
        </pc:spChg>
        <pc:spChg chg="add del">
          <ac:chgData name="Харченко Александр" userId="6046d8e91214bc92" providerId="Windows Live" clId="Web-{87250100-3205-432A-9661-C597B5B713EA}" dt="2021-11-12T21:07:26.236" v="431"/>
          <ac:spMkLst>
            <pc:docMk/>
            <pc:sldMk cId="1696477151" sldId="262"/>
            <ac:spMk id="10" creationId="{26BDCA6B-3C9C-4213-A0D9-30BD5F0B073E}"/>
          </ac:spMkLst>
        </pc:spChg>
        <pc:spChg chg="add del">
          <ac:chgData name="Харченко Александр" userId="6046d8e91214bc92" providerId="Windows Live" clId="Web-{87250100-3205-432A-9661-C597B5B713EA}" dt="2021-11-12T21:07:26.236" v="431"/>
          <ac:spMkLst>
            <pc:docMk/>
            <pc:sldMk cId="1696477151" sldId="262"/>
            <ac:spMk id="12" creationId="{FDA12F62-867F-4684-B28B-E085D09DCC06}"/>
          </ac:spMkLst>
        </pc:spChg>
        <pc:spChg chg="add">
          <ac:chgData name="Харченко Александр" userId="6046d8e91214bc92" providerId="Windows Live" clId="Web-{87250100-3205-432A-9661-C597B5B713EA}" dt="2021-11-12T21:07:26.236" v="431"/>
          <ac:spMkLst>
            <pc:docMk/>
            <pc:sldMk cId="1696477151" sldId="262"/>
            <ac:spMk id="17" creationId="{E49CC64F-7275-4E33-961B-0C5CDC439875}"/>
          </ac:spMkLst>
        </pc:spChg>
        <pc:spChg chg="del">
          <ac:chgData name="Харченко Александр" userId="6046d8e91214bc92" providerId="Windows Live" clId="Web-{87250100-3205-432A-9661-C597B5B713EA}" dt="2021-11-12T21:02:15.211" v="401"/>
          <ac:spMkLst>
            <pc:docMk/>
            <pc:sldMk cId="1696477151" sldId="262"/>
            <ac:spMk id="72" creationId="{B0792D4F-247E-46FE-85FC-881DEFA41D94}"/>
          </ac:spMkLst>
        </pc:spChg>
        <pc:picChg chg="del">
          <ac:chgData name="Харченко Александр" userId="6046d8e91214bc92" providerId="Windows Live" clId="Web-{87250100-3205-432A-9661-C597B5B713EA}" dt="2021-11-12T21:01:16.350" v="393"/>
          <ac:picMkLst>
            <pc:docMk/>
            <pc:sldMk cId="1696477151" sldId="262"/>
            <ac:picMk id="2" creationId="{C7473904-9BA6-4BD7-A753-94B3E741CFFD}"/>
          </ac:picMkLst>
        </pc:picChg>
        <pc:picChg chg="add mod">
          <ac:chgData name="Харченко Александр" userId="6046d8e91214bc92" providerId="Windows Live" clId="Web-{87250100-3205-432A-9661-C597B5B713EA}" dt="2021-11-12T21:07:26.236" v="431"/>
          <ac:picMkLst>
            <pc:docMk/>
            <pc:sldMk cId="1696477151" sldId="262"/>
            <ac:picMk id="8" creationId="{457AD291-AC17-4C57-9134-635931EA04EA}"/>
          </ac:picMkLst>
        </pc:picChg>
        <pc:cxnChg chg="del">
          <ac:chgData name="Харченко Александр" userId="6046d8e91214bc92" providerId="Windows Live" clId="Web-{87250100-3205-432A-9661-C597B5B713EA}" dt="2021-11-12T21:01:19.757" v="394"/>
          <ac:cxnSpMkLst>
            <pc:docMk/>
            <pc:sldMk cId="1696477151" sldId="262"/>
            <ac:cxnSpMk id="74" creationId="{CE272F12-AF86-441A-BC1B-C014BBBF85B5}"/>
          </ac:cxnSpMkLst>
        </pc:cxnChg>
      </pc:sldChg>
      <pc:sldMasterChg chg="del delSldLayout">
        <pc:chgData name="Харченко Александр" userId="6046d8e91214bc92" providerId="Windows Live" clId="Web-{87250100-3205-432A-9661-C597B5B713EA}" dt="2021-11-12T20:08:04.152" v="58"/>
        <pc:sldMasterMkLst>
          <pc:docMk/>
          <pc:sldMasterMk cId="0" sldId="2147483648"/>
        </pc:sldMasterMkLst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Харченко Александр" userId="6046d8e91214bc92" providerId="Windows Live" clId="Web-{87250100-3205-432A-9661-C597B5B713EA}" dt="2021-11-12T20:08:04.152" v="58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Харченко Александр" userId="6046d8e91214bc92" providerId="Windows Live" clId="Web-{87250100-3205-432A-9661-C597B5B713EA}" dt="2021-11-12T20:28:52.031" v="209"/>
        <pc:sldMasterMkLst>
          <pc:docMk/>
          <pc:sldMasterMk cId="1467463516" sldId="2147483686"/>
        </pc:sldMasterMkLst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674657734" sldId="2147483675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750804384" sldId="2147483676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322105015" sldId="2147483677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142119474" sldId="2147483678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3675381039" sldId="2147483679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356314423" sldId="2147483680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2003757631" sldId="2147483681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1879531568" sldId="2147483682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3435358152" sldId="2147483683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1842595356" sldId="2147483684"/>
          </pc:sldLayoutMkLst>
        </pc:sldLayoutChg>
        <pc:sldLayoutChg chg="add del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1467463516" sldId="2147483686"/>
            <pc:sldLayoutMk cId="2279347536" sldId="2147483685"/>
          </pc:sldLayoutMkLst>
        </pc:sldLayoutChg>
      </pc:sldMasterChg>
      <pc:sldMasterChg chg="add del addSldLayout delSldLayout modSldLayout">
        <pc:chgData name="Харченко Александр" userId="6046d8e91214bc92" providerId="Windows Live" clId="Web-{87250100-3205-432A-9661-C597B5B713EA}" dt="2021-11-12T20:28:32.796" v="205"/>
        <pc:sldMasterMkLst>
          <pc:docMk/>
          <pc:sldMasterMk cId="300868363" sldId="2147483687"/>
        </pc:sldMasterMkLst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823440418" sldId="2147483688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2574205375" sldId="2147483689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1527113533" sldId="2147483690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2934186608" sldId="2147483691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962123928" sldId="2147483692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2917397221" sldId="2147483693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1504932596" sldId="2147483694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4202064475" sldId="2147483695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947235958" sldId="2147483696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3057998136" sldId="2147483697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2334610468" sldId="2147483698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4098947381" sldId="2147483699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1666714357" sldId="2147483700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2678795750" sldId="2147483701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1818453745" sldId="2147483702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669766208" sldId="2147483703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2.796" v="205"/>
          <pc:sldLayoutMkLst>
            <pc:docMk/>
            <pc:sldMasterMk cId="300868363" sldId="2147483687"/>
            <pc:sldLayoutMk cId="3034923872" sldId="2147483704"/>
          </pc:sldLayoutMkLst>
        </pc:sldLayoutChg>
      </pc:sldMasterChg>
      <pc:sldMasterChg chg="add addSldLayout modSldLayout">
        <pc:chgData name="Харченко Александр" userId="6046d8e91214bc92" providerId="Windows Live" clId="Web-{87250100-3205-432A-9661-C597B5B713EA}" dt="2021-11-12T20:28:52.031" v="209"/>
        <pc:sldMasterMkLst>
          <pc:docMk/>
          <pc:sldMasterMk cId="3922380088" sldId="2147483687"/>
        </pc:sldMasterMkLst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1474090995" sldId="2147483688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228378120" sldId="2147483689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924217861" sldId="2147483690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22138499" sldId="2147483691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3314977427" sldId="2147483692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2739531190" sldId="2147483693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2583645270" sldId="2147483694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3533604724" sldId="2147483695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1935866137" sldId="2147483696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1711102021" sldId="2147483697"/>
          </pc:sldLayoutMkLst>
        </pc:sldLayoutChg>
        <pc:sldLayoutChg chg="add mod replId">
          <pc:chgData name="Харченко Александр" userId="6046d8e91214bc92" providerId="Windows Live" clId="Web-{87250100-3205-432A-9661-C597B5B713EA}" dt="2021-11-12T20:28:52.031" v="209"/>
          <pc:sldLayoutMkLst>
            <pc:docMk/>
            <pc:sldMasterMk cId="3922380088" sldId="2147483687"/>
            <pc:sldLayoutMk cId="1537589829" sldId="2147483698"/>
          </pc:sldLayoutMkLst>
        </pc:sldLayoutChg>
      </pc:sldMasterChg>
      <pc:sldMasterChg chg="add del addSldLayout delSldLayout modSldLayout">
        <pc:chgData name="Харченко Александр" userId="6046d8e91214bc92" providerId="Windows Live" clId="Web-{87250100-3205-432A-9661-C597B5B713EA}" dt="2021-11-12T20:28:30.967" v="204"/>
        <pc:sldMasterMkLst>
          <pc:docMk/>
          <pc:sldMasterMk cId="2034454867" sldId="2147483705"/>
        </pc:sldMasterMkLst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1407324348" sldId="2147483706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1722016135" sldId="2147483707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4070704034" sldId="2147483708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3445672701" sldId="2147483709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3326409436" sldId="2147483710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2325338290" sldId="2147483711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1358571747" sldId="2147483712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3914278004" sldId="2147483713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3271325640" sldId="2147483714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2022914410" sldId="2147483715"/>
          </pc:sldLayoutMkLst>
        </pc:sldLayoutChg>
        <pc:sldLayoutChg chg="add del mod replId">
          <pc:chgData name="Харченко Александр" userId="6046d8e91214bc92" providerId="Windows Live" clId="Web-{87250100-3205-432A-9661-C597B5B713EA}" dt="2021-11-12T20:28:30.967" v="204"/>
          <pc:sldLayoutMkLst>
            <pc:docMk/>
            <pc:sldMasterMk cId="2034454867" sldId="2147483705"/>
            <pc:sldLayoutMk cId="2518211921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12.11.2021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4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9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0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8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5400">
                <a:latin typeface="Calibri"/>
                <a:cs typeface="Calibri"/>
              </a:rPr>
              <a:t>Конвертер Валют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000">
                <a:latin typeface="Calibri"/>
                <a:cs typeface="Calibri"/>
              </a:rPr>
              <a:t>Работу Выполнили:</a:t>
            </a:r>
            <a:endParaRPr lang="ru-RU" sz="2000"/>
          </a:p>
          <a:p>
            <a:pPr algn="l"/>
            <a:r>
              <a:rPr lang="ru-RU" sz="2000">
                <a:latin typeface="Calibri"/>
                <a:cs typeface="Calibri"/>
              </a:rPr>
              <a:t>Харченко Александр и Сергеев Илья</a:t>
            </a:r>
            <a:endParaRPr lang="ru-RU" sz="2000" err="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AC2C09D-949D-4179-BBB5-D614BECA5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07C868-16FE-4936-BD93-52AF02A7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ru-RU" sz="5400">
                <a:latin typeface="Corbel"/>
              </a:rPr>
              <a:t>Цель проекта</a:t>
            </a:r>
            <a:endParaRPr lang="ru-RU" sz="540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FDABD26-F699-40CA-8522-A8FC5C67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u-RU" sz="1600">
                <a:latin typeface="Corbel"/>
              </a:rPr>
              <a:t>Создать приложение </a:t>
            </a:r>
            <a:r>
              <a:rPr lang="ru-RU" sz="1600">
                <a:latin typeface="Corbel"/>
                <a:ea typeface="+mn-lt"/>
                <a:cs typeface="+mn-lt"/>
              </a:rPr>
              <a:t>, благодаря которому пользователи  смогут удобно конвертировать валюты с минимальными затратами по времени</a:t>
            </a:r>
            <a:endParaRPr lang="ru-RU" sz="1600">
              <a:latin typeface="Corbel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78A2F53C-8ADC-46C0-B207-4DCDCBD7D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" r="1" b="122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255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07C868-16FE-4936-BD93-52AF02A7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FFFFFF"/>
                </a:solidFill>
                <a:latin typeface="Corbel"/>
              </a:rPr>
              <a:t>Используемые библиотеки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FDABD26-F699-40CA-8522-A8FC5C67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ru-RU" sz="1700">
                <a:solidFill>
                  <a:srgbClr val="E7E6E6"/>
                </a:solidFill>
                <a:latin typeface="Corbel"/>
                <a:ea typeface="+mn-lt"/>
                <a:cs typeface="+mn-lt"/>
              </a:rPr>
              <a:t>В нашем проекте мы использовали несколько библиотек: sqlite3, requests, BeatifulSoup. </a:t>
            </a:r>
            <a:endParaRPr lang="ru-RU" sz="1700">
              <a:solidFill>
                <a:srgbClr val="E7E6E6"/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05ABBABB-1BAE-4783-8EBE-E7A92FE8E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"/>
          <a:stretch/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F3FEB67-9CCE-4B04-A028-289A07EE3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86" r="-1" b="-1"/>
          <a:stretch/>
        </p:blipFill>
        <p:spPr>
          <a:xfrm>
            <a:off x="8449725" y="616904"/>
            <a:ext cx="3423916" cy="342391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056363ED-C71E-4559-97F4-1C8F01DE1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589" y="619614"/>
            <a:ext cx="3433312" cy="34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07C868-16FE-4936-BD93-52AF02A7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мы</a:t>
            </a:r>
            <a:r>
              <a:rPr lang="en-US"/>
              <a:t> </a:t>
            </a:r>
            <a:r>
              <a:rPr lang="en-US" err="1"/>
              <a:t>создавали</a:t>
            </a:r>
            <a:r>
              <a:rPr lang="en-US"/>
              <a:t> </a:t>
            </a:r>
            <a:r>
              <a:rPr lang="en-US" err="1"/>
              <a:t>проект</a:t>
            </a:r>
            <a:endParaRPr lang="en-US" err="1">
              <a:cs typeface="Calibri Light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DFA1FC48-60E6-4A48-9DF3-3EECB216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27" y="319476"/>
            <a:ext cx="3119527" cy="923908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2286E89-11AB-4711-B3BF-1CF07D72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010" y="1559899"/>
            <a:ext cx="2332326" cy="1375276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D81BF687-F2B8-41CB-8C09-68AC3EC4F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6" y="3604574"/>
            <a:ext cx="2890114" cy="3097924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D85B474-16CC-4799-B7D7-637F7D992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118" y="467664"/>
            <a:ext cx="2577012" cy="21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07C868-16FE-4936-BD93-52AF02A7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Принцип работы </a:t>
            </a: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конвертера валют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C7473904-9BA6-4BD7-A753-94B3E741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52" y="385011"/>
            <a:ext cx="8992091" cy="37991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853767-86CF-4030-BD00-65D172A797D6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Всё что требуется от пользователя - это выбрать из выпадающего списка необходимые валюты и ввести сумму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264406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2F6848-6748-4E61-B1B1-E7F63066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20A808-B7A2-4E50-B3EE-7C65F912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>
                <a:solidFill>
                  <a:schemeClr val="tx1"/>
                </a:solidFill>
              </a:rPr>
              <a:t>В конечном итоге нам удалось создать приложение, которое будет понятно и удобно многим пользователям. Мы добавили в проект множество полезных функций, которые непременно пригодятся при использовании этого приложения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7AD291-AC17-4C57-9134-635931EA0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647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Конвертер Валют</vt:lpstr>
      <vt:lpstr>Цель проекта</vt:lpstr>
      <vt:lpstr>Используемые библиотеки</vt:lpstr>
      <vt:lpstr>Как мы создавали проект</vt:lpstr>
      <vt:lpstr>Принцип работы  конвертера валют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2021-11-12T20:01:45Z</dcterms:created>
  <dcterms:modified xsi:type="dcterms:W3CDTF">2021-11-12T21:11:54Z</dcterms:modified>
</cp:coreProperties>
</file>