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3" r:id="rId4"/>
    <p:sldId id="284" r:id="rId5"/>
    <p:sldId id="258" r:id="rId6"/>
    <p:sldId id="283" r:id="rId7"/>
    <p:sldId id="259" r:id="rId8"/>
    <p:sldId id="280" r:id="rId9"/>
    <p:sldId id="275" r:id="rId10"/>
    <p:sldId id="279" r:id="rId11"/>
    <p:sldId id="272" r:id="rId12"/>
    <p:sldId id="278" r:id="rId13"/>
    <p:sldId id="273" r:id="rId14"/>
    <p:sldId id="27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C385-201D-44D2-8B9B-AC98DF0AA26F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B98E-96C9-45A9-877F-F88E51124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9B1223-8393-4D3F-97C9-3ABDF8A20514}" type="datetimeFigureOut">
              <a:rPr lang="ru-RU" smtClean="0"/>
              <a:pPr/>
              <a:t>12.04.2020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8EDF04-D456-4747-9710-92CE142F8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0106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</a:t>
            </a:r>
            <a:r>
              <a:rPr lang="ru-RU" dirty="0" smtClean="0"/>
              <a:t> проект - </a:t>
            </a:r>
            <a:r>
              <a:rPr lang="ru-RU" dirty="0" smtClean="0"/>
              <a:t>к</a:t>
            </a:r>
            <a:r>
              <a:rPr lang="ru-RU" dirty="0" smtClean="0"/>
              <a:t>алькулятор </a:t>
            </a:r>
            <a:r>
              <a:rPr lang="ru-RU" dirty="0" smtClean="0"/>
              <a:t>по </a:t>
            </a:r>
            <a:r>
              <a:rPr lang="ru-RU" dirty="0" smtClean="0"/>
              <a:t>расчёту </a:t>
            </a:r>
            <a:r>
              <a:rPr lang="ru-RU" dirty="0" smtClean="0"/>
              <a:t>витамина «К»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6000768"/>
            <a:ext cx="8243918" cy="857232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</a:rPr>
              <a:t>Полковников 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</a:rPr>
              <a:t>П.С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42968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В приложение доступен подсч</a:t>
            </a:r>
            <a:r>
              <a:rPr lang="ru-RU" dirty="0" smtClean="0"/>
              <a:t>ёт без регистрации, но он ничем принципиально не отличается. В данном примере на завтрак выбраны опасные продукты и они сразу выделяются цветом.</a:t>
            </a: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643182"/>
            <a:ext cx="7062741" cy="344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507209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soft" dir="t"/>
            </a:scene3d>
            <a:sp3d prstMaterial="softEdge">
              <a:bevelT w="0" h="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База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146" name="Точечный рисунок" r:id="rId3" imgW="0" imgH="0" progId="Paint.Picture">
              <p:embed/>
            </p:oleObj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28596" y="1285860"/>
            <a:ext cx="2428892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Users</a:t>
            </a:r>
          </a:p>
          <a:p>
            <a:pPr algn="ctr"/>
            <a:endParaRPr lang="ru-RU" sz="2000" b="1" dirty="0" smtClean="0"/>
          </a:p>
          <a:p>
            <a:pPr algn="ctr"/>
            <a:r>
              <a:rPr lang="en-US" sz="1600" dirty="0" smtClean="0"/>
              <a:t>id, </a:t>
            </a:r>
            <a:r>
              <a:rPr lang="en-US" sz="1600" dirty="0" smtClean="0"/>
              <a:t>surname, name</a:t>
            </a:r>
            <a:r>
              <a:rPr lang="en-US" sz="1600" dirty="0" smtClean="0"/>
              <a:t>, age, email, </a:t>
            </a:r>
            <a:r>
              <a:rPr lang="en-US" sz="1600" dirty="0" err="1" smtClean="0"/>
              <a:t>hashed_password</a:t>
            </a:r>
            <a:r>
              <a:rPr lang="en-US" sz="1600" dirty="0" smtClean="0"/>
              <a:t>, </a:t>
            </a:r>
            <a:r>
              <a:rPr lang="en-US" sz="1600" dirty="0" err="1" smtClean="0"/>
              <a:t>modified_date</a:t>
            </a:r>
            <a:r>
              <a:rPr lang="en-US" sz="1600" dirty="0" smtClean="0"/>
              <a:t>, </a:t>
            </a:r>
            <a:r>
              <a:rPr lang="en-US" sz="1600" dirty="0" err="1" smtClean="0"/>
              <a:t>is_varfarin</a:t>
            </a:r>
            <a:endParaRPr lang="ru-RU" sz="1600" dirty="0" smtClean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29058" y="1142984"/>
            <a:ext cx="2714644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Timetable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1600" dirty="0" smtClean="0"/>
              <a:t>Id</a:t>
            </a:r>
            <a:r>
              <a:rPr lang="en-US" sz="1600" dirty="0" smtClean="0"/>
              <a:t>, date, breakfast, dinner, supper, master, </a:t>
            </a:r>
            <a:r>
              <a:rPr lang="en-US" sz="1600" dirty="0" err="1" smtClean="0"/>
              <a:t>is_varfarin</a:t>
            </a:r>
            <a:r>
              <a:rPr lang="en-US" sz="1600" dirty="0" smtClean="0"/>
              <a:t>, vitamin, percent, </a:t>
            </a:r>
            <a:r>
              <a:rPr lang="en-US" sz="1600" dirty="0" err="1" smtClean="0"/>
              <a:t>ch_ch_date</a:t>
            </a:r>
            <a:r>
              <a:rPr lang="en-US" sz="1600" dirty="0" smtClean="0"/>
              <a:t>, color, </a:t>
            </a:r>
            <a:r>
              <a:rPr lang="en-US" sz="1600" dirty="0" err="1" smtClean="0"/>
              <a:t>summ</a:t>
            </a:r>
            <a:r>
              <a:rPr lang="en-US" sz="1600" dirty="0" smtClean="0"/>
              <a:t>, status, </a:t>
            </a:r>
            <a:r>
              <a:rPr lang="en-US" sz="1600" dirty="0" err="1" smtClean="0"/>
              <a:t>all_products</a:t>
            </a:r>
            <a:r>
              <a:rPr lang="en-US" sz="1600" dirty="0" smtClean="0"/>
              <a:t>, </a:t>
            </a:r>
            <a:r>
              <a:rPr lang="en-US" sz="1600" dirty="0" err="1" smtClean="0"/>
              <a:t>all_products_varfarin</a:t>
            </a:r>
            <a:r>
              <a:rPr lang="en-US" sz="1600" dirty="0" smtClean="0"/>
              <a:t>, </a:t>
            </a:r>
            <a:r>
              <a:rPr lang="en-US" sz="1600" dirty="0" err="1" smtClean="0"/>
              <a:t>mno</a:t>
            </a:r>
            <a:r>
              <a:rPr lang="en-US" sz="1600" dirty="0" smtClean="0"/>
              <a:t>, </a:t>
            </a:r>
            <a:r>
              <a:rPr lang="en-US" sz="1600" dirty="0" err="1" smtClean="0"/>
              <a:t>varfarin</a:t>
            </a:r>
            <a:endParaRPr lang="ru-RU" sz="16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928794" y="4000504"/>
            <a:ext cx="1714512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Activities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1600" dirty="0" smtClean="0"/>
              <a:t>Id, name, </a:t>
            </a:r>
            <a:r>
              <a:rPr lang="en-US" sz="1600" dirty="0" err="1" smtClean="0"/>
              <a:t>id_user</a:t>
            </a:r>
            <a:r>
              <a:rPr lang="en-US" sz="1600" dirty="0" smtClean="0"/>
              <a:t>, date</a:t>
            </a:r>
            <a:endParaRPr lang="ru-RU" sz="16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857752" y="4929198"/>
            <a:ext cx="150019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Types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1600" dirty="0" smtClean="0"/>
              <a:t>Id, name</a:t>
            </a:r>
            <a:endParaRPr lang="ru-RU" sz="16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072330" y="3786190"/>
            <a:ext cx="1643074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Products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1600" dirty="0" smtClean="0"/>
              <a:t>Id, name, vitamin, type, </a:t>
            </a:r>
            <a:r>
              <a:rPr lang="en-US" sz="1600" dirty="0" err="1" smtClean="0"/>
              <a:t>is_varfarin</a:t>
            </a:r>
            <a:endParaRPr lang="ru-RU" sz="1600" dirty="0"/>
          </a:p>
        </p:txBody>
      </p:sp>
      <p:sp>
        <p:nvSpPr>
          <p:cNvPr id="39" name="Стрелка углом 38"/>
          <p:cNvSpPr/>
          <p:nvPr/>
        </p:nvSpPr>
        <p:spPr>
          <a:xfrm rot="16200000">
            <a:off x="698791" y="3984945"/>
            <a:ext cx="1476387" cy="1269373"/>
          </a:xfrm>
          <a:prstGeom prst="bentArrow">
            <a:avLst>
              <a:gd name="adj1" fmla="val 7458"/>
              <a:gd name="adj2" fmla="val 12244"/>
              <a:gd name="adj3" fmla="val 25000"/>
              <a:gd name="adj4" fmla="val 87500"/>
            </a:avLst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Стрелка влево 40"/>
          <p:cNvSpPr/>
          <p:nvPr/>
        </p:nvSpPr>
        <p:spPr>
          <a:xfrm>
            <a:off x="6357950" y="5000636"/>
            <a:ext cx="1214446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лево 43"/>
          <p:cNvSpPr/>
          <p:nvPr/>
        </p:nvSpPr>
        <p:spPr>
          <a:xfrm>
            <a:off x="2857488" y="2357430"/>
            <a:ext cx="1428760" cy="285752"/>
          </a:xfrm>
          <a:prstGeom prst="leftArrow">
            <a:avLst>
              <a:gd name="adj1" fmla="val 23334"/>
              <a:gd name="adj2" fmla="val 1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ru-RU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В результате всей работы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приложение получилось не маленькое.</a:t>
            </a:r>
            <a:endParaRPr lang="ru-RU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928802"/>
            <a:ext cx="5295899" cy="472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flask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flask_login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flask_restful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os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datetime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sqlalchemy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threading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requests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85728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</a:rPr>
              <a:t>Вывод</a:t>
            </a:r>
            <a:endParaRPr lang="ru-RU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357298"/>
            <a:ext cx="6929486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/>
              <a:t>	</a:t>
            </a:r>
            <a:r>
              <a:rPr lang="ru-RU" dirty="0" smtClean="0"/>
              <a:t>В ходе данной работы с веб приложением я применил практически полученные знания. Освоил </a:t>
            </a:r>
            <a:r>
              <a:rPr lang="ru-RU" dirty="0" err="1" smtClean="0"/>
              <a:t>веб-хостинг</a:t>
            </a:r>
            <a:r>
              <a:rPr lang="ru-RU" dirty="0" smtClean="0"/>
              <a:t> на примере сервиса </a:t>
            </a:r>
            <a:r>
              <a:rPr lang="en-US" dirty="0" err="1" smtClean="0"/>
              <a:t>heroku</a:t>
            </a:r>
            <a:r>
              <a:rPr lang="ru-RU" dirty="0" smtClean="0"/>
              <a:t>.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	На этот раз я создал приложение не только для обучения, но и </a:t>
            </a:r>
            <a:r>
              <a:rPr lang="ru-RU" dirty="0" smtClean="0"/>
              <a:t>для реального использования пациентами после операции на сердце, которым надо следить за уровнем МНО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72400" cy="1154842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935567" cy="3283370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был сделан </a:t>
            </a:r>
            <a:r>
              <a:rPr lang="ru-RU" dirty="0" smtClean="0"/>
              <a:t>с целью изучения </a:t>
            </a:r>
            <a:r>
              <a:rPr lang="ru-RU" dirty="0" smtClean="0"/>
              <a:t>технологий веб </a:t>
            </a:r>
            <a:r>
              <a:rPr lang="ru-RU" dirty="0" smtClean="0"/>
              <a:t>программирования для людей, которым жизненно важно следить за уровнем МНО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400" dirty="0" smtClean="0"/>
              <a:t>(</a:t>
            </a:r>
            <a:r>
              <a:rPr lang="ru-RU" sz="1400" b="1" dirty="0" smtClean="0"/>
              <a:t>МНО</a:t>
            </a:r>
            <a:r>
              <a:rPr lang="ru-RU" sz="1400" dirty="0" smtClean="0"/>
              <a:t>) — лабораторные показатели, определяемые для оценки внешнего пути свёртывания крови.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70009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smtClean="0"/>
              <a:t>Суть </a:t>
            </a:r>
            <a:r>
              <a:rPr lang="ru-RU" dirty="0" smtClean="0"/>
              <a:t>проекта заключается в создание </a:t>
            </a:r>
            <a:r>
              <a:rPr lang="ru-RU" dirty="0" smtClean="0"/>
              <a:t>онлайн приложения.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smtClean="0"/>
              <a:t>Оно сделано с расчетом на реальное использование.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Особенности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7000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/>
              <a:t>	</a:t>
            </a:r>
            <a:r>
              <a:rPr lang="ru-RU" dirty="0" smtClean="0"/>
              <a:t>Проект </a:t>
            </a:r>
            <a:r>
              <a:rPr lang="ru-RU" dirty="0" smtClean="0"/>
              <a:t>размещён на сервисе </a:t>
            </a:r>
            <a:r>
              <a:rPr lang="en-US" dirty="0" err="1" smtClean="0"/>
              <a:t>heroku</a:t>
            </a:r>
            <a:r>
              <a:rPr lang="ru-RU" dirty="0" smtClean="0"/>
              <a:t>, для обеспечения постоянного доступа которого, пришлось создать мониторинг сайта по таймеру, так как иначе сервер усыпает</a:t>
            </a:r>
            <a:r>
              <a:rPr lang="ru-RU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	Применены технологии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bootstrap</a:t>
            </a:r>
            <a:r>
              <a:rPr lang="ru-RU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smtClean="0"/>
              <a:t>В БД хранится журнал событий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576976"/>
            <a:ext cx="72152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	Некоторым людям после операци</a:t>
            </a:r>
            <a:r>
              <a:rPr lang="ru-RU" dirty="0" smtClean="0"/>
              <a:t>и на сердце жизненно важно поддерживать уровень МНО в определённой норме, на который сильно влияет содержание витамина «К» в продуктах питания. Поэтому им требуется ежедневно считать его </a:t>
            </a:r>
            <a:r>
              <a:rPr lang="ru-RU" dirty="0" err="1" smtClean="0"/>
              <a:t>колличество</a:t>
            </a:r>
            <a:r>
              <a:rPr lang="ru-RU" dirty="0" smtClean="0"/>
              <a:t> в пище, что вручную выполнить сложно, а этот калькулятор значительно сократит и упростит подсчёты.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429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Пользоваться приложением можно на сайте без регистрации, но если зарегистрироваться, то можно сохранять свои подсчёты.</a:t>
            </a:r>
            <a:r>
              <a:rPr lang="en-US" dirty="0" smtClean="0"/>
              <a:t>        </a:t>
            </a:r>
            <a:r>
              <a:rPr lang="ru-RU" dirty="0" smtClean="0"/>
              <a:t>         				</a:t>
            </a:r>
            <a:r>
              <a:rPr lang="en-US" dirty="0" smtClean="0"/>
              <a:t> </a:t>
            </a:r>
            <a:r>
              <a:rPr lang="ru-RU" sz="1400" dirty="0" smtClean="0"/>
              <a:t>так выглядит главное меню без регистрации</a:t>
            </a:r>
            <a:endParaRPr lang="ru-RU" sz="14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643182"/>
            <a:ext cx="6500858" cy="357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Так выглядит создание нового расписания</a:t>
            </a:r>
            <a:endParaRPr lang="ru-R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248612" cy="404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После сохранения нового расписания вы окажитесь на главном меню, в котором будет отображаться  общий итог по каждому расписанию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7491369" cy="366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429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Имеется детальный просмотр ранее созданного расписания, в котором нельзя ничего менять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                    выглядит так: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58"/>
            <a:ext cx="6933910" cy="340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2447</TotalTime>
  <Words>246</Words>
  <Application>Microsoft Office PowerPoint</Application>
  <PresentationFormat>Экран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Открытая</vt:lpstr>
      <vt:lpstr>Изображение Paintbrush</vt:lpstr>
      <vt:lpstr>Web проект - калькулятор по расчёту витамина «К»</vt:lpstr>
      <vt:lpstr>идея проекта</vt:lpstr>
      <vt:lpstr>Суть проекта</vt:lpstr>
      <vt:lpstr>Особенности</vt:lpstr>
      <vt:lpstr>Описание</vt:lpstr>
      <vt:lpstr>Описание</vt:lpstr>
      <vt:lpstr>Описание</vt:lpstr>
      <vt:lpstr>Описание</vt:lpstr>
      <vt:lpstr>Описание</vt:lpstr>
      <vt:lpstr>Описание</vt:lpstr>
      <vt:lpstr> </vt:lpstr>
      <vt:lpstr>Git</vt:lpstr>
      <vt:lpstr>Использованные библиотеки 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Павел</dc:creator>
  <cp:lastModifiedBy>Павел</cp:lastModifiedBy>
  <cp:revision>163</cp:revision>
  <dcterms:created xsi:type="dcterms:W3CDTF">2019-11-08T14:54:06Z</dcterms:created>
  <dcterms:modified xsi:type="dcterms:W3CDTF">2020-04-13T16:55:10Z</dcterms:modified>
</cp:coreProperties>
</file>