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7783195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7783195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D365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03925" y="2018625"/>
            <a:ext cx="5915700" cy="29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CFEA"/>
                </a:solidFill>
                <a:latin typeface="Georgia"/>
                <a:ea typeface="Georgia"/>
                <a:cs typeface="Georgia"/>
                <a:sym typeface="Georgia"/>
              </a:rPr>
              <a:t>Functionality:</a:t>
            </a:r>
            <a:endParaRPr b="1" sz="1800">
              <a:solidFill>
                <a:srgbClr val="DFCFE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Replaces iClicker in classrooms with a modern web application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heaper, easier to use, more powerful, more fun!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Languages used: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Frontend: </a:t>
            </a: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HTML, CSS, </a:t>
            </a: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JavaScript</a:t>
            </a: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Rea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ct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Backend: Express, MongoDB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Both: Docker, Git, Node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Current Status: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~75% of frontend pages are designed and implemented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backend functionality is built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Frontend-backend integration needs a lot of work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5231825" y="128700"/>
            <a:ext cx="3474900" cy="18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CFEA"/>
                </a:solidFill>
                <a:latin typeface="Georgia"/>
                <a:ea typeface="Georgia"/>
                <a:cs typeface="Georgia"/>
                <a:sym typeface="Georgia"/>
              </a:rPr>
              <a:t>Who </a:t>
            </a:r>
            <a:r>
              <a:rPr b="1" lang="en" sz="1800">
                <a:solidFill>
                  <a:srgbClr val="DFCFEA"/>
                </a:solidFill>
                <a:latin typeface="Georgia"/>
                <a:ea typeface="Georgia"/>
                <a:cs typeface="Georgia"/>
                <a:sym typeface="Georgia"/>
              </a:rPr>
              <a:t>we’re looking for:</a:t>
            </a:r>
            <a:endParaRPr sz="1200">
              <a:solidFill>
                <a:srgbClr val="DFCFE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DEVELOPERS!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Both Frontend and Backend </a:t>
            </a: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work available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No prior experience necessary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477700" y="3947625"/>
            <a:ext cx="36663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CFEA"/>
                </a:solidFill>
                <a:latin typeface="Georgia"/>
                <a:ea typeface="Georgia"/>
                <a:cs typeface="Georgia"/>
                <a:sym typeface="Georgia"/>
              </a:rPr>
              <a:t>Contact:</a:t>
            </a:r>
            <a:endParaRPr b="1" sz="1800">
              <a:solidFill>
                <a:srgbClr val="DFCFE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PM: Hunter Harris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 us: joinus@pollbuddy.app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Repos: GitHub.com/PollBuddy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00" y="165171"/>
            <a:ext cx="3791452" cy="17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8801" y="1934702"/>
            <a:ext cx="2883751" cy="203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