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78319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78319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365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03925" y="1866225"/>
            <a:ext cx="59157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b="1" sz="18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Replaces iClicker in classrooms with a modern web application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heaper, easier to use, more powerful, more fun!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Languages used: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Frontend: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HTML, CSS, 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JavaScript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Rea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ct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Backend: Express, MongoDB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Both: Docker, Git, Node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Current Status: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~90% of frontend pages are designed and implemented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~50% of necessary backend functionality is implemented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Frontend-backend integration needs a lot of work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Many things need better documentation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works though! https://pollbuddy.app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231825" y="128700"/>
            <a:ext cx="34749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Who </a:t>
            </a: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we’re looking for:</a:t>
            </a:r>
            <a:endParaRPr sz="12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Developers! Documenters!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Both Frontend and Backend 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work available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 prior experience necessary!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77700" y="3947625"/>
            <a:ext cx="3666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Contact:</a:t>
            </a:r>
            <a:endParaRPr b="1" sz="18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PM: Hunter Harris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 us: joinus@pollbuddy.app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Repos: GitHub.com/PollBuddy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0" y="165175"/>
            <a:ext cx="3666301" cy="167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650" y="1898225"/>
            <a:ext cx="2105900" cy="21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