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5B5C-86F9-47CA-A3AD-82E02974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B8BCF-A7E9-4177-8FF5-08E77C7A0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E0EFF-31EF-4F69-8D11-08FC7359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783B-FC6D-45AC-A767-224E0545F8C8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BF7EF-DF71-49AF-9572-FF551106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594C-9100-40ED-B617-51B6F3EB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C134-AAA4-435B-8E04-14156A5BF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53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33CC-CDB3-4184-9DC8-E3335AA9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5ED18-B9AA-411B-9285-B30CD4B12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202AE-9F47-44A1-8764-006C2C46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783B-FC6D-45AC-A767-224E0545F8C8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CAE41-9F1C-42EC-907E-03F55E72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CFEB-3D41-41F5-A35C-AB328E52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C134-AAA4-435B-8E04-14156A5BF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66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AF3AF-91BD-450D-9AE7-380C87590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8101C-56B3-43F2-8383-6E8E265DD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6EA71-FEAB-4A06-A101-F8E7DF3A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783B-FC6D-45AC-A767-224E0545F8C8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4D963-EB43-47E0-A28B-FF569C7F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3B49F-E82D-4185-B52C-0E4CE18D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C134-AAA4-435B-8E04-14156A5BF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29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681B-6619-4FEE-972E-2A232869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45CD-9F5D-4797-AFB0-EF4CE91D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5C119-EF8E-4AA6-9FEA-738A5081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783B-FC6D-45AC-A767-224E0545F8C8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3509-3695-48F0-808D-802395F2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514A5-AE78-4254-A8C4-54631B5F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C134-AAA4-435B-8E04-14156A5BF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4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2173-1F3E-48D9-8B50-8CA5590D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9B43B-01C9-4E6C-8F62-A3BA01DE8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9FF41-80CE-4528-9907-9AFC32A6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783B-FC6D-45AC-A767-224E0545F8C8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6D6DB-154A-4B64-B49F-E5517329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187E2-288F-455B-801F-704D66FC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C134-AAA4-435B-8E04-14156A5BF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17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0FCC-948E-42DC-B051-6C690B31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C386D-061D-41B8-9C7F-3ADB019DB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7E61B-39BA-4364-9BCA-DFE03298B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50F90-709B-45C4-938B-971464F1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783B-FC6D-45AC-A767-224E0545F8C8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93ED4-FE3C-4F9E-9501-15A47431A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3EEDC-374D-45A9-883C-D593213A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C134-AAA4-435B-8E04-14156A5BF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39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965B-197E-4028-9191-1EEA4B3C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608-25ED-4FB2-B003-7BA36BA4A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C076F-87E3-4C1E-BF7E-1FD542807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3C036-E316-4BC7-B29F-5D08928E6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1912E-258B-4704-BFC8-E85709BA0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5881D-7901-4ACB-9D2F-48211E52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783B-FC6D-45AC-A767-224E0545F8C8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287A5-07EA-45F5-BB1D-062EACD3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F6EE4-9ED2-4440-905A-D967EC98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C134-AAA4-435B-8E04-14156A5BF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3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B684D-39A5-439B-ADE4-E7931B32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9BB0E-82A8-4628-A3A9-905F8986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783B-FC6D-45AC-A767-224E0545F8C8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EF63A-2AF6-4E32-9B01-7990A7BE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8FBD5-3F84-429A-93B7-460C4FE3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C134-AAA4-435B-8E04-14156A5BF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30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9737E-5ACA-4A33-9085-622A1BB5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783B-FC6D-45AC-A767-224E0545F8C8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18074-B2D7-4D03-B735-60717AD2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41C10-242D-46D0-9FC2-C961CAAD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C134-AAA4-435B-8E04-14156A5BF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36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6E20-104F-47DB-836C-0084D7D6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0622C-0CBB-4A73-82A4-B59F3EB90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F5680-8B87-4262-91DA-BFDF117CA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9A2FB-9AF7-4414-BFEC-1AA50BEA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783B-FC6D-45AC-A767-224E0545F8C8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CD59F-3E05-4F15-95B3-7C11B383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A5354-9E84-4F3C-B15E-75DE9765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C134-AAA4-435B-8E04-14156A5BF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22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EFCB-6DE8-4A93-8632-57905F93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59747-7C04-4ED0-9C5C-3652EAC57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5F75C-0C8F-45C1-9B32-BF7E0EC3B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4E044-F220-480C-8D1B-5EBD849F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783B-FC6D-45AC-A767-224E0545F8C8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F2C1A-5C42-4C9F-BBCD-8DCBAD34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9DFDD-4F63-42C5-9FA8-A446276B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C134-AAA4-435B-8E04-14156A5BF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80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B4676-396D-4DA2-B21D-DBEE779B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841C2-DFF0-4FDD-B84B-3C64F5F57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9C2D6-164B-46E9-BB43-3799D8A37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0783B-FC6D-45AC-A767-224E0545F8C8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4504-6268-47D0-9FBD-0D69B8B58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331E8-3292-4162-BB2D-E324D64FF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0C134-AAA4-435B-8E04-14156A5BF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48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lladin/BuildSyst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654A-DA48-4C29-8270-E1E25B2AA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 System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2E87D-E049-4DD6-8422-0227A1AC5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15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88AB-DAFE-4995-A464-17B41468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(group repo)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1F8A6-4E74-461E-A5EC-533A8C0DF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properties:</a:t>
            </a:r>
          </a:p>
          <a:p>
            <a:pPr lvl="1"/>
            <a:r>
              <a:rPr lang="en-US" dirty="0"/>
              <a:t>IMPORT_HEADERS_DIR : import/headers</a:t>
            </a:r>
          </a:p>
          <a:p>
            <a:pPr lvl="1"/>
            <a:r>
              <a:rPr lang="en-US" dirty="0"/>
              <a:t>CMAKE_ARCHIVE_OUTPUT_DIRECTORY : import/libs</a:t>
            </a:r>
          </a:p>
          <a:p>
            <a:pPr lvl="1"/>
            <a:r>
              <a:rPr lang="en-US" dirty="0"/>
              <a:t>PUBLISH_FOLDER : export</a:t>
            </a:r>
          </a:p>
          <a:p>
            <a:r>
              <a:rPr lang="en-US" dirty="0"/>
              <a:t>For each module in WITH_SOURCES:</a:t>
            </a:r>
          </a:p>
          <a:p>
            <a:pPr lvl="1"/>
            <a:r>
              <a:rPr lang="en-US" dirty="0" err="1"/>
              <a:t>add_subdirectory</a:t>
            </a:r>
            <a:r>
              <a:rPr lang="en-US" dirty="0"/>
              <a:t>(…)</a:t>
            </a:r>
          </a:p>
          <a:p>
            <a:r>
              <a:rPr lang="en-US" dirty="0" err="1"/>
              <a:t>Cmake</a:t>
            </a:r>
            <a:r>
              <a:rPr lang="en-US" dirty="0"/>
              <a:t> run example:</a:t>
            </a:r>
          </a:p>
          <a:p>
            <a:pPr lvl="1"/>
            <a:r>
              <a:rPr lang="en-US" dirty="0"/>
              <a:t>['</a:t>
            </a:r>
            <a:r>
              <a:rPr lang="en-US" dirty="0" err="1"/>
              <a:t>cmake</a:t>
            </a:r>
            <a:r>
              <a:rPr lang="en-US" dirty="0"/>
              <a:t>', '..', '-G', 'Visual Studio 14 2015 Win64', '-DWITH_SOURCES=</a:t>
            </a:r>
            <a:r>
              <a:rPr lang="en-US" dirty="0" err="1"/>
              <a:t>phoneparser;common;xpdb;tas;utils;common_lib</a:t>
            </a:r>
            <a:r>
              <a:rPr lang="en-US" dirty="0"/>
              <a:t>’]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51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50C0-C7F4-4737-9713-A5B09982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(module)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8A07A-0371-4363-AA3C-F37496788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12620" cy="4351338"/>
          </a:xfrm>
        </p:spPr>
        <p:txBody>
          <a:bodyPr>
            <a:normAutofit/>
          </a:bodyPr>
          <a:lstStyle/>
          <a:p>
            <a:r>
              <a:rPr lang="en-US" dirty="0"/>
              <a:t>INTERFACE_HEADERS : ${CMAKE_CURRENT_SOURCE_DIR}/</a:t>
            </a:r>
            <a:r>
              <a:rPr lang="en-US" dirty="0" err="1"/>
              <a:t>interface_headers</a:t>
            </a:r>
            <a:endParaRPr lang="en-US" dirty="0"/>
          </a:p>
          <a:p>
            <a:pPr lvl="1"/>
            <a:r>
              <a:rPr lang="en-US" dirty="0"/>
              <a:t>‘</a:t>
            </a:r>
            <a:r>
              <a:rPr lang="en-US" dirty="0" err="1"/>
              <a:t>interface_headers</a:t>
            </a:r>
            <a:r>
              <a:rPr lang="en-US" dirty="0"/>
              <a:t>’ folder should contain files allowed for other modules</a:t>
            </a:r>
          </a:p>
          <a:p>
            <a:r>
              <a:rPr lang="en-US" dirty="0" err="1"/>
              <a:t>add_subdirectory</a:t>
            </a:r>
            <a:r>
              <a:rPr lang="en-US" dirty="0"/>
              <a:t>() : for all submodules</a:t>
            </a:r>
          </a:p>
          <a:p>
            <a:r>
              <a:rPr lang="en-US" dirty="0" err="1"/>
              <a:t>publish_to_archive</a:t>
            </a:r>
            <a:r>
              <a:rPr lang="en-US" dirty="0"/>
              <a:t>: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publish_to_archive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from_folder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files_to_archive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depends_for_publish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5ACA9-0D73-4E56-BA29-0BB42D441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537" y="1825625"/>
            <a:ext cx="2499968" cy="188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9EC5-26AA-43B7-A238-05578505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(submodule)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EEEEE-EEFE-4A45-BDF1-8881B9D3A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submodule with other submodules should be set MODULE_PATH :</a:t>
            </a:r>
          </a:p>
          <a:p>
            <a:pPr lvl="1"/>
            <a:r>
              <a:rPr lang="en-US" dirty="0"/>
              <a:t>string(CONCAT MODULE_PATH "${MODULE_PATH}" "/http")</a:t>
            </a:r>
          </a:p>
          <a:p>
            <a:r>
              <a:rPr lang="en-US" dirty="0"/>
              <a:t>Set include directory: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target_include_directories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common_net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PRIVATE "${INTERFACE_HEADERS}/${MODULE_PATH}/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common_net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target_include_directories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common_net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 "${INTERFACE_HEADERS}")</a:t>
            </a:r>
          </a:p>
        </p:txBody>
      </p:sp>
    </p:spTree>
    <p:extLst>
      <p:ext uri="{BB962C8B-B14F-4D97-AF65-F5344CB8AC3E}">
        <p14:creationId xmlns:p14="http://schemas.microsoft.com/office/powerpoint/2010/main" val="1248694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0DFE-1F88-4334-928B-7BFFCC61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A148-4CBB-4B00-8118-BEB126CDB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https://github.com/Polladin/BuildSystem</a:t>
            </a:r>
            <a:endParaRPr lang="en-US" dirty="0"/>
          </a:p>
          <a:p>
            <a:r>
              <a:rPr lang="en-US" dirty="0"/>
              <a:t>Should be installed and configured:</a:t>
            </a:r>
          </a:p>
          <a:p>
            <a:pPr lvl="1"/>
            <a:r>
              <a:rPr lang="en-US" dirty="0" err="1"/>
              <a:t>Postgress</a:t>
            </a:r>
            <a:r>
              <a:rPr lang="en-US" dirty="0"/>
              <a:t> DB</a:t>
            </a:r>
          </a:p>
          <a:p>
            <a:pPr lvl="1"/>
            <a:r>
              <a:rPr lang="en-US" dirty="0"/>
              <a:t>Nexus Repository Manager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805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FB92-FEA7-4A34-95FC-20619640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7BF7E-B06C-4598-BE4E-72D601EF7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Commitless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64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9ADA-A880-4ED6-B744-C72DBE92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 structure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D2FC5-1242-4F4F-A1A6-7053FB2A3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75180" cy="4351338"/>
          </a:xfrm>
        </p:spPr>
        <p:txBody>
          <a:bodyPr/>
          <a:lstStyle/>
          <a:p>
            <a:r>
              <a:rPr lang="en-US" dirty="0" err="1"/>
              <a:t>group_repo</a:t>
            </a:r>
            <a:endParaRPr lang="en-US" dirty="0"/>
          </a:p>
          <a:p>
            <a:pPr lvl="1"/>
            <a:r>
              <a:rPr lang="en-US" dirty="0" err="1"/>
              <a:t>build_system</a:t>
            </a:r>
            <a:endParaRPr lang="en-US" dirty="0"/>
          </a:p>
          <a:p>
            <a:pPr lvl="1"/>
            <a:r>
              <a:rPr lang="en-US" dirty="0"/>
              <a:t>module_1</a:t>
            </a:r>
          </a:p>
          <a:p>
            <a:pPr lvl="2"/>
            <a:r>
              <a:rPr lang="en-US" dirty="0"/>
              <a:t>submodule_1</a:t>
            </a:r>
          </a:p>
          <a:p>
            <a:pPr lvl="3"/>
            <a:r>
              <a:rPr lang="en-US" dirty="0"/>
              <a:t>submodule_1_1</a:t>
            </a:r>
          </a:p>
          <a:p>
            <a:pPr lvl="4"/>
            <a:r>
              <a:rPr lang="en-US" dirty="0"/>
              <a:t>…</a:t>
            </a:r>
          </a:p>
          <a:p>
            <a:pPr lvl="3"/>
            <a:r>
              <a:rPr lang="en-US" dirty="0"/>
              <a:t>...</a:t>
            </a:r>
          </a:p>
          <a:p>
            <a:pPr lvl="2"/>
            <a:r>
              <a:rPr lang="en-US" dirty="0"/>
              <a:t>...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7D4069-9BEF-4B89-83B8-FC1564FC6153}"/>
              </a:ext>
            </a:extLst>
          </p:cNvPr>
          <p:cNvSpPr txBox="1">
            <a:spLocks/>
          </p:cNvSpPr>
          <p:nvPr/>
        </p:nvSpPr>
        <p:spPr>
          <a:xfrm>
            <a:off x="6019800" y="1825625"/>
            <a:ext cx="35751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</a:t>
            </a:r>
          </a:p>
          <a:p>
            <a:pPr lvl="1"/>
            <a:r>
              <a:rPr lang="en-US" dirty="0" err="1"/>
              <a:t>interface_headers</a:t>
            </a:r>
            <a:endParaRPr lang="en-US" dirty="0"/>
          </a:p>
          <a:p>
            <a:pPr lvl="1"/>
            <a:r>
              <a:rPr lang="en-US" dirty="0"/>
              <a:t>CMakeLists.txt</a:t>
            </a:r>
          </a:p>
          <a:p>
            <a:pPr lvl="1"/>
            <a:r>
              <a:rPr lang="en-US" dirty="0"/>
              <a:t>dependency.txt</a:t>
            </a:r>
          </a:p>
          <a:p>
            <a:pPr lvl="1"/>
            <a:r>
              <a:rPr lang="en-US" dirty="0"/>
              <a:t>submodule_1</a:t>
            </a:r>
          </a:p>
          <a:p>
            <a:pPr lvl="2"/>
            <a:r>
              <a:rPr lang="en-US" dirty="0"/>
              <a:t>CMakeLists.txt</a:t>
            </a:r>
          </a:p>
          <a:p>
            <a:pPr lvl="2"/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0092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65BF-901F-4E14-9480-8895CAA3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DataBase</a:t>
            </a:r>
            <a:r>
              <a:rPr lang="en-US" dirty="0"/>
              <a:t> (tables)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6AEB7-5BA2-4ACC-AAFC-5265DAD0A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group_repo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module</a:t>
            </a:r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C7EF9-C3A1-45E3-B8AD-B482EB9BF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73238"/>
            <a:ext cx="8585718" cy="14424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EFDDED-5F1D-4540-8E39-C33915346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59" y="2341407"/>
            <a:ext cx="5200096" cy="142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4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8689-AB1D-46B9-AAF0-CAA183D1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DataBase</a:t>
            </a:r>
            <a:r>
              <a:rPr lang="en-US" dirty="0"/>
              <a:t> (sequences)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556BE-971D-4319-A2E7-595D2AA3A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next build version for module (</a:t>
            </a:r>
            <a:r>
              <a:rPr lang="en-US" dirty="0" err="1"/>
              <a:t>nexus_num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information_schema.sequences</a:t>
            </a:r>
            <a:endParaRPr lang="en-US" dirty="0"/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5EA27-B0D0-4D1C-8AC3-5A6B9075F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6829"/>
            <a:ext cx="104203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8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B9EC-4944-4FE5-A47A-F279F64F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Nexus (</a:t>
            </a:r>
            <a:r>
              <a:rPr lang="en-US" dirty="0" err="1"/>
              <a:t>group_repo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319B0-2B60-4C77-A358-ACC2D003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0727" cy="4351338"/>
          </a:xfrm>
        </p:spPr>
        <p:txBody>
          <a:bodyPr/>
          <a:lstStyle/>
          <a:p>
            <a:r>
              <a:rPr lang="en-US" dirty="0" err="1"/>
              <a:t>group_repo</a:t>
            </a:r>
            <a:r>
              <a:rPr lang="en-US" dirty="0"/>
              <a:t> contains </a:t>
            </a:r>
            <a:r>
              <a:rPr lang="en-US" dirty="0" err="1"/>
              <a:t>json</a:t>
            </a:r>
            <a:r>
              <a:rPr lang="en-US" dirty="0"/>
              <a:t> with info for </a:t>
            </a:r>
            <a:r>
              <a:rPr lang="en-US" dirty="0" err="1"/>
              <a:t>buit</a:t>
            </a:r>
            <a:r>
              <a:rPr lang="en-US" dirty="0"/>
              <a:t> modules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BD34B-D6C6-41FD-BDF4-1A4F164EC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1690688"/>
            <a:ext cx="4705350" cy="4714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B4DB5B-C139-4225-9CA5-C070AD4C7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52909"/>
            <a:ext cx="4128814" cy="21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2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9CF0-F12F-4B22-9A9E-B5A1C96E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Nexus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EA8AA-D298-471D-A294-22E367DCF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822688" cy="951028"/>
          </a:xfrm>
        </p:spPr>
        <p:txBody>
          <a:bodyPr/>
          <a:lstStyle/>
          <a:p>
            <a:r>
              <a:rPr lang="en-US" dirty="0"/>
              <a:t>For a module contains only one archive with all submodules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5B1C9-24C3-4999-8916-B69723FC6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068" y="1690688"/>
            <a:ext cx="2495550" cy="50482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63FDE6-C2FB-45F5-8351-CF2A27ED80B4}"/>
              </a:ext>
            </a:extLst>
          </p:cNvPr>
          <p:cNvSpPr txBox="1">
            <a:spLocks/>
          </p:cNvSpPr>
          <p:nvPr/>
        </p:nvSpPr>
        <p:spPr>
          <a:xfrm>
            <a:off x="915677" y="3023055"/>
            <a:ext cx="6822688" cy="998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Specified build for a module can be found:</a:t>
            </a:r>
          </a:p>
          <a:p>
            <a:pPr lvl="1"/>
            <a:r>
              <a:rPr lang="en-US" dirty="0"/>
              <a:t>Module hash -&gt; DB (get nexus </a:t>
            </a:r>
            <a:r>
              <a:rPr lang="en-US" dirty="0" err="1"/>
              <a:t>num</a:t>
            </a:r>
            <a:r>
              <a:rPr lang="en-US" dirty="0"/>
              <a:t>)</a:t>
            </a:r>
          </a:p>
          <a:p>
            <a:pPr lvl="1"/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CE207A-6B4A-4310-AEC1-C0A2EF4D1D64}"/>
              </a:ext>
            </a:extLst>
          </p:cNvPr>
          <p:cNvSpPr txBox="1">
            <a:spLocks/>
          </p:cNvSpPr>
          <p:nvPr/>
        </p:nvSpPr>
        <p:spPr>
          <a:xfrm>
            <a:off x="915677" y="4021494"/>
            <a:ext cx="6822688" cy="1092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Specified build for a group repo can be found:</a:t>
            </a:r>
          </a:p>
          <a:p>
            <a:pPr lvl="1"/>
            <a:r>
              <a:rPr lang="en-US" dirty="0"/>
              <a:t>Module hash -&gt; DB (get </a:t>
            </a:r>
            <a:r>
              <a:rPr lang="en-US" dirty="0" err="1"/>
              <a:t>gr_hash</a:t>
            </a:r>
            <a:r>
              <a:rPr lang="en-US" dirty="0"/>
              <a:t>(s)) -&gt; DB (get </a:t>
            </a:r>
            <a:r>
              <a:rPr lang="en-US" dirty="0" err="1"/>
              <a:t>nexus_num</a:t>
            </a:r>
            <a:r>
              <a:rPr lang="en-US" dirty="0"/>
              <a:t> for </a:t>
            </a:r>
            <a:r>
              <a:rPr lang="en-US" dirty="0" err="1"/>
              <a:t>group_repo</a:t>
            </a:r>
            <a:r>
              <a:rPr lang="en-US" dirty="0"/>
              <a:t>) -&gt; Nexus (get 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76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93CD-11C6-42A5-97C5-4C70A84F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process (python script)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918C6-0E69-42D8-9AE6-30ACFBBEC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Clone/update </a:t>
            </a:r>
            <a:r>
              <a:rPr lang="en-US" dirty="0" err="1"/>
              <a:t>group_repo</a:t>
            </a:r>
            <a:endParaRPr lang="en-US" dirty="0"/>
          </a:p>
          <a:p>
            <a:r>
              <a:rPr lang="en-US" dirty="0"/>
              <a:t>Find built modules</a:t>
            </a:r>
          </a:p>
          <a:p>
            <a:r>
              <a:rPr lang="en-US" dirty="0"/>
              <a:t>Detect changed modules</a:t>
            </a:r>
          </a:p>
          <a:p>
            <a:r>
              <a:rPr lang="en-US" dirty="0"/>
              <a:t>Load 3d party and non-changed modules</a:t>
            </a:r>
          </a:p>
          <a:p>
            <a:r>
              <a:rPr lang="en-US" dirty="0"/>
              <a:t>Generate solution with </a:t>
            </a:r>
            <a:r>
              <a:rPr lang="en-US" dirty="0" err="1"/>
              <a:t>Cmake</a:t>
            </a:r>
            <a:endParaRPr lang="en-US" dirty="0"/>
          </a:p>
          <a:p>
            <a:r>
              <a:rPr lang="en-US" dirty="0"/>
              <a:t>Build solution</a:t>
            </a:r>
          </a:p>
          <a:p>
            <a:r>
              <a:rPr lang="en-US" dirty="0"/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367031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E7F7-6F50-41F9-B2BE-96E66113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built modules (python script)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A9754-3AEF-4E6D-8C9F-43161B4CA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9661" cy="4351338"/>
          </a:xfrm>
        </p:spPr>
        <p:txBody>
          <a:bodyPr/>
          <a:lstStyle/>
          <a:p>
            <a:r>
              <a:rPr lang="en-US" dirty="0"/>
              <a:t>Can be found several </a:t>
            </a:r>
            <a:r>
              <a:rPr lang="en-US" dirty="0" err="1"/>
              <a:t>group_repo</a:t>
            </a:r>
            <a:r>
              <a:rPr lang="en-US" dirty="0"/>
              <a:t> commits with built modules. Get commit with most overlap modules.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FAE20-BC03-4AA0-87F6-10D6C6281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764" y="1617416"/>
            <a:ext cx="5367083" cy="476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1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459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Build System</vt:lpstr>
      <vt:lpstr>Features</vt:lpstr>
      <vt:lpstr>Repo structure</vt:lpstr>
      <vt:lpstr>DataBase (tables)</vt:lpstr>
      <vt:lpstr>DataBase (sequences)</vt:lpstr>
      <vt:lpstr>Nexus (group_repo)</vt:lpstr>
      <vt:lpstr>Nexus</vt:lpstr>
      <vt:lpstr>Control process (python script)</vt:lpstr>
      <vt:lpstr>Find built modules (python script)</vt:lpstr>
      <vt:lpstr>CMake (group repo)</vt:lpstr>
      <vt:lpstr>CMake (module)</vt:lpstr>
      <vt:lpstr>CMake (submodule)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System</dc:title>
  <dc:creator>Alexey Kukushkin</dc:creator>
  <cp:lastModifiedBy>Alexey Kukushkin</cp:lastModifiedBy>
  <cp:revision>14</cp:revision>
  <dcterms:created xsi:type="dcterms:W3CDTF">2018-06-30T15:44:35Z</dcterms:created>
  <dcterms:modified xsi:type="dcterms:W3CDTF">2018-07-01T09:10:54Z</dcterms:modified>
</cp:coreProperties>
</file>