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9" r:id="rId5"/>
    <p:sldId id="267" r:id="rId6"/>
    <p:sldId id="261" r:id="rId7"/>
    <p:sldId id="264" r:id="rId8"/>
    <p:sldId id="262" r:id="rId9"/>
    <p:sldId id="263" r:id="rId10"/>
    <p:sldId id="268" r:id="rId11"/>
    <p:sldId id="269" r:id="rId12"/>
    <p:sldId id="270" r:id="rId13"/>
    <p:sldId id="271" r:id="rId14"/>
    <p:sldId id="273" r:id="rId15"/>
    <p:sldId id="274" r:id="rId16"/>
    <p:sldId id="272" r:id="rId17"/>
    <p:sldId id="275" r:id="rId18"/>
    <p:sldId id="276" r:id="rId19"/>
    <p:sldId id="277" r:id="rId20"/>
    <p:sldId id="278" r:id="rId21"/>
    <p:sldId id="279" r:id="rId22"/>
    <p:sldId id="281" r:id="rId23"/>
    <p:sldId id="288" r:id="rId24"/>
    <p:sldId id="289" r:id="rId25"/>
    <p:sldId id="282" r:id="rId26"/>
    <p:sldId id="290" r:id="rId27"/>
    <p:sldId id="291" r:id="rId28"/>
    <p:sldId id="283" r:id="rId29"/>
    <p:sldId id="292" r:id="rId30"/>
    <p:sldId id="310" r:id="rId31"/>
    <p:sldId id="311" r:id="rId32"/>
    <p:sldId id="294" r:id="rId33"/>
    <p:sldId id="284" r:id="rId34"/>
    <p:sldId id="299" r:id="rId35"/>
    <p:sldId id="285" r:id="rId36"/>
    <p:sldId id="286" r:id="rId37"/>
    <p:sldId id="295" r:id="rId38"/>
    <p:sldId id="296" r:id="rId39"/>
    <p:sldId id="297" r:id="rId40"/>
    <p:sldId id="300" r:id="rId41"/>
    <p:sldId id="315" r:id="rId42"/>
    <p:sldId id="301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EE245-6876-46CB-A377-AA00DA93C1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F05995-53C5-48A5-A00C-D098C45487F7}">
      <dgm:prSet phldrT="[Texte]"/>
      <dgm:spPr/>
      <dgm:t>
        <a:bodyPr/>
        <a:lstStyle/>
        <a:p>
          <a:r>
            <a:rPr lang="fr-FR" dirty="0" err="1"/>
            <a:t>Iterable</a:t>
          </a:r>
          <a:endParaRPr lang="fr-FR" dirty="0"/>
        </a:p>
      </dgm:t>
    </dgm:pt>
    <dgm:pt modelId="{8DF96D42-D70E-4068-B1B0-5A96AB1DDFCE}" type="parTrans" cxnId="{EB335AA1-05C7-403E-9CD1-AB88CC976526}">
      <dgm:prSet/>
      <dgm:spPr/>
      <dgm:t>
        <a:bodyPr/>
        <a:lstStyle/>
        <a:p>
          <a:endParaRPr lang="fr-FR"/>
        </a:p>
      </dgm:t>
    </dgm:pt>
    <dgm:pt modelId="{D22FEC5B-4FBA-4331-95D4-48FDD9111B56}" type="sibTrans" cxnId="{EB335AA1-05C7-403E-9CD1-AB88CC976526}">
      <dgm:prSet/>
      <dgm:spPr/>
      <dgm:t>
        <a:bodyPr/>
        <a:lstStyle/>
        <a:p>
          <a:endParaRPr lang="fr-FR"/>
        </a:p>
      </dgm:t>
    </dgm:pt>
    <dgm:pt modelId="{92450133-695A-4623-9619-1EA6549258B5}" type="asst">
      <dgm:prSet phldrT="[Texte]"/>
      <dgm:spPr/>
      <dgm:t>
        <a:bodyPr/>
        <a:lstStyle/>
        <a:p>
          <a:r>
            <a:rPr lang="fr-FR" dirty="0"/>
            <a:t>Collection</a:t>
          </a:r>
        </a:p>
      </dgm:t>
    </dgm:pt>
    <dgm:pt modelId="{2EAE167E-675C-460E-9489-732F277D1FC8}" type="parTrans" cxnId="{F18B4FEA-868B-49BA-9B08-76601FBA7EEA}">
      <dgm:prSet/>
      <dgm:spPr/>
      <dgm:t>
        <a:bodyPr/>
        <a:lstStyle/>
        <a:p>
          <a:endParaRPr lang="fr-FR"/>
        </a:p>
      </dgm:t>
    </dgm:pt>
    <dgm:pt modelId="{D057B0F0-A7D2-4396-A616-F4358EC022E7}" type="sibTrans" cxnId="{F18B4FEA-868B-49BA-9B08-76601FBA7EEA}">
      <dgm:prSet/>
      <dgm:spPr/>
      <dgm:t>
        <a:bodyPr/>
        <a:lstStyle/>
        <a:p>
          <a:endParaRPr lang="fr-FR"/>
        </a:p>
      </dgm:t>
    </dgm:pt>
    <dgm:pt modelId="{D14A96A5-9D0A-44BE-8CCB-3AE3E4BDDD2B}">
      <dgm:prSet phldrT="[Texte]"/>
      <dgm:spPr/>
      <dgm:t>
        <a:bodyPr/>
        <a:lstStyle/>
        <a:p>
          <a:r>
            <a:rPr lang="fr-FR" dirty="0"/>
            <a:t>List</a:t>
          </a:r>
        </a:p>
      </dgm:t>
    </dgm:pt>
    <dgm:pt modelId="{F103222A-3C35-4CF1-81BA-9609C995A272}" type="parTrans" cxnId="{E10F2368-9B19-4881-A273-55F29ACF30F1}">
      <dgm:prSet/>
      <dgm:spPr/>
      <dgm:t>
        <a:bodyPr/>
        <a:lstStyle/>
        <a:p>
          <a:endParaRPr lang="fr-FR"/>
        </a:p>
      </dgm:t>
    </dgm:pt>
    <dgm:pt modelId="{51CBAF86-F88F-4580-9496-400DFBCED87E}" type="sibTrans" cxnId="{E10F2368-9B19-4881-A273-55F29ACF30F1}">
      <dgm:prSet/>
      <dgm:spPr/>
      <dgm:t>
        <a:bodyPr/>
        <a:lstStyle/>
        <a:p>
          <a:endParaRPr lang="fr-FR"/>
        </a:p>
      </dgm:t>
    </dgm:pt>
    <dgm:pt modelId="{24436A69-7879-4EB7-BEB0-C9B08ED3DB43}">
      <dgm:prSet phldrT="[Texte]"/>
      <dgm:spPr/>
      <dgm:t>
        <a:bodyPr/>
        <a:lstStyle/>
        <a:p>
          <a:r>
            <a:rPr lang="fr-FR" dirty="0"/>
            <a:t>Set</a:t>
          </a:r>
        </a:p>
      </dgm:t>
    </dgm:pt>
    <dgm:pt modelId="{B442D88D-1CF4-4C29-A032-3FD7D2D26408}" type="parTrans" cxnId="{71CA46D3-C1DE-45ED-8303-ECACA8F52366}">
      <dgm:prSet/>
      <dgm:spPr/>
      <dgm:t>
        <a:bodyPr/>
        <a:lstStyle/>
        <a:p>
          <a:endParaRPr lang="fr-FR"/>
        </a:p>
      </dgm:t>
    </dgm:pt>
    <dgm:pt modelId="{EDE29124-B83D-43CA-A9B3-3F24B752B385}" type="sibTrans" cxnId="{71CA46D3-C1DE-45ED-8303-ECACA8F52366}">
      <dgm:prSet/>
      <dgm:spPr/>
      <dgm:t>
        <a:bodyPr/>
        <a:lstStyle/>
        <a:p>
          <a:endParaRPr lang="fr-FR"/>
        </a:p>
      </dgm:t>
    </dgm:pt>
    <dgm:pt modelId="{65FC87F3-6F22-4CCE-BE0C-5FDD39952A73}">
      <dgm:prSet phldrT="[Texte]"/>
      <dgm:spPr/>
      <dgm:t>
        <a:bodyPr/>
        <a:lstStyle/>
        <a:p>
          <a:r>
            <a:rPr lang="fr-FR" dirty="0"/>
            <a:t>Queue</a:t>
          </a:r>
        </a:p>
      </dgm:t>
    </dgm:pt>
    <dgm:pt modelId="{ADF3E32F-1E9E-4646-884A-41CE6DFC30E5}" type="parTrans" cxnId="{9ACFEB22-CEEE-478C-A5E9-8F5E529F72DC}">
      <dgm:prSet/>
      <dgm:spPr/>
      <dgm:t>
        <a:bodyPr/>
        <a:lstStyle/>
        <a:p>
          <a:endParaRPr lang="fr-FR"/>
        </a:p>
      </dgm:t>
    </dgm:pt>
    <dgm:pt modelId="{F3A79F23-AB71-4CC1-8848-DF2C296AE4E0}" type="sibTrans" cxnId="{9ACFEB22-CEEE-478C-A5E9-8F5E529F72DC}">
      <dgm:prSet/>
      <dgm:spPr/>
      <dgm:t>
        <a:bodyPr/>
        <a:lstStyle/>
        <a:p>
          <a:endParaRPr lang="fr-FR"/>
        </a:p>
      </dgm:t>
    </dgm:pt>
    <dgm:pt modelId="{C669C850-8696-405C-B173-B7B4C1E0F7C4}">
      <dgm:prSet phldrT="[Texte]"/>
      <dgm:spPr/>
      <dgm:t>
        <a:bodyPr/>
        <a:lstStyle/>
        <a:p>
          <a:r>
            <a:rPr lang="fr-FR" dirty="0" err="1"/>
            <a:t>SortedSet</a:t>
          </a:r>
          <a:endParaRPr lang="fr-FR" dirty="0"/>
        </a:p>
      </dgm:t>
    </dgm:pt>
    <dgm:pt modelId="{BF1BB909-164E-49D7-B559-679DE09219EC}" type="parTrans" cxnId="{B3948DDA-8A0C-4D38-8E0A-17E10572CCAB}">
      <dgm:prSet/>
      <dgm:spPr/>
      <dgm:t>
        <a:bodyPr/>
        <a:lstStyle/>
        <a:p>
          <a:endParaRPr lang="fr-FR"/>
        </a:p>
      </dgm:t>
    </dgm:pt>
    <dgm:pt modelId="{FF9A2FC5-0243-4FC5-8EAD-A413D5A446B2}" type="sibTrans" cxnId="{B3948DDA-8A0C-4D38-8E0A-17E10572CCAB}">
      <dgm:prSet/>
      <dgm:spPr/>
      <dgm:t>
        <a:bodyPr/>
        <a:lstStyle/>
        <a:p>
          <a:endParaRPr lang="fr-FR"/>
        </a:p>
      </dgm:t>
    </dgm:pt>
    <dgm:pt modelId="{F1D21665-E584-49C5-8F5A-31CE8E99DBAC}">
      <dgm:prSet phldrT="[Texte]"/>
      <dgm:spPr/>
      <dgm:t>
        <a:bodyPr/>
        <a:lstStyle/>
        <a:p>
          <a:r>
            <a:rPr lang="fr-FR" dirty="0" err="1"/>
            <a:t>NavigableSet</a:t>
          </a:r>
          <a:endParaRPr lang="fr-FR" dirty="0"/>
        </a:p>
      </dgm:t>
    </dgm:pt>
    <dgm:pt modelId="{1FAB557C-CEC2-4417-830D-91684BF2BAE6}" type="parTrans" cxnId="{6D1F7327-35F0-456A-B75C-4AEBC92888FF}">
      <dgm:prSet/>
      <dgm:spPr/>
      <dgm:t>
        <a:bodyPr/>
        <a:lstStyle/>
        <a:p>
          <a:endParaRPr lang="fr-FR"/>
        </a:p>
      </dgm:t>
    </dgm:pt>
    <dgm:pt modelId="{083E5F5C-0BC7-453B-BA10-C5A930901AB1}" type="sibTrans" cxnId="{6D1F7327-35F0-456A-B75C-4AEBC92888FF}">
      <dgm:prSet/>
      <dgm:spPr/>
      <dgm:t>
        <a:bodyPr/>
        <a:lstStyle/>
        <a:p>
          <a:endParaRPr lang="fr-FR"/>
        </a:p>
      </dgm:t>
    </dgm:pt>
    <dgm:pt modelId="{1B21380F-8FDC-4DB0-BD2B-CC1B85A3C820}">
      <dgm:prSet phldrT="[Texte]"/>
      <dgm:spPr/>
      <dgm:t>
        <a:bodyPr/>
        <a:lstStyle/>
        <a:p>
          <a:r>
            <a:rPr lang="fr-FR" dirty="0" err="1"/>
            <a:t>Deque</a:t>
          </a:r>
          <a:endParaRPr lang="fr-FR" dirty="0"/>
        </a:p>
      </dgm:t>
    </dgm:pt>
    <dgm:pt modelId="{C8C1A247-2F75-4E16-850B-C9122DD5CE60}" type="parTrans" cxnId="{3237C365-26C6-4587-8BC9-48B9191CA5FC}">
      <dgm:prSet/>
      <dgm:spPr/>
      <dgm:t>
        <a:bodyPr/>
        <a:lstStyle/>
        <a:p>
          <a:endParaRPr lang="fr-FR"/>
        </a:p>
      </dgm:t>
    </dgm:pt>
    <dgm:pt modelId="{74E94AC2-B792-4640-8EC8-17CC36137C10}" type="sibTrans" cxnId="{3237C365-26C6-4587-8BC9-48B9191CA5FC}">
      <dgm:prSet/>
      <dgm:spPr/>
      <dgm:t>
        <a:bodyPr/>
        <a:lstStyle/>
        <a:p>
          <a:endParaRPr lang="fr-FR"/>
        </a:p>
      </dgm:t>
    </dgm:pt>
    <dgm:pt modelId="{000BE578-86DF-4B10-B3DA-A14B920647A8}" type="pres">
      <dgm:prSet presAssocID="{539EE245-6876-46CB-A377-AA00DA93C1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11F448-3D92-4322-890C-6D987F321373}" type="pres">
      <dgm:prSet presAssocID="{F7F05995-53C5-48A5-A00C-D098C45487F7}" presName="hierRoot1" presStyleCnt="0"/>
      <dgm:spPr/>
    </dgm:pt>
    <dgm:pt modelId="{7AF8601A-CD22-4839-BCE4-E3F88959CB67}" type="pres">
      <dgm:prSet presAssocID="{F7F05995-53C5-48A5-A00C-D098C45487F7}" presName="composite" presStyleCnt="0"/>
      <dgm:spPr/>
    </dgm:pt>
    <dgm:pt modelId="{BEBB3C65-0D4B-49DF-99CA-7589CFDC9E52}" type="pres">
      <dgm:prSet presAssocID="{F7F05995-53C5-48A5-A00C-D098C45487F7}" presName="background" presStyleLbl="node0" presStyleIdx="0" presStyleCnt="1"/>
      <dgm:spPr/>
    </dgm:pt>
    <dgm:pt modelId="{5300285D-2BD5-4570-A78D-B9AB42800F50}" type="pres">
      <dgm:prSet presAssocID="{F7F05995-53C5-48A5-A00C-D098C45487F7}" presName="text" presStyleLbl="fgAcc0" presStyleIdx="0" presStyleCnt="1">
        <dgm:presLayoutVars>
          <dgm:chPref val="3"/>
        </dgm:presLayoutVars>
      </dgm:prSet>
      <dgm:spPr/>
    </dgm:pt>
    <dgm:pt modelId="{D31F3838-9824-44A1-8827-F2BA0DF326F0}" type="pres">
      <dgm:prSet presAssocID="{F7F05995-53C5-48A5-A00C-D098C45487F7}" presName="hierChild2" presStyleCnt="0"/>
      <dgm:spPr/>
    </dgm:pt>
    <dgm:pt modelId="{314BA428-5D6D-4034-8610-8C1973C41D00}" type="pres">
      <dgm:prSet presAssocID="{2EAE167E-675C-460E-9489-732F277D1FC8}" presName="Name10" presStyleLbl="parChTrans1D2" presStyleIdx="0" presStyleCnt="1"/>
      <dgm:spPr/>
    </dgm:pt>
    <dgm:pt modelId="{4B19DB60-177F-4AD3-926B-9706B089ECC6}" type="pres">
      <dgm:prSet presAssocID="{92450133-695A-4623-9619-1EA6549258B5}" presName="hierRoot2" presStyleCnt="0"/>
      <dgm:spPr/>
    </dgm:pt>
    <dgm:pt modelId="{2865CE2F-64F0-40BB-9016-ACA894C0FD18}" type="pres">
      <dgm:prSet presAssocID="{92450133-695A-4623-9619-1EA6549258B5}" presName="composite2" presStyleCnt="0"/>
      <dgm:spPr/>
    </dgm:pt>
    <dgm:pt modelId="{42B751C7-C4E0-48A3-B8B0-17549FA01EB6}" type="pres">
      <dgm:prSet presAssocID="{92450133-695A-4623-9619-1EA6549258B5}" presName="background2" presStyleLbl="asst1" presStyleIdx="0" presStyleCnt="1"/>
      <dgm:spPr/>
    </dgm:pt>
    <dgm:pt modelId="{F5BD75D1-FD92-4C5D-A1F8-24A83E51CC26}" type="pres">
      <dgm:prSet presAssocID="{92450133-695A-4623-9619-1EA6549258B5}" presName="text2" presStyleLbl="fgAcc2" presStyleIdx="0" presStyleCnt="1">
        <dgm:presLayoutVars>
          <dgm:chPref val="3"/>
        </dgm:presLayoutVars>
      </dgm:prSet>
      <dgm:spPr/>
    </dgm:pt>
    <dgm:pt modelId="{7B7C7482-B67A-4870-854A-6ECDA84017BC}" type="pres">
      <dgm:prSet presAssocID="{92450133-695A-4623-9619-1EA6549258B5}" presName="hierChild3" presStyleCnt="0"/>
      <dgm:spPr/>
    </dgm:pt>
    <dgm:pt modelId="{F23A4E1A-406B-4D0C-8256-4D82B704CBCF}" type="pres">
      <dgm:prSet presAssocID="{F103222A-3C35-4CF1-81BA-9609C995A272}" presName="Name17" presStyleLbl="parChTrans1D3" presStyleIdx="0" presStyleCnt="3"/>
      <dgm:spPr/>
    </dgm:pt>
    <dgm:pt modelId="{12E16C96-5EE2-4C0F-8D5E-50A9DF07BDC5}" type="pres">
      <dgm:prSet presAssocID="{D14A96A5-9D0A-44BE-8CCB-3AE3E4BDDD2B}" presName="hierRoot3" presStyleCnt="0"/>
      <dgm:spPr/>
    </dgm:pt>
    <dgm:pt modelId="{658B4153-D5B4-4D7D-8B9B-B0D70898DABB}" type="pres">
      <dgm:prSet presAssocID="{D14A96A5-9D0A-44BE-8CCB-3AE3E4BDDD2B}" presName="composite3" presStyleCnt="0"/>
      <dgm:spPr/>
    </dgm:pt>
    <dgm:pt modelId="{DE8B386A-1D9B-4310-8376-E686ABBC8B85}" type="pres">
      <dgm:prSet presAssocID="{D14A96A5-9D0A-44BE-8CCB-3AE3E4BDDD2B}" presName="background3" presStyleLbl="node3" presStyleIdx="0" presStyleCnt="3"/>
      <dgm:spPr/>
    </dgm:pt>
    <dgm:pt modelId="{CD350865-ACA3-49C8-918C-4A6DCFA67D73}" type="pres">
      <dgm:prSet presAssocID="{D14A96A5-9D0A-44BE-8CCB-3AE3E4BDDD2B}" presName="text3" presStyleLbl="fgAcc3" presStyleIdx="0" presStyleCnt="3">
        <dgm:presLayoutVars>
          <dgm:chPref val="3"/>
        </dgm:presLayoutVars>
      </dgm:prSet>
      <dgm:spPr/>
    </dgm:pt>
    <dgm:pt modelId="{97771367-8475-4456-91D3-7C3BD160CB52}" type="pres">
      <dgm:prSet presAssocID="{D14A96A5-9D0A-44BE-8CCB-3AE3E4BDDD2B}" presName="hierChild4" presStyleCnt="0"/>
      <dgm:spPr/>
    </dgm:pt>
    <dgm:pt modelId="{D3E71CFD-7DE6-49FA-957A-D2DAEEEF81D8}" type="pres">
      <dgm:prSet presAssocID="{B442D88D-1CF4-4C29-A032-3FD7D2D26408}" presName="Name17" presStyleLbl="parChTrans1D3" presStyleIdx="1" presStyleCnt="3"/>
      <dgm:spPr/>
    </dgm:pt>
    <dgm:pt modelId="{0DA4C49C-FE8A-4737-A613-1D0B676C5BEC}" type="pres">
      <dgm:prSet presAssocID="{24436A69-7879-4EB7-BEB0-C9B08ED3DB43}" presName="hierRoot3" presStyleCnt="0"/>
      <dgm:spPr/>
    </dgm:pt>
    <dgm:pt modelId="{74976309-D6BF-455B-B4D9-6D063008625E}" type="pres">
      <dgm:prSet presAssocID="{24436A69-7879-4EB7-BEB0-C9B08ED3DB43}" presName="composite3" presStyleCnt="0"/>
      <dgm:spPr/>
    </dgm:pt>
    <dgm:pt modelId="{9759F091-80DF-42C0-8523-50413D022E7F}" type="pres">
      <dgm:prSet presAssocID="{24436A69-7879-4EB7-BEB0-C9B08ED3DB43}" presName="background3" presStyleLbl="node3" presStyleIdx="1" presStyleCnt="3"/>
      <dgm:spPr/>
    </dgm:pt>
    <dgm:pt modelId="{0EEC12AD-1DB8-4ABF-9555-E97E57E47E4C}" type="pres">
      <dgm:prSet presAssocID="{24436A69-7879-4EB7-BEB0-C9B08ED3DB43}" presName="text3" presStyleLbl="fgAcc3" presStyleIdx="1" presStyleCnt="3">
        <dgm:presLayoutVars>
          <dgm:chPref val="3"/>
        </dgm:presLayoutVars>
      </dgm:prSet>
      <dgm:spPr/>
    </dgm:pt>
    <dgm:pt modelId="{86E3641C-C3A3-47A6-B260-917760885AF8}" type="pres">
      <dgm:prSet presAssocID="{24436A69-7879-4EB7-BEB0-C9B08ED3DB43}" presName="hierChild4" presStyleCnt="0"/>
      <dgm:spPr/>
    </dgm:pt>
    <dgm:pt modelId="{C769FFE9-570A-4089-95BC-051B075A4307}" type="pres">
      <dgm:prSet presAssocID="{BF1BB909-164E-49D7-B559-679DE09219EC}" presName="Name23" presStyleLbl="parChTrans1D4" presStyleIdx="0" presStyleCnt="3"/>
      <dgm:spPr/>
    </dgm:pt>
    <dgm:pt modelId="{F93EC108-96E7-4FCB-A2DE-C990E0E0E4F2}" type="pres">
      <dgm:prSet presAssocID="{C669C850-8696-405C-B173-B7B4C1E0F7C4}" presName="hierRoot4" presStyleCnt="0"/>
      <dgm:spPr/>
    </dgm:pt>
    <dgm:pt modelId="{0499446D-98E8-45A1-B53B-2E751817B9DD}" type="pres">
      <dgm:prSet presAssocID="{C669C850-8696-405C-B173-B7B4C1E0F7C4}" presName="composite4" presStyleCnt="0"/>
      <dgm:spPr/>
    </dgm:pt>
    <dgm:pt modelId="{02A13163-5196-4077-9844-001AF8766EB1}" type="pres">
      <dgm:prSet presAssocID="{C669C850-8696-405C-B173-B7B4C1E0F7C4}" presName="background4" presStyleLbl="node4" presStyleIdx="0" presStyleCnt="3"/>
      <dgm:spPr/>
    </dgm:pt>
    <dgm:pt modelId="{05A3A922-9411-4298-92E4-791B6CCF34B3}" type="pres">
      <dgm:prSet presAssocID="{C669C850-8696-405C-B173-B7B4C1E0F7C4}" presName="text4" presStyleLbl="fgAcc4" presStyleIdx="0" presStyleCnt="3">
        <dgm:presLayoutVars>
          <dgm:chPref val="3"/>
        </dgm:presLayoutVars>
      </dgm:prSet>
      <dgm:spPr/>
    </dgm:pt>
    <dgm:pt modelId="{9739C4D2-4F9A-4B79-8AA3-23CF98725002}" type="pres">
      <dgm:prSet presAssocID="{C669C850-8696-405C-B173-B7B4C1E0F7C4}" presName="hierChild5" presStyleCnt="0"/>
      <dgm:spPr/>
    </dgm:pt>
    <dgm:pt modelId="{F6E34F1E-B7C1-4131-A58F-8D79840C4C0F}" type="pres">
      <dgm:prSet presAssocID="{1FAB557C-CEC2-4417-830D-91684BF2BAE6}" presName="Name23" presStyleLbl="parChTrans1D4" presStyleIdx="1" presStyleCnt="3"/>
      <dgm:spPr/>
    </dgm:pt>
    <dgm:pt modelId="{25DC7086-21E0-4E44-B39F-157C8D9FD2ED}" type="pres">
      <dgm:prSet presAssocID="{F1D21665-E584-49C5-8F5A-31CE8E99DBAC}" presName="hierRoot4" presStyleCnt="0"/>
      <dgm:spPr/>
    </dgm:pt>
    <dgm:pt modelId="{93D97FCD-97AC-440D-A7DA-1501DFBE665B}" type="pres">
      <dgm:prSet presAssocID="{F1D21665-E584-49C5-8F5A-31CE8E99DBAC}" presName="composite4" presStyleCnt="0"/>
      <dgm:spPr/>
    </dgm:pt>
    <dgm:pt modelId="{58C9DD2A-273D-4EA5-A5A5-94D07EABDABA}" type="pres">
      <dgm:prSet presAssocID="{F1D21665-E584-49C5-8F5A-31CE8E99DBAC}" presName="background4" presStyleLbl="node4" presStyleIdx="1" presStyleCnt="3"/>
      <dgm:spPr/>
    </dgm:pt>
    <dgm:pt modelId="{AC3FD55F-FB63-4094-A0F5-0E71DBC9BDE1}" type="pres">
      <dgm:prSet presAssocID="{F1D21665-E584-49C5-8F5A-31CE8E99DBAC}" presName="text4" presStyleLbl="fgAcc4" presStyleIdx="1" presStyleCnt="3">
        <dgm:presLayoutVars>
          <dgm:chPref val="3"/>
        </dgm:presLayoutVars>
      </dgm:prSet>
      <dgm:spPr/>
    </dgm:pt>
    <dgm:pt modelId="{DF452A81-BF41-4553-A70D-3D952BF5552F}" type="pres">
      <dgm:prSet presAssocID="{F1D21665-E584-49C5-8F5A-31CE8E99DBAC}" presName="hierChild5" presStyleCnt="0"/>
      <dgm:spPr/>
    </dgm:pt>
    <dgm:pt modelId="{B158BFB6-66CE-4827-84A7-9EA339C2EFF1}" type="pres">
      <dgm:prSet presAssocID="{ADF3E32F-1E9E-4646-884A-41CE6DFC30E5}" presName="Name17" presStyleLbl="parChTrans1D3" presStyleIdx="2" presStyleCnt="3"/>
      <dgm:spPr/>
    </dgm:pt>
    <dgm:pt modelId="{D1CDF1A1-3DF2-4A8A-AB4C-F7FA2F838459}" type="pres">
      <dgm:prSet presAssocID="{65FC87F3-6F22-4CCE-BE0C-5FDD39952A73}" presName="hierRoot3" presStyleCnt="0"/>
      <dgm:spPr/>
    </dgm:pt>
    <dgm:pt modelId="{9A687E77-B767-49C8-A352-B052EFC6FEF4}" type="pres">
      <dgm:prSet presAssocID="{65FC87F3-6F22-4CCE-BE0C-5FDD39952A73}" presName="composite3" presStyleCnt="0"/>
      <dgm:spPr/>
    </dgm:pt>
    <dgm:pt modelId="{E805EDAF-C275-4016-8002-CC1D4C8B05AC}" type="pres">
      <dgm:prSet presAssocID="{65FC87F3-6F22-4CCE-BE0C-5FDD39952A73}" presName="background3" presStyleLbl="node3" presStyleIdx="2" presStyleCnt="3"/>
      <dgm:spPr/>
    </dgm:pt>
    <dgm:pt modelId="{0BB82E0E-0BED-4C5F-8AAC-72A413256063}" type="pres">
      <dgm:prSet presAssocID="{65FC87F3-6F22-4CCE-BE0C-5FDD39952A73}" presName="text3" presStyleLbl="fgAcc3" presStyleIdx="2" presStyleCnt="3">
        <dgm:presLayoutVars>
          <dgm:chPref val="3"/>
        </dgm:presLayoutVars>
      </dgm:prSet>
      <dgm:spPr/>
    </dgm:pt>
    <dgm:pt modelId="{AF5F9196-CAEF-4828-9C80-86EF677D0DB8}" type="pres">
      <dgm:prSet presAssocID="{65FC87F3-6F22-4CCE-BE0C-5FDD39952A73}" presName="hierChild4" presStyleCnt="0"/>
      <dgm:spPr/>
    </dgm:pt>
    <dgm:pt modelId="{C564E02A-03F7-415D-98CA-2BC674EF22B8}" type="pres">
      <dgm:prSet presAssocID="{C8C1A247-2F75-4E16-850B-C9122DD5CE60}" presName="Name23" presStyleLbl="parChTrans1D4" presStyleIdx="2" presStyleCnt="3"/>
      <dgm:spPr/>
    </dgm:pt>
    <dgm:pt modelId="{BFB504C9-1EE7-475F-8879-E1E7599BCB9C}" type="pres">
      <dgm:prSet presAssocID="{1B21380F-8FDC-4DB0-BD2B-CC1B85A3C820}" presName="hierRoot4" presStyleCnt="0"/>
      <dgm:spPr/>
    </dgm:pt>
    <dgm:pt modelId="{6B15339D-6664-4F88-A659-E2E8EEF044BC}" type="pres">
      <dgm:prSet presAssocID="{1B21380F-8FDC-4DB0-BD2B-CC1B85A3C820}" presName="composite4" presStyleCnt="0"/>
      <dgm:spPr/>
    </dgm:pt>
    <dgm:pt modelId="{8CB3BD8F-32F1-447D-B39C-7C308D7638E2}" type="pres">
      <dgm:prSet presAssocID="{1B21380F-8FDC-4DB0-BD2B-CC1B85A3C820}" presName="background4" presStyleLbl="node4" presStyleIdx="2" presStyleCnt="3"/>
      <dgm:spPr/>
    </dgm:pt>
    <dgm:pt modelId="{D64596D1-9083-47A7-9201-4CFE445F0945}" type="pres">
      <dgm:prSet presAssocID="{1B21380F-8FDC-4DB0-BD2B-CC1B85A3C820}" presName="text4" presStyleLbl="fgAcc4" presStyleIdx="2" presStyleCnt="3">
        <dgm:presLayoutVars>
          <dgm:chPref val="3"/>
        </dgm:presLayoutVars>
      </dgm:prSet>
      <dgm:spPr/>
    </dgm:pt>
    <dgm:pt modelId="{9CFEFE51-ED76-4057-BE3B-2E196073390E}" type="pres">
      <dgm:prSet presAssocID="{1B21380F-8FDC-4DB0-BD2B-CC1B85A3C820}" presName="hierChild5" presStyleCnt="0"/>
      <dgm:spPr/>
    </dgm:pt>
  </dgm:ptLst>
  <dgm:cxnLst>
    <dgm:cxn modelId="{32DDDC03-073F-4067-A678-4EC19B6512D3}" type="presOf" srcId="{F7F05995-53C5-48A5-A00C-D098C45487F7}" destId="{5300285D-2BD5-4570-A78D-B9AB42800F50}" srcOrd="0" destOrd="0" presId="urn:microsoft.com/office/officeart/2005/8/layout/hierarchy1"/>
    <dgm:cxn modelId="{B99E830A-0790-4995-9E8F-A1018FB397F0}" type="presOf" srcId="{65FC87F3-6F22-4CCE-BE0C-5FDD39952A73}" destId="{0BB82E0E-0BED-4C5F-8AAC-72A413256063}" srcOrd="0" destOrd="0" presId="urn:microsoft.com/office/officeart/2005/8/layout/hierarchy1"/>
    <dgm:cxn modelId="{9ACFEB22-CEEE-478C-A5E9-8F5E529F72DC}" srcId="{92450133-695A-4623-9619-1EA6549258B5}" destId="{65FC87F3-6F22-4CCE-BE0C-5FDD39952A73}" srcOrd="2" destOrd="0" parTransId="{ADF3E32F-1E9E-4646-884A-41CE6DFC30E5}" sibTransId="{F3A79F23-AB71-4CC1-8848-DF2C296AE4E0}"/>
    <dgm:cxn modelId="{6D1F7327-35F0-456A-B75C-4AEBC92888FF}" srcId="{24436A69-7879-4EB7-BEB0-C9B08ED3DB43}" destId="{F1D21665-E584-49C5-8F5A-31CE8E99DBAC}" srcOrd="1" destOrd="0" parTransId="{1FAB557C-CEC2-4417-830D-91684BF2BAE6}" sibTransId="{083E5F5C-0BC7-453B-BA10-C5A930901AB1}"/>
    <dgm:cxn modelId="{701C682F-FCBE-4C70-B60E-F5AFD61A7C5D}" type="presOf" srcId="{C669C850-8696-405C-B173-B7B4C1E0F7C4}" destId="{05A3A922-9411-4298-92E4-791B6CCF34B3}" srcOrd="0" destOrd="0" presId="urn:microsoft.com/office/officeart/2005/8/layout/hierarchy1"/>
    <dgm:cxn modelId="{6C720D38-470C-41BB-B9EF-087F7D064381}" type="presOf" srcId="{B442D88D-1CF4-4C29-A032-3FD7D2D26408}" destId="{D3E71CFD-7DE6-49FA-957A-D2DAEEEF81D8}" srcOrd="0" destOrd="0" presId="urn:microsoft.com/office/officeart/2005/8/layout/hierarchy1"/>
    <dgm:cxn modelId="{6CAE3038-21EA-428A-AB9F-C1CC89D066B8}" type="presOf" srcId="{D14A96A5-9D0A-44BE-8CCB-3AE3E4BDDD2B}" destId="{CD350865-ACA3-49C8-918C-4A6DCFA67D73}" srcOrd="0" destOrd="0" presId="urn:microsoft.com/office/officeart/2005/8/layout/hierarchy1"/>
    <dgm:cxn modelId="{42A57B5B-0B09-4127-9441-627FCBE42E7C}" type="presOf" srcId="{539EE245-6876-46CB-A377-AA00DA93C13B}" destId="{000BE578-86DF-4B10-B3DA-A14B920647A8}" srcOrd="0" destOrd="0" presId="urn:microsoft.com/office/officeart/2005/8/layout/hierarchy1"/>
    <dgm:cxn modelId="{A8666063-A5CE-41C0-AC0D-7849615C397F}" type="presOf" srcId="{92450133-695A-4623-9619-1EA6549258B5}" destId="{F5BD75D1-FD92-4C5D-A1F8-24A83E51CC26}" srcOrd="0" destOrd="0" presId="urn:microsoft.com/office/officeart/2005/8/layout/hierarchy1"/>
    <dgm:cxn modelId="{3237C365-26C6-4587-8BC9-48B9191CA5FC}" srcId="{65FC87F3-6F22-4CCE-BE0C-5FDD39952A73}" destId="{1B21380F-8FDC-4DB0-BD2B-CC1B85A3C820}" srcOrd="0" destOrd="0" parTransId="{C8C1A247-2F75-4E16-850B-C9122DD5CE60}" sibTransId="{74E94AC2-B792-4640-8EC8-17CC36137C10}"/>
    <dgm:cxn modelId="{4A99D845-14B3-4419-96CA-804936C6DA80}" type="presOf" srcId="{24436A69-7879-4EB7-BEB0-C9B08ED3DB43}" destId="{0EEC12AD-1DB8-4ABF-9555-E97E57E47E4C}" srcOrd="0" destOrd="0" presId="urn:microsoft.com/office/officeart/2005/8/layout/hierarchy1"/>
    <dgm:cxn modelId="{E10F2368-9B19-4881-A273-55F29ACF30F1}" srcId="{92450133-695A-4623-9619-1EA6549258B5}" destId="{D14A96A5-9D0A-44BE-8CCB-3AE3E4BDDD2B}" srcOrd="0" destOrd="0" parTransId="{F103222A-3C35-4CF1-81BA-9609C995A272}" sibTransId="{51CBAF86-F88F-4580-9496-400DFBCED87E}"/>
    <dgm:cxn modelId="{3C243D4E-8ECB-4DA6-ABD6-62FA9A6ACC98}" type="presOf" srcId="{2EAE167E-675C-460E-9489-732F277D1FC8}" destId="{314BA428-5D6D-4034-8610-8C1973C41D00}" srcOrd="0" destOrd="0" presId="urn:microsoft.com/office/officeart/2005/8/layout/hierarchy1"/>
    <dgm:cxn modelId="{2CF2E66E-9CC2-4299-A465-91A98F5B616F}" type="presOf" srcId="{C8C1A247-2F75-4E16-850B-C9122DD5CE60}" destId="{C564E02A-03F7-415D-98CA-2BC674EF22B8}" srcOrd="0" destOrd="0" presId="urn:microsoft.com/office/officeart/2005/8/layout/hierarchy1"/>
    <dgm:cxn modelId="{B39F4C87-C7B9-4425-B1B0-8FB03DC57AA6}" type="presOf" srcId="{ADF3E32F-1E9E-4646-884A-41CE6DFC30E5}" destId="{B158BFB6-66CE-4827-84A7-9EA339C2EFF1}" srcOrd="0" destOrd="0" presId="urn:microsoft.com/office/officeart/2005/8/layout/hierarchy1"/>
    <dgm:cxn modelId="{7788DD98-4590-44EF-BD32-2040CA2384B7}" type="presOf" srcId="{F1D21665-E584-49C5-8F5A-31CE8E99DBAC}" destId="{AC3FD55F-FB63-4094-A0F5-0E71DBC9BDE1}" srcOrd="0" destOrd="0" presId="urn:microsoft.com/office/officeart/2005/8/layout/hierarchy1"/>
    <dgm:cxn modelId="{EB335AA1-05C7-403E-9CD1-AB88CC976526}" srcId="{539EE245-6876-46CB-A377-AA00DA93C13B}" destId="{F7F05995-53C5-48A5-A00C-D098C45487F7}" srcOrd="0" destOrd="0" parTransId="{8DF96D42-D70E-4068-B1B0-5A96AB1DDFCE}" sibTransId="{D22FEC5B-4FBA-4331-95D4-48FDD9111B56}"/>
    <dgm:cxn modelId="{EEAA34B2-944B-43C7-BD42-B4E1D9F7E843}" type="presOf" srcId="{1FAB557C-CEC2-4417-830D-91684BF2BAE6}" destId="{F6E34F1E-B7C1-4131-A58F-8D79840C4C0F}" srcOrd="0" destOrd="0" presId="urn:microsoft.com/office/officeart/2005/8/layout/hierarchy1"/>
    <dgm:cxn modelId="{9E75A3B9-6570-42B7-8329-4750AD2BF5B1}" type="presOf" srcId="{1B21380F-8FDC-4DB0-BD2B-CC1B85A3C820}" destId="{D64596D1-9083-47A7-9201-4CFE445F0945}" srcOrd="0" destOrd="0" presId="urn:microsoft.com/office/officeart/2005/8/layout/hierarchy1"/>
    <dgm:cxn modelId="{71CA46D3-C1DE-45ED-8303-ECACA8F52366}" srcId="{92450133-695A-4623-9619-1EA6549258B5}" destId="{24436A69-7879-4EB7-BEB0-C9B08ED3DB43}" srcOrd="1" destOrd="0" parTransId="{B442D88D-1CF4-4C29-A032-3FD7D2D26408}" sibTransId="{EDE29124-B83D-43CA-A9B3-3F24B752B385}"/>
    <dgm:cxn modelId="{B3948DDA-8A0C-4D38-8E0A-17E10572CCAB}" srcId="{24436A69-7879-4EB7-BEB0-C9B08ED3DB43}" destId="{C669C850-8696-405C-B173-B7B4C1E0F7C4}" srcOrd="0" destOrd="0" parTransId="{BF1BB909-164E-49D7-B559-679DE09219EC}" sibTransId="{FF9A2FC5-0243-4FC5-8EAD-A413D5A446B2}"/>
    <dgm:cxn modelId="{F18B4FEA-868B-49BA-9B08-76601FBA7EEA}" srcId="{F7F05995-53C5-48A5-A00C-D098C45487F7}" destId="{92450133-695A-4623-9619-1EA6549258B5}" srcOrd="0" destOrd="0" parTransId="{2EAE167E-675C-460E-9489-732F277D1FC8}" sibTransId="{D057B0F0-A7D2-4396-A616-F4358EC022E7}"/>
    <dgm:cxn modelId="{7C87FBF7-DFCC-4483-B980-F7E875DE3298}" type="presOf" srcId="{BF1BB909-164E-49D7-B559-679DE09219EC}" destId="{C769FFE9-570A-4089-95BC-051B075A4307}" srcOrd="0" destOrd="0" presId="urn:microsoft.com/office/officeart/2005/8/layout/hierarchy1"/>
    <dgm:cxn modelId="{884474F9-605F-4EDF-BF3F-AEC9A8753C4C}" type="presOf" srcId="{F103222A-3C35-4CF1-81BA-9609C995A272}" destId="{F23A4E1A-406B-4D0C-8256-4D82B704CBCF}" srcOrd="0" destOrd="0" presId="urn:microsoft.com/office/officeart/2005/8/layout/hierarchy1"/>
    <dgm:cxn modelId="{9558699A-8FE3-4050-B84E-8B291016CC9C}" type="presParOf" srcId="{000BE578-86DF-4B10-B3DA-A14B920647A8}" destId="{1411F448-3D92-4322-890C-6D987F321373}" srcOrd="0" destOrd="0" presId="urn:microsoft.com/office/officeart/2005/8/layout/hierarchy1"/>
    <dgm:cxn modelId="{69A3BCF6-3B0C-4B13-B6E4-CC2D6D12BAA3}" type="presParOf" srcId="{1411F448-3D92-4322-890C-6D987F321373}" destId="{7AF8601A-CD22-4839-BCE4-E3F88959CB67}" srcOrd="0" destOrd="0" presId="urn:microsoft.com/office/officeart/2005/8/layout/hierarchy1"/>
    <dgm:cxn modelId="{397870CA-2D7F-49EE-999F-81A5643548F4}" type="presParOf" srcId="{7AF8601A-CD22-4839-BCE4-E3F88959CB67}" destId="{BEBB3C65-0D4B-49DF-99CA-7589CFDC9E52}" srcOrd="0" destOrd="0" presId="urn:microsoft.com/office/officeart/2005/8/layout/hierarchy1"/>
    <dgm:cxn modelId="{721416B7-19B9-4585-B506-6DA566D44023}" type="presParOf" srcId="{7AF8601A-CD22-4839-BCE4-E3F88959CB67}" destId="{5300285D-2BD5-4570-A78D-B9AB42800F50}" srcOrd="1" destOrd="0" presId="urn:microsoft.com/office/officeart/2005/8/layout/hierarchy1"/>
    <dgm:cxn modelId="{8AB829D3-B823-4068-B287-6EE865BC961B}" type="presParOf" srcId="{1411F448-3D92-4322-890C-6D987F321373}" destId="{D31F3838-9824-44A1-8827-F2BA0DF326F0}" srcOrd="1" destOrd="0" presId="urn:microsoft.com/office/officeart/2005/8/layout/hierarchy1"/>
    <dgm:cxn modelId="{EA4B8273-6E15-4B1C-9112-3166A20A0643}" type="presParOf" srcId="{D31F3838-9824-44A1-8827-F2BA0DF326F0}" destId="{314BA428-5D6D-4034-8610-8C1973C41D00}" srcOrd="0" destOrd="0" presId="urn:microsoft.com/office/officeart/2005/8/layout/hierarchy1"/>
    <dgm:cxn modelId="{DDB4562B-9704-4DAA-A44C-871E68401A1C}" type="presParOf" srcId="{D31F3838-9824-44A1-8827-F2BA0DF326F0}" destId="{4B19DB60-177F-4AD3-926B-9706B089ECC6}" srcOrd="1" destOrd="0" presId="urn:microsoft.com/office/officeart/2005/8/layout/hierarchy1"/>
    <dgm:cxn modelId="{A8B44274-F1E1-4913-8ECC-CE463BE0B6B1}" type="presParOf" srcId="{4B19DB60-177F-4AD3-926B-9706B089ECC6}" destId="{2865CE2F-64F0-40BB-9016-ACA894C0FD18}" srcOrd="0" destOrd="0" presId="urn:microsoft.com/office/officeart/2005/8/layout/hierarchy1"/>
    <dgm:cxn modelId="{A3335474-1CB8-4465-B546-D4343C52C353}" type="presParOf" srcId="{2865CE2F-64F0-40BB-9016-ACA894C0FD18}" destId="{42B751C7-C4E0-48A3-B8B0-17549FA01EB6}" srcOrd="0" destOrd="0" presId="urn:microsoft.com/office/officeart/2005/8/layout/hierarchy1"/>
    <dgm:cxn modelId="{2CD7A2B3-9A92-4695-82D8-18ABCDD5D332}" type="presParOf" srcId="{2865CE2F-64F0-40BB-9016-ACA894C0FD18}" destId="{F5BD75D1-FD92-4C5D-A1F8-24A83E51CC26}" srcOrd="1" destOrd="0" presId="urn:microsoft.com/office/officeart/2005/8/layout/hierarchy1"/>
    <dgm:cxn modelId="{522064EE-57F7-40A6-893F-0AAF0BAD5D95}" type="presParOf" srcId="{4B19DB60-177F-4AD3-926B-9706B089ECC6}" destId="{7B7C7482-B67A-4870-854A-6ECDA84017BC}" srcOrd="1" destOrd="0" presId="urn:microsoft.com/office/officeart/2005/8/layout/hierarchy1"/>
    <dgm:cxn modelId="{88F30DDF-2E7D-49A1-A3BF-8B675D91AEEF}" type="presParOf" srcId="{7B7C7482-B67A-4870-854A-6ECDA84017BC}" destId="{F23A4E1A-406B-4D0C-8256-4D82B704CBCF}" srcOrd="0" destOrd="0" presId="urn:microsoft.com/office/officeart/2005/8/layout/hierarchy1"/>
    <dgm:cxn modelId="{AFC49FE4-BC18-47F3-B285-C8C593B859E2}" type="presParOf" srcId="{7B7C7482-B67A-4870-854A-6ECDA84017BC}" destId="{12E16C96-5EE2-4C0F-8D5E-50A9DF07BDC5}" srcOrd="1" destOrd="0" presId="urn:microsoft.com/office/officeart/2005/8/layout/hierarchy1"/>
    <dgm:cxn modelId="{6487FF94-C24D-47C9-94AB-C545E8A99E63}" type="presParOf" srcId="{12E16C96-5EE2-4C0F-8D5E-50A9DF07BDC5}" destId="{658B4153-D5B4-4D7D-8B9B-B0D70898DABB}" srcOrd="0" destOrd="0" presId="urn:microsoft.com/office/officeart/2005/8/layout/hierarchy1"/>
    <dgm:cxn modelId="{6EDE793A-95B0-4551-AB01-8F35D6ADF89C}" type="presParOf" srcId="{658B4153-D5B4-4D7D-8B9B-B0D70898DABB}" destId="{DE8B386A-1D9B-4310-8376-E686ABBC8B85}" srcOrd="0" destOrd="0" presId="urn:microsoft.com/office/officeart/2005/8/layout/hierarchy1"/>
    <dgm:cxn modelId="{E815004D-B397-44A8-BEBD-E9F74CA74AF2}" type="presParOf" srcId="{658B4153-D5B4-4D7D-8B9B-B0D70898DABB}" destId="{CD350865-ACA3-49C8-918C-4A6DCFA67D73}" srcOrd="1" destOrd="0" presId="urn:microsoft.com/office/officeart/2005/8/layout/hierarchy1"/>
    <dgm:cxn modelId="{8D9D416D-335B-4F07-BDCB-59DF01B3B778}" type="presParOf" srcId="{12E16C96-5EE2-4C0F-8D5E-50A9DF07BDC5}" destId="{97771367-8475-4456-91D3-7C3BD160CB52}" srcOrd="1" destOrd="0" presId="urn:microsoft.com/office/officeart/2005/8/layout/hierarchy1"/>
    <dgm:cxn modelId="{99190ABE-ACE5-49FE-B667-6A55461E8563}" type="presParOf" srcId="{7B7C7482-B67A-4870-854A-6ECDA84017BC}" destId="{D3E71CFD-7DE6-49FA-957A-D2DAEEEF81D8}" srcOrd="2" destOrd="0" presId="urn:microsoft.com/office/officeart/2005/8/layout/hierarchy1"/>
    <dgm:cxn modelId="{C4D79AC8-4D13-4C29-8E2C-D038981D7F72}" type="presParOf" srcId="{7B7C7482-B67A-4870-854A-6ECDA84017BC}" destId="{0DA4C49C-FE8A-4737-A613-1D0B676C5BEC}" srcOrd="3" destOrd="0" presId="urn:microsoft.com/office/officeart/2005/8/layout/hierarchy1"/>
    <dgm:cxn modelId="{64E7164A-2835-424F-A8EF-89FBD026DDD6}" type="presParOf" srcId="{0DA4C49C-FE8A-4737-A613-1D0B676C5BEC}" destId="{74976309-D6BF-455B-B4D9-6D063008625E}" srcOrd="0" destOrd="0" presId="urn:microsoft.com/office/officeart/2005/8/layout/hierarchy1"/>
    <dgm:cxn modelId="{65A6B915-A9A4-4666-935C-DB4E98C34181}" type="presParOf" srcId="{74976309-D6BF-455B-B4D9-6D063008625E}" destId="{9759F091-80DF-42C0-8523-50413D022E7F}" srcOrd="0" destOrd="0" presId="urn:microsoft.com/office/officeart/2005/8/layout/hierarchy1"/>
    <dgm:cxn modelId="{2EDDDC7A-45E7-4167-A12F-5F63A2CDACE3}" type="presParOf" srcId="{74976309-D6BF-455B-B4D9-6D063008625E}" destId="{0EEC12AD-1DB8-4ABF-9555-E97E57E47E4C}" srcOrd="1" destOrd="0" presId="urn:microsoft.com/office/officeart/2005/8/layout/hierarchy1"/>
    <dgm:cxn modelId="{7200571D-D90A-44C6-95BC-3D16CB556878}" type="presParOf" srcId="{0DA4C49C-FE8A-4737-A613-1D0B676C5BEC}" destId="{86E3641C-C3A3-47A6-B260-917760885AF8}" srcOrd="1" destOrd="0" presId="urn:microsoft.com/office/officeart/2005/8/layout/hierarchy1"/>
    <dgm:cxn modelId="{EDE9EB9A-9D6F-4BE9-8B5C-42E1E18B6D4A}" type="presParOf" srcId="{86E3641C-C3A3-47A6-B260-917760885AF8}" destId="{C769FFE9-570A-4089-95BC-051B075A4307}" srcOrd="0" destOrd="0" presId="urn:microsoft.com/office/officeart/2005/8/layout/hierarchy1"/>
    <dgm:cxn modelId="{9A3D9965-6092-443F-87C6-C87AF7EF9234}" type="presParOf" srcId="{86E3641C-C3A3-47A6-B260-917760885AF8}" destId="{F93EC108-96E7-4FCB-A2DE-C990E0E0E4F2}" srcOrd="1" destOrd="0" presId="urn:microsoft.com/office/officeart/2005/8/layout/hierarchy1"/>
    <dgm:cxn modelId="{E2FE60F0-F528-42F2-A5C9-7738C8D21F60}" type="presParOf" srcId="{F93EC108-96E7-4FCB-A2DE-C990E0E0E4F2}" destId="{0499446D-98E8-45A1-B53B-2E751817B9DD}" srcOrd="0" destOrd="0" presId="urn:microsoft.com/office/officeart/2005/8/layout/hierarchy1"/>
    <dgm:cxn modelId="{AF83DB4F-1A62-4D55-8F6C-FBF76D6EFD7A}" type="presParOf" srcId="{0499446D-98E8-45A1-B53B-2E751817B9DD}" destId="{02A13163-5196-4077-9844-001AF8766EB1}" srcOrd="0" destOrd="0" presId="urn:microsoft.com/office/officeart/2005/8/layout/hierarchy1"/>
    <dgm:cxn modelId="{EBC5CB0C-9CB8-4216-9468-E776945F649A}" type="presParOf" srcId="{0499446D-98E8-45A1-B53B-2E751817B9DD}" destId="{05A3A922-9411-4298-92E4-791B6CCF34B3}" srcOrd="1" destOrd="0" presId="urn:microsoft.com/office/officeart/2005/8/layout/hierarchy1"/>
    <dgm:cxn modelId="{F6A74549-2850-4F7D-81DA-76983EA09AF4}" type="presParOf" srcId="{F93EC108-96E7-4FCB-A2DE-C990E0E0E4F2}" destId="{9739C4D2-4F9A-4B79-8AA3-23CF98725002}" srcOrd="1" destOrd="0" presId="urn:microsoft.com/office/officeart/2005/8/layout/hierarchy1"/>
    <dgm:cxn modelId="{70645368-2041-4BC9-90AA-5BFDACE3CAD8}" type="presParOf" srcId="{86E3641C-C3A3-47A6-B260-917760885AF8}" destId="{F6E34F1E-B7C1-4131-A58F-8D79840C4C0F}" srcOrd="2" destOrd="0" presId="urn:microsoft.com/office/officeart/2005/8/layout/hierarchy1"/>
    <dgm:cxn modelId="{514F28FD-4D44-40F8-85ED-69ADD636C98C}" type="presParOf" srcId="{86E3641C-C3A3-47A6-B260-917760885AF8}" destId="{25DC7086-21E0-4E44-B39F-157C8D9FD2ED}" srcOrd="3" destOrd="0" presId="urn:microsoft.com/office/officeart/2005/8/layout/hierarchy1"/>
    <dgm:cxn modelId="{66FFB652-6FFD-45A5-9DD5-FE56FA1D7221}" type="presParOf" srcId="{25DC7086-21E0-4E44-B39F-157C8D9FD2ED}" destId="{93D97FCD-97AC-440D-A7DA-1501DFBE665B}" srcOrd="0" destOrd="0" presId="urn:microsoft.com/office/officeart/2005/8/layout/hierarchy1"/>
    <dgm:cxn modelId="{4FB5A790-FE92-48CE-A2BB-B187183F42FF}" type="presParOf" srcId="{93D97FCD-97AC-440D-A7DA-1501DFBE665B}" destId="{58C9DD2A-273D-4EA5-A5A5-94D07EABDABA}" srcOrd="0" destOrd="0" presId="urn:microsoft.com/office/officeart/2005/8/layout/hierarchy1"/>
    <dgm:cxn modelId="{E4A58687-8D17-468C-BEF4-729EADCBB8EF}" type="presParOf" srcId="{93D97FCD-97AC-440D-A7DA-1501DFBE665B}" destId="{AC3FD55F-FB63-4094-A0F5-0E71DBC9BDE1}" srcOrd="1" destOrd="0" presId="urn:microsoft.com/office/officeart/2005/8/layout/hierarchy1"/>
    <dgm:cxn modelId="{F97003D5-E956-42F4-B4AC-425EB2CCD441}" type="presParOf" srcId="{25DC7086-21E0-4E44-B39F-157C8D9FD2ED}" destId="{DF452A81-BF41-4553-A70D-3D952BF5552F}" srcOrd="1" destOrd="0" presId="urn:microsoft.com/office/officeart/2005/8/layout/hierarchy1"/>
    <dgm:cxn modelId="{CBB632C9-BA06-4C97-AB53-FCB9F1514A93}" type="presParOf" srcId="{7B7C7482-B67A-4870-854A-6ECDA84017BC}" destId="{B158BFB6-66CE-4827-84A7-9EA339C2EFF1}" srcOrd="4" destOrd="0" presId="urn:microsoft.com/office/officeart/2005/8/layout/hierarchy1"/>
    <dgm:cxn modelId="{292B77E7-BC7B-43FC-8226-857A66008A7C}" type="presParOf" srcId="{7B7C7482-B67A-4870-854A-6ECDA84017BC}" destId="{D1CDF1A1-3DF2-4A8A-AB4C-F7FA2F838459}" srcOrd="5" destOrd="0" presId="urn:microsoft.com/office/officeart/2005/8/layout/hierarchy1"/>
    <dgm:cxn modelId="{E37F89DC-13F0-4F69-94AE-393ED3E54FF8}" type="presParOf" srcId="{D1CDF1A1-3DF2-4A8A-AB4C-F7FA2F838459}" destId="{9A687E77-B767-49C8-A352-B052EFC6FEF4}" srcOrd="0" destOrd="0" presId="urn:microsoft.com/office/officeart/2005/8/layout/hierarchy1"/>
    <dgm:cxn modelId="{5FAB96C3-FD1A-4487-A37F-4B4B7FE58D16}" type="presParOf" srcId="{9A687E77-B767-49C8-A352-B052EFC6FEF4}" destId="{E805EDAF-C275-4016-8002-CC1D4C8B05AC}" srcOrd="0" destOrd="0" presId="urn:microsoft.com/office/officeart/2005/8/layout/hierarchy1"/>
    <dgm:cxn modelId="{1A627CE7-AEE5-4697-AFBF-1F4D5EA8042A}" type="presParOf" srcId="{9A687E77-B767-49C8-A352-B052EFC6FEF4}" destId="{0BB82E0E-0BED-4C5F-8AAC-72A413256063}" srcOrd="1" destOrd="0" presId="urn:microsoft.com/office/officeart/2005/8/layout/hierarchy1"/>
    <dgm:cxn modelId="{2CB8F7BA-4085-4D9C-88BD-5BE85013150A}" type="presParOf" srcId="{D1CDF1A1-3DF2-4A8A-AB4C-F7FA2F838459}" destId="{AF5F9196-CAEF-4828-9C80-86EF677D0DB8}" srcOrd="1" destOrd="0" presId="urn:microsoft.com/office/officeart/2005/8/layout/hierarchy1"/>
    <dgm:cxn modelId="{AE9F5B36-FE10-4B9D-AAB4-5DAE6D327648}" type="presParOf" srcId="{AF5F9196-CAEF-4828-9C80-86EF677D0DB8}" destId="{C564E02A-03F7-415D-98CA-2BC674EF22B8}" srcOrd="0" destOrd="0" presId="urn:microsoft.com/office/officeart/2005/8/layout/hierarchy1"/>
    <dgm:cxn modelId="{23A5C2FF-CA78-4210-9A05-B905F4D4FBF4}" type="presParOf" srcId="{AF5F9196-CAEF-4828-9C80-86EF677D0DB8}" destId="{BFB504C9-1EE7-475F-8879-E1E7599BCB9C}" srcOrd="1" destOrd="0" presId="urn:microsoft.com/office/officeart/2005/8/layout/hierarchy1"/>
    <dgm:cxn modelId="{0D15E2A9-D990-461A-9929-B6EF8AF4F001}" type="presParOf" srcId="{BFB504C9-1EE7-475F-8879-E1E7599BCB9C}" destId="{6B15339D-6664-4F88-A659-E2E8EEF044BC}" srcOrd="0" destOrd="0" presId="urn:microsoft.com/office/officeart/2005/8/layout/hierarchy1"/>
    <dgm:cxn modelId="{0C6A9E5D-636E-477E-A17D-FB0B817BD74B}" type="presParOf" srcId="{6B15339D-6664-4F88-A659-E2E8EEF044BC}" destId="{8CB3BD8F-32F1-447D-B39C-7C308D7638E2}" srcOrd="0" destOrd="0" presId="urn:microsoft.com/office/officeart/2005/8/layout/hierarchy1"/>
    <dgm:cxn modelId="{4E6735FB-A3C3-44EE-BB19-23A97A2A7F17}" type="presParOf" srcId="{6B15339D-6664-4F88-A659-E2E8EEF044BC}" destId="{D64596D1-9083-47A7-9201-4CFE445F0945}" srcOrd="1" destOrd="0" presId="urn:microsoft.com/office/officeart/2005/8/layout/hierarchy1"/>
    <dgm:cxn modelId="{5ACDFDBA-0F16-40BB-AF95-DBDA27DEBB93}" type="presParOf" srcId="{BFB504C9-1EE7-475F-8879-E1E7599BCB9C}" destId="{9CFEFE51-ED76-4057-BE3B-2E19607339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EE245-6876-46CB-A377-AA00DA93C1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F05995-53C5-48A5-A00C-D098C45487F7}">
      <dgm:prSet phldrT="[Texte]"/>
      <dgm:spPr/>
      <dgm:t>
        <a:bodyPr/>
        <a:lstStyle/>
        <a:p>
          <a:r>
            <a:rPr lang="fr-FR" dirty="0" err="1"/>
            <a:t>Map</a:t>
          </a:r>
          <a:endParaRPr lang="fr-FR" dirty="0"/>
        </a:p>
      </dgm:t>
    </dgm:pt>
    <dgm:pt modelId="{8DF96D42-D70E-4068-B1B0-5A96AB1DDFCE}" type="parTrans" cxnId="{EB335AA1-05C7-403E-9CD1-AB88CC976526}">
      <dgm:prSet/>
      <dgm:spPr/>
      <dgm:t>
        <a:bodyPr/>
        <a:lstStyle/>
        <a:p>
          <a:endParaRPr lang="fr-FR"/>
        </a:p>
      </dgm:t>
    </dgm:pt>
    <dgm:pt modelId="{D22FEC5B-4FBA-4331-95D4-48FDD9111B56}" type="sibTrans" cxnId="{EB335AA1-05C7-403E-9CD1-AB88CC976526}">
      <dgm:prSet/>
      <dgm:spPr/>
      <dgm:t>
        <a:bodyPr/>
        <a:lstStyle/>
        <a:p>
          <a:endParaRPr lang="fr-FR"/>
        </a:p>
      </dgm:t>
    </dgm:pt>
    <dgm:pt modelId="{92450133-695A-4623-9619-1EA6549258B5}" type="asst">
      <dgm:prSet phldrT="[Texte]"/>
      <dgm:spPr/>
      <dgm:t>
        <a:bodyPr/>
        <a:lstStyle/>
        <a:p>
          <a:r>
            <a:rPr lang="fr-FR" dirty="0" err="1"/>
            <a:t>SortedMap</a:t>
          </a:r>
          <a:endParaRPr lang="fr-FR" dirty="0"/>
        </a:p>
      </dgm:t>
    </dgm:pt>
    <dgm:pt modelId="{2EAE167E-675C-460E-9489-732F277D1FC8}" type="parTrans" cxnId="{F18B4FEA-868B-49BA-9B08-76601FBA7EEA}">
      <dgm:prSet/>
      <dgm:spPr/>
      <dgm:t>
        <a:bodyPr/>
        <a:lstStyle/>
        <a:p>
          <a:endParaRPr lang="fr-FR"/>
        </a:p>
      </dgm:t>
    </dgm:pt>
    <dgm:pt modelId="{D057B0F0-A7D2-4396-A616-F4358EC022E7}" type="sibTrans" cxnId="{F18B4FEA-868B-49BA-9B08-76601FBA7EEA}">
      <dgm:prSet/>
      <dgm:spPr/>
      <dgm:t>
        <a:bodyPr/>
        <a:lstStyle/>
        <a:p>
          <a:endParaRPr lang="fr-FR"/>
        </a:p>
      </dgm:t>
    </dgm:pt>
    <dgm:pt modelId="{D14A96A5-9D0A-44BE-8CCB-3AE3E4BDDD2B}">
      <dgm:prSet phldrT="[Texte]"/>
      <dgm:spPr/>
      <dgm:t>
        <a:bodyPr/>
        <a:lstStyle/>
        <a:p>
          <a:r>
            <a:rPr lang="fr-FR" dirty="0" err="1"/>
            <a:t>NavigableMap</a:t>
          </a:r>
          <a:endParaRPr lang="fr-FR" dirty="0"/>
        </a:p>
      </dgm:t>
    </dgm:pt>
    <dgm:pt modelId="{F103222A-3C35-4CF1-81BA-9609C995A272}" type="parTrans" cxnId="{E10F2368-9B19-4881-A273-55F29ACF30F1}">
      <dgm:prSet/>
      <dgm:spPr/>
      <dgm:t>
        <a:bodyPr/>
        <a:lstStyle/>
        <a:p>
          <a:endParaRPr lang="fr-FR"/>
        </a:p>
      </dgm:t>
    </dgm:pt>
    <dgm:pt modelId="{51CBAF86-F88F-4580-9496-400DFBCED87E}" type="sibTrans" cxnId="{E10F2368-9B19-4881-A273-55F29ACF30F1}">
      <dgm:prSet/>
      <dgm:spPr/>
      <dgm:t>
        <a:bodyPr/>
        <a:lstStyle/>
        <a:p>
          <a:endParaRPr lang="fr-FR"/>
        </a:p>
      </dgm:t>
    </dgm:pt>
    <dgm:pt modelId="{000BE578-86DF-4B10-B3DA-A14B920647A8}" type="pres">
      <dgm:prSet presAssocID="{539EE245-6876-46CB-A377-AA00DA93C1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11F448-3D92-4322-890C-6D987F321373}" type="pres">
      <dgm:prSet presAssocID="{F7F05995-53C5-48A5-A00C-D098C45487F7}" presName="hierRoot1" presStyleCnt="0"/>
      <dgm:spPr/>
    </dgm:pt>
    <dgm:pt modelId="{7AF8601A-CD22-4839-BCE4-E3F88959CB67}" type="pres">
      <dgm:prSet presAssocID="{F7F05995-53C5-48A5-A00C-D098C45487F7}" presName="composite" presStyleCnt="0"/>
      <dgm:spPr/>
    </dgm:pt>
    <dgm:pt modelId="{BEBB3C65-0D4B-49DF-99CA-7589CFDC9E52}" type="pres">
      <dgm:prSet presAssocID="{F7F05995-53C5-48A5-A00C-D098C45487F7}" presName="background" presStyleLbl="node0" presStyleIdx="0" presStyleCnt="1"/>
      <dgm:spPr/>
    </dgm:pt>
    <dgm:pt modelId="{5300285D-2BD5-4570-A78D-B9AB42800F50}" type="pres">
      <dgm:prSet presAssocID="{F7F05995-53C5-48A5-A00C-D098C45487F7}" presName="text" presStyleLbl="fgAcc0" presStyleIdx="0" presStyleCnt="1">
        <dgm:presLayoutVars>
          <dgm:chPref val="3"/>
        </dgm:presLayoutVars>
      </dgm:prSet>
      <dgm:spPr/>
    </dgm:pt>
    <dgm:pt modelId="{D31F3838-9824-44A1-8827-F2BA0DF326F0}" type="pres">
      <dgm:prSet presAssocID="{F7F05995-53C5-48A5-A00C-D098C45487F7}" presName="hierChild2" presStyleCnt="0"/>
      <dgm:spPr/>
    </dgm:pt>
    <dgm:pt modelId="{314BA428-5D6D-4034-8610-8C1973C41D00}" type="pres">
      <dgm:prSet presAssocID="{2EAE167E-675C-460E-9489-732F277D1FC8}" presName="Name10" presStyleLbl="parChTrans1D2" presStyleIdx="0" presStyleCnt="1"/>
      <dgm:spPr/>
    </dgm:pt>
    <dgm:pt modelId="{4B19DB60-177F-4AD3-926B-9706B089ECC6}" type="pres">
      <dgm:prSet presAssocID="{92450133-695A-4623-9619-1EA6549258B5}" presName="hierRoot2" presStyleCnt="0"/>
      <dgm:spPr/>
    </dgm:pt>
    <dgm:pt modelId="{2865CE2F-64F0-40BB-9016-ACA894C0FD18}" type="pres">
      <dgm:prSet presAssocID="{92450133-695A-4623-9619-1EA6549258B5}" presName="composite2" presStyleCnt="0"/>
      <dgm:spPr/>
    </dgm:pt>
    <dgm:pt modelId="{42B751C7-C4E0-48A3-B8B0-17549FA01EB6}" type="pres">
      <dgm:prSet presAssocID="{92450133-695A-4623-9619-1EA6549258B5}" presName="background2" presStyleLbl="asst1" presStyleIdx="0" presStyleCnt="1"/>
      <dgm:spPr/>
    </dgm:pt>
    <dgm:pt modelId="{F5BD75D1-FD92-4C5D-A1F8-24A83E51CC26}" type="pres">
      <dgm:prSet presAssocID="{92450133-695A-4623-9619-1EA6549258B5}" presName="text2" presStyleLbl="fgAcc2" presStyleIdx="0" presStyleCnt="1">
        <dgm:presLayoutVars>
          <dgm:chPref val="3"/>
        </dgm:presLayoutVars>
      </dgm:prSet>
      <dgm:spPr/>
    </dgm:pt>
    <dgm:pt modelId="{7B7C7482-B67A-4870-854A-6ECDA84017BC}" type="pres">
      <dgm:prSet presAssocID="{92450133-695A-4623-9619-1EA6549258B5}" presName="hierChild3" presStyleCnt="0"/>
      <dgm:spPr/>
    </dgm:pt>
    <dgm:pt modelId="{F23A4E1A-406B-4D0C-8256-4D82B704CBCF}" type="pres">
      <dgm:prSet presAssocID="{F103222A-3C35-4CF1-81BA-9609C995A272}" presName="Name17" presStyleLbl="parChTrans1D3" presStyleIdx="0" presStyleCnt="1"/>
      <dgm:spPr/>
    </dgm:pt>
    <dgm:pt modelId="{12E16C96-5EE2-4C0F-8D5E-50A9DF07BDC5}" type="pres">
      <dgm:prSet presAssocID="{D14A96A5-9D0A-44BE-8CCB-3AE3E4BDDD2B}" presName="hierRoot3" presStyleCnt="0"/>
      <dgm:spPr/>
    </dgm:pt>
    <dgm:pt modelId="{658B4153-D5B4-4D7D-8B9B-B0D70898DABB}" type="pres">
      <dgm:prSet presAssocID="{D14A96A5-9D0A-44BE-8CCB-3AE3E4BDDD2B}" presName="composite3" presStyleCnt="0"/>
      <dgm:spPr/>
    </dgm:pt>
    <dgm:pt modelId="{DE8B386A-1D9B-4310-8376-E686ABBC8B85}" type="pres">
      <dgm:prSet presAssocID="{D14A96A5-9D0A-44BE-8CCB-3AE3E4BDDD2B}" presName="background3" presStyleLbl="node3" presStyleIdx="0" presStyleCnt="1"/>
      <dgm:spPr/>
    </dgm:pt>
    <dgm:pt modelId="{CD350865-ACA3-49C8-918C-4A6DCFA67D73}" type="pres">
      <dgm:prSet presAssocID="{D14A96A5-9D0A-44BE-8CCB-3AE3E4BDDD2B}" presName="text3" presStyleLbl="fgAcc3" presStyleIdx="0" presStyleCnt="1">
        <dgm:presLayoutVars>
          <dgm:chPref val="3"/>
        </dgm:presLayoutVars>
      </dgm:prSet>
      <dgm:spPr/>
    </dgm:pt>
    <dgm:pt modelId="{97771367-8475-4456-91D3-7C3BD160CB52}" type="pres">
      <dgm:prSet presAssocID="{D14A96A5-9D0A-44BE-8CCB-3AE3E4BDDD2B}" presName="hierChild4" presStyleCnt="0"/>
      <dgm:spPr/>
    </dgm:pt>
  </dgm:ptLst>
  <dgm:cxnLst>
    <dgm:cxn modelId="{32DDDC03-073F-4067-A678-4EC19B6512D3}" type="presOf" srcId="{F7F05995-53C5-48A5-A00C-D098C45487F7}" destId="{5300285D-2BD5-4570-A78D-B9AB42800F50}" srcOrd="0" destOrd="0" presId="urn:microsoft.com/office/officeart/2005/8/layout/hierarchy1"/>
    <dgm:cxn modelId="{6CAE3038-21EA-428A-AB9F-C1CC89D066B8}" type="presOf" srcId="{D14A96A5-9D0A-44BE-8CCB-3AE3E4BDDD2B}" destId="{CD350865-ACA3-49C8-918C-4A6DCFA67D73}" srcOrd="0" destOrd="0" presId="urn:microsoft.com/office/officeart/2005/8/layout/hierarchy1"/>
    <dgm:cxn modelId="{42A57B5B-0B09-4127-9441-627FCBE42E7C}" type="presOf" srcId="{539EE245-6876-46CB-A377-AA00DA93C13B}" destId="{000BE578-86DF-4B10-B3DA-A14B920647A8}" srcOrd="0" destOrd="0" presId="urn:microsoft.com/office/officeart/2005/8/layout/hierarchy1"/>
    <dgm:cxn modelId="{A8666063-A5CE-41C0-AC0D-7849615C397F}" type="presOf" srcId="{92450133-695A-4623-9619-1EA6549258B5}" destId="{F5BD75D1-FD92-4C5D-A1F8-24A83E51CC26}" srcOrd="0" destOrd="0" presId="urn:microsoft.com/office/officeart/2005/8/layout/hierarchy1"/>
    <dgm:cxn modelId="{E10F2368-9B19-4881-A273-55F29ACF30F1}" srcId="{92450133-695A-4623-9619-1EA6549258B5}" destId="{D14A96A5-9D0A-44BE-8CCB-3AE3E4BDDD2B}" srcOrd="0" destOrd="0" parTransId="{F103222A-3C35-4CF1-81BA-9609C995A272}" sibTransId="{51CBAF86-F88F-4580-9496-400DFBCED87E}"/>
    <dgm:cxn modelId="{3C243D4E-8ECB-4DA6-ABD6-62FA9A6ACC98}" type="presOf" srcId="{2EAE167E-675C-460E-9489-732F277D1FC8}" destId="{314BA428-5D6D-4034-8610-8C1973C41D00}" srcOrd="0" destOrd="0" presId="urn:microsoft.com/office/officeart/2005/8/layout/hierarchy1"/>
    <dgm:cxn modelId="{EB335AA1-05C7-403E-9CD1-AB88CC976526}" srcId="{539EE245-6876-46CB-A377-AA00DA93C13B}" destId="{F7F05995-53C5-48A5-A00C-D098C45487F7}" srcOrd="0" destOrd="0" parTransId="{8DF96D42-D70E-4068-B1B0-5A96AB1DDFCE}" sibTransId="{D22FEC5B-4FBA-4331-95D4-48FDD9111B56}"/>
    <dgm:cxn modelId="{F18B4FEA-868B-49BA-9B08-76601FBA7EEA}" srcId="{F7F05995-53C5-48A5-A00C-D098C45487F7}" destId="{92450133-695A-4623-9619-1EA6549258B5}" srcOrd="0" destOrd="0" parTransId="{2EAE167E-675C-460E-9489-732F277D1FC8}" sibTransId="{D057B0F0-A7D2-4396-A616-F4358EC022E7}"/>
    <dgm:cxn modelId="{884474F9-605F-4EDF-BF3F-AEC9A8753C4C}" type="presOf" srcId="{F103222A-3C35-4CF1-81BA-9609C995A272}" destId="{F23A4E1A-406B-4D0C-8256-4D82B704CBCF}" srcOrd="0" destOrd="0" presId="urn:microsoft.com/office/officeart/2005/8/layout/hierarchy1"/>
    <dgm:cxn modelId="{9558699A-8FE3-4050-B84E-8B291016CC9C}" type="presParOf" srcId="{000BE578-86DF-4B10-B3DA-A14B920647A8}" destId="{1411F448-3D92-4322-890C-6D987F321373}" srcOrd="0" destOrd="0" presId="urn:microsoft.com/office/officeart/2005/8/layout/hierarchy1"/>
    <dgm:cxn modelId="{69A3BCF6-3B0C-4B13-B6E4-CC2D6D12BAA3}" type="presParOf" srcId="{1411F448-3D92-4322-890C-6D987F321373}" destId="{7AF8601A-CD22-4839-BCE4-E3F88959CB67}" srcOrd="0" destOrd="0" presId="urn:microsoft.com/office/officeart/2005/8/layout/hierarchy1"/>
    <dgm:cxn modelId="{397870CA-2D7F-49EE-999F-81A5643548F4}" type="presParOf" srcId="{7AF8601A-CD22-4839-BCE4-E3F88959CB67}" destId="{BEBB3C65-0D4B-49DF-99CA-7589CFDC9E52}" srcOrd="0" destOrd="0" presId="urn:microsoft.com/office/officeart/2005/8/layout/hierarchy1"/>
    <dgm:cxn modelId="{721416B7-19B9-4585-B506-6DA566D44023}" type="presParOf" srcId="{7AF8601A-CD22-4839-BCE4-E3F88959CB67}" destId="{5300285D-2BD5-4570-A78D-B9AB42800F50}" srcOrd="1" destOrd="0" presId="urn:microsoft.com/office/officeart/2005/8/layout/hierarchy1"/>
    <dgm:cxn modelId="{8AB829D3-B823-4068-B287-6EE865BC961B}" type="presParOf" srcId="{1411F448-3D92-4322-890C-6D987F321373}" destId="{D31F3838-9824-44A1-8827-F2BA0DF326F0}" srcOrd="1" destOrd="0" presId="urn:microsoft.com/office/officeart/2005/8/layout/hierarchy1"/>
    <dgm:cxn modelId="{EA4B8273-6E15-4B1C-9112-3166A20A0643}" type="presParOf" srcId="{D31F3838-9824-44A1-8827-F2BA0DF326F0}" destId="{314BA428-5D6D-4034-8610-8C1973C41D00}" srcOrd="0" destOrd="0" presId="urn:microsoft.com/office/officeart/2005/8/layout/hierarchy1"/>
    <dgm:cxn modelId="{DDB4562B-9704-4DAA-A44C-871E68401A1C}" type="presParOf" srcId="{D31F3838-9824-44A1-8827-F2BA0DF326F0}" destId="{4B19DB60-177F-4AD3-926B-9706B089ECC6}" srcOrd="1" destOrd="0" presId="urn:microsoft.com/office/officeart/2005/8/layout/hierarchy1"/>
    <dgm:cxn modelId="{A8B44274-F1E1-4913-8ECC-CE463BE0B6B1}" type="presParOf" srcId="{4B19DB60-177F-4AD3-926B-9706B089ECC6}" destId="{2865CE2F-64F0-40BB-9016-ACA894C0FD18}" srcOrd="0" destOrd="0" presId="urn:microsoft.com/office/officeart/2005/8/layout/hierarchy1"/>
    <dgm:cxn modelId="{A3335474-1CB8-4465-B546-D4343C52C353}" type="presParOf" srcId="{2865CE2F-64F0-40BB-9016-ACA894C0FD18}" destId="{42B751C7-C4E0-48A3-B8B0-17549FA01EB6}" srcOrd="0" destOrd="0" presId="urn:microsoft.com/office/officeart/2005/8/layout/hierarchy1"/>
    <dgm:cxn modelId="{2CD7A2B3-9A92-4695-82D8-18ABCDD5D332}" type="presParOf" srcId="{2865CE2F-64F0-40BB-9016-ACA894C0FD18}" destId="{F5BD75D1-FD92-4C5D-A1F8-24A83E51CC26}" srcOrd="1" destOrd="0" presId="urn:microsoft.com/office/officeart/2005/8/layout/hierarchy1"/>
    <dgm:cxn modelId="{522064EE-57F7-40A6-893F-0AAF0BAD5D95}" type="presParOf" srcId="{4B19DB60-177F-4AD3-926B-9706B089ECC6}" destId="{7B7C7482-B67A-4870-854A-6ECDA84017BC}" srcOrd="1" destOrd="0" presId="urn:microsoft.com/office/officeart/2005/8/layout/hierarchy1"/>
    <dgm:cxn modelId="{88F30DDF-2E7D-49A1-A3BF-8B675D91AEEF}" type="presParOf" srcId="{7B7C7482-B67A-4870-854A-6ECDA84017BC}" destId="{F23A4E1A-406B-4D0C-8256-4D82B704CBCF}" srcOrd="0" destOrd="0" presId="urn:microsoft.com/office/officeart/2005/8/layout/hierarchy1"/>
    <dgm:cxn modelId="{AFC49FE4-BC18-47F3-B285-C8C593B859E2}" type="presParOf" srcId="{7B7C7482-B67A-4870-854A-6ECDA84017BC}" destId="{12E16C96-5EE2-4C0F-8D5E-50A9DF07BDC5}" srcOrd="1" destOrd="0" presId="urn:microsoft.com/office/officeart/2005/8/layout/hierarchy1"/>
    <dgm:cxn modelId="{6487FF94-C24D-47C9-94AB-C545E8A99E63}" type="presParOf" srcId="{12E16C96-5EE2-4C0F-8D5E-50A9DF07BDC5}" destId="{658B4153-D5B4-4D7D-8B9B-B0D70898DABB}" srcOrd="0" destOrd="0" presId="urn:microsoft.com/office/officeart/2005/8/layout/hierarchy1"/>
    <dgm:cxn modelId="{6EDE793A-95B0-4551-AB01-8F35D6ADF89C}" type="presParOf" srcId="{658B4153-D5B4-4D7D-8B9B-B0D70898DABB}" destId="{DE8B386A-1D9B-4310-8376-E686ABBC8B85}" srcOrd="0" destOrd="0" presId="urn:microsoft.com/office/officeart/2005/8/layout/hierarchy1"/>
    <dgm:cxn modelId="{E815004D-B397-44A8-BEBD-E9F74CA74AF2}" type="presParOf" srcId="{658B4153-D5B4-4D7D-8B9B-B0D70898DABB}" destId="{CD350865-ACA3-49C8-918C-4A6DCFA67D73}" srcOrd="1" destOrd="0" presId="urn:microsoft.com/office/officeart/2005/8/layout/hierarchy1"/>
    <dgm:cxn modelId="{8D9D416D-335B-4F07-BDCB-59DF01B3B778}" type="presParOf" srcId="{12E16C96-5EE2-4C0F-8D5E-50A9DF07BDC5}" destId="{97771367-8475-4456-91D3-7C3BD160CB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9EE245-6876-46CB-A377-AA00DA93C1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F05995-53C5-48A5-A00C-D098C45487F7}">
      <dgm:prSet phldrT="[Texte]"/>
      <dgm:spPr/>
      <dgm:t>
        <a:bodyPr/>
        <a:lstStyle/>
        <a:p>
          <a:r>
            <a:rPr lang="fr-FR" dirty="0" err="1"/>
            <a:t>Iterator</a:t>
          </a:r>
          <a:endParaRPr lang="fr-FR" dirty="0"/>
        </a:p>
      </dgm:t>
    </dgm:pt>
    <dgm:pt modelId="{8DF96D42-D70E-4068-B1B0-5A96AB1DDFCE}" type="parTrans" cxnId="{EB335AA1-05C7-403E-9CD1-AB88CC976526}">
      <dgm:prSet/>
      <dgm:spPr/>
      <dgm:t>
        <a:bodyPr/>
        <a:lstStyle/>
        <a:p>
          <a:endParaRPr lang="fr-FR"/>
        </a:p>
      </dgm:t>
    </dgm:pt>
    <dgm:pt modelId="{D22FEC5B-4FBA-4331-95D4-48FDD9111B56}" type="sibTrans" cxnId="{EB335AA1-05C7-403E-9CD1-AB88CC976526}">
      <dgm:prSet/>
      <dgm:spPr/>
      <dgm:t>
        <a:bodyPr/>
        <a:lstStyle/>
        <a:p>
          <a:endParaRPr lang="fr-FR"/>
        </a:p>
      </dgm:t>
    </dgm:pt>
    <dgm:pt modelId="{92450133-695A-4623-9619-1EA6549258B5}" type="asst">
      <dgm:prSet phldrT="[Texte]"/>
      <dgm:spPr/>
      <dgm:t>
        <a:bodyPr/>
        <a:lstStyle/>
        <a:p>
          <a:r>
            <a:rPr lang="fr-FR" dirty="0" err="1"/>
            <a:t>ListIterator</a:t>
          </a:r>
          <a:endParaRPr lang="fr-FR" dirty="0"/>
        </a:p>
      </dgm:t>
    </dgm:pt>
    <dgm:pt modelId="{2EAE167E-675C-460E-9489-732F277D1FC8}" type="parTrans" cxnId="{F18B4FEA-868B-49BA-9B08-76601FBA7EEA}">
      <dgm:prSet/>
      <dgm:spPr/>
      <dgm:t>
        <a:bodyPr/>
        <a:lstStyle/>
        <a:p>
          <a:endParaRPr lang="fr-FR"/>
        </a:p>
      </dgm:t>
    </dgm:pt>
    <dgm:pt modelId="{D057B0F0-A7D2-4396-A616-F4358EC022E7}" type="sibTrans" cxnId="{F18B4FEA-868B-49BA-9B08-76601FBA7EEA}">
      <dgm:prSet/>
      <dgm:spPr/>
      <dgm:t>
        <a:bodyPr/>
        <a:lstStyle/>
        <a:p>
          <a:endParaRPr lang="fr-FR"/>
        </a:p>
      </dgm:t>
    </dgm:pt>
    <dgm:pt modelId="{4702E42A-C22C-4E19-BD3F-2EA7806487FC}" type="pres">
      <dgm:prSet presAssocID="{539EE245-6876-46CB-A377-AA00DA93C1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E201D7-7791-4186-B15B-F414789C4D13}" type="pres">
      <dgm:prSet presAssocID="{F7F05995-53C5-48A5-A00C-D098C45487F7}" presName="hierRoot1" presStyleCnt="0"/>
      <dgm:spPr/>
    </dgm:pt>
    <dgm:pt modelId="{73B1D236-34CA-4968-8610-A6D105C920CA}" type="pres">
      <dgm:prSet presAssocID="{F7F05995-53C5-48A5-A00C-D098C45487F7}" presName="composite" presStyleCnt="0"/>
      <dgm:spPr/>
    </dgm:pt>
    <dgm:pt modelId="{C3DC7B4C-5892-46FC-BA8B-436710ECECE4}" type="pres">
      <dgm:prSet presAssocID="{F7F05995-53C5-48A5-A00C-D098C45487F7}" presName="background" presStyleLbl="node0" presStyleIdx="0" presStyleCnt="1"/>
      <dgm:spPr/>
    </dgm:pt>
    <dgm:pt modelId="{B9B2F51B-5BF5-48BC-8BE3-EF3E57A52251}" type="pres">
      <dgm:prSet presAssocID="{F7F05995-53C5-48A5-A00C-D098C45487F7}" presName="text" presStyleLbl="fgAcc0" presStyleIdx="0" presStyleCnt="1">
        <dgm:presLayoutVars>
          <dgm:chPref val="3"/>
        </dgm:presLayoutVars>
      </dgm:prSet>
      <dgm:spPr/>
    </dgm:pt>
    <dgm:pt modelId="{171BCF99-CADB-42DF-BF2B-C72F32960B5C}" type="pres">
      <dgm:prSet presAssocID="{F7F05995-53C5-48A5-A00C-D098C45487F7}" presName="hierChild2" presStyleCnt="0"/>
      <dgm:spPr/>
    </dgm:pt>
    <dgm:pt modelId="{0D0B28D5-F1A1-4CF4-AB2B-8155BB52B630}" type="pres">
      <dgm:prSet presAssocID="{2EAE167E-675C-460E-9489-732F277D1FC8}" presName="Name10" presStyleLbl="parChTrans1D2" presStyleIdx="0" presStyleCnt="1"/>
      <dgm:spPr/>
    </dgm:pt>
    <dgm:pt modelId="{A54F14C1-766B-4F4F-B126-7738E720C493}" type="pres">
      <dgm:prSet presAssocID="{92450133-695A-4623-9619-1EA6549258B5}" presName="hierRoot2" presStyleCnt="0"/>
      <dgm:spPr/>
    </dgm:pt>
    <dgm:pt modelId="{B80DBF48-92C7-48EE-AAF6-743C4D0E25D6}" type="pres">
      <dgm:prSet presAssocID="{92450133-695A-4623-9619-1EA6549258B5}" presName="composite2" presStyleCnt="0"/>
      <dgm:spPr/>
    </dgm:pt>
    <dgm:pt modelId="{C381BA8A-972A-434D-B4D6-FA8F6C50B8F2}" type="pres">
      <dgm:prSet presAssocID="{92450133-695A-4623-9619-1EA6549258B5}" presName="background2" presStyleLbl="asst1" presStyleIdx="0" presStyleCnt="1"/>
      <dgm:spPr/>
    </dgm:pt>
    <dgm:pt modelId="{62363D49-B9C4-4C4F-AF3F-FF5A199C6AA4}" type="pres">
      <dgm:prSet presAssocID="{92450133-695A-4623-9619-1EA6549258B5}" presName="text2" presStyleLbl="fgAcc2" presStyleIdx="0" presStyleCnt="1">
        <dgm:presLayoutVars>
          <dgm:chPref val="3"/>
        </dgm:presLayoutVars>
      </dgm:prSet>
      <dgm:spPr/>
    </dgm:pt>
    <dgm:pt modelId="{251B9E25-F05F-4A3E-80EC-CCF5AE768082}" type="pres">
      <dgm:prSet presAssocID="{92450133-695A-4623-9619-1EA6549258B5}" presName="hierChild3" presStyleCnt="0"/>
      <dgm:spPr/>
    </dgm:pt>
  </dgm:ptLst>
  <dgm:cxnLst>
    <dgm:cxn modelId="{F6A99144-BD3D-4908-B1CD-9542953D9D67}" type="presOf" srcId="{539EE245-6876-46CB-A377-AA00DA93C13B}" destId="{4702E42A-C22C-4E19-BD3F-2EA7806487FC}" srcOrd="0" destOrd="0" presId="urn:microsoft.com/office/officeart/2005/8/layout/hierarchy1"/>
    <dgm:cxn modelId="{42BF047A-79D0-4BD0-AEE6-7E42445A37AC}" type="presOf" srcId="{92450133-695A-4623-9619-1EA6549258B5}" destId="{62363D49-B9C4-4C4F-AF3F-FF5A199C6AA4}" srcOrd="0" destOrd="0" presId="urn:microsoft.com/office/officeart/2005/8/layout/hierarchy1"/>
    <dgm:cxn modelId="{5EE72085-4BC8-4C0A-A145-CAD31409438D}" type="presOf" srcId="{2EAE167E-675C-460E-9489-732F277D1FC8}" destId="{0D0B28D5-F1A1-4CF4-AB2B-8155BB52B630}" srcOrd="0" destOrd="0" presId="urn:microsoft.com/office/officeart/2005/8/layout/hierarchy1"/>
    <dgm:cxn modelId="{EB335AA1-05C7-403E-9CD1-AB88CC976526}" srcId="{539EE245-6876-46CB-A377-AA00DA93C13B}" destId="{F7F05995-53C5-48A5-A00C-D098C45487F7}" srcOrd="0" destOrd="0" parTransId="{8DF96D42-D70E-4068-B1B0-5A96AB1DDFCE}" sibTransId="{D22FEC5B-4FBA-4331-95D4-48FDD9111B56}"/>
    <dgm:cxn modelId="{033696CC-CCE5-4369-BA56-7C04AF1F628A}" type="presOf" srcId="{F7F05995-53C5-48A5-A00C-D098C45487F7}" destId="{B9B2F51B-5BF5-48BC-8BE3-EF3E57A52251}" srcOrd="0" destOrd="0" presId="urn:microsoft.com/office/officeart/2005/8/layout/hierarchy1"/>
    <dgm:cxn modelId="{F18B4FEA-868B-49BA-9B08-76601FBA7EEA}" srcId="{F7F05995-53C5-48A5-A00C-D098C45487F7}" destId="{92450133-695A-4623-9619-1EA6549258B5}" srcOrd="0" destOrd="0" parTransId="{2EAE167E-675C-460E-9489-732F277D1FC8}" sibTransId="{D057B0F0-A7D2-4396-A616-F4358EC022E7}"/>
    <dgm:cxn modelId="{74637432-9630-4C15-A44B-CD927817AAE4}" type="presParOf" srcId="{4702E42A-C22C-4E19-BD3F-2EA7806487FC}" destId="{71E201D7-7791-4186-B15B-F414789C4D13}" srcOrd="0" destOrd="0" presId="urn:microsoft.com/office/officeart/2005/8/layout/hierarchy1"/>
    <dgm:cxn modelId="{B39DB0DF-4313-4B70-9C37-F84B9BF37A1B}" type="presParOf" srcId="{71E201D7-7791-4186-B15B-F414789C4D13}" destId="{73B1D236-34CA-4968-8610-A6D105C920CA}" srcOrd="0" destOrd="0" presId="urn:microsoft.com/office/officeart/2005/8/layout/hierarchy1"/>
    <dgm:cxn modelId="{C287BFC2-333C-47ED-87E8-A3B99AFA3463}" type="presParOf" srcId="{73B1D236-34CA-4968-8610-A6D105C920CA}" destId="{C3DC7B4C-5892-46FC-BA8B-436710ECECE4}" srcOrd="0" destOrd="0" presId="urn:microsoft.com/office/officeart/2005/8/layout/hierarchy1"/>
    <dgm:cxn modelId="{23B88704-204A-42AC-8A8C-17E1F6C9957B}" type="presParOf" srcId="{73B1D236-34CA-4968-8610-A6D105C920CA}" destId="{B9B2F51B-5BF5-48BC-8BE3-EF3E57A52251}" srcOrd="1" destOrd="0" presId="urn:microsoft.com/office/officeart/2005/8/layout/hierarchy1"/>
    <dgm:cxn modelId="{681DED86-A4F4-4069-BE19-54A9FC7972C4}" type="presParOf" srcId="{71E201D7-7791-4186-B15B-F414789C4D13}" destId="{171BCF99-CADB-42DF-BF2B-C72F32960B5C}" srcOrd="1" destOrd="0" presId="urn:microsoft.com/office/officeart/2005/8/layout/hierarchy1"/>
    <dgm:cxn modelId="{1DC1EA31-8041-4C06-B488-17AA55161CC2}" type="presParOf" srcId="{171BCF99-CADB-42DF-BF2B-C72F32960B5C}" destId="{0D0B28D5-F1A1-4CF4-AB2B-8155BB52B630}" srcOrd="0" destOrd="0" presId="urn:microsoft.com/office/officeart/2005/8/layout/hierarchy1"/>
    <dgm:cxn modelId="{569C15F0-8396-4695-9513-933694256A10}" type="presParOf" srcId="{171BCF99-CADB-42DF-BF2B-C72F32960B5C}" destId="{A54F14C1-766B-4F4F-B126-7738E720C493}" srcOrd="1" destOrd="0" presId="urn:microsoft.com/office/officeart/2005/8/layout/hierarchy1"/>
    <dgm:cxn modelId="{A810F056-435B-4752-B533-6DB98F6E3B23}" type="presParOf" srcId="{A54F14C1-766B-4F4F-B126-7738E720C493}" destId="{B80DBF48-92C7-48EE-AAF6-743C4D0E25D6}" srcOrd="0" destOrd="0" presId="urn:microsoft.com/office/officeart/2005/8/layout/hierarchy1"/>
    <dgm:cxn modelId="{2EF8A787-4D36-450D-8757-352DAA67516C}" type="presParOf" srcId="{B80DBF48-92C7-48EE-AAF6-743C4D0E25D6}" destId="{C381BA8A-972A-434D-B4D6-FA8F6C50B8F2}" srcOrd="0" destOrd="0" presId="urn:microsoft.com/office/officeart/2005/8/layout/hierarchy1"/>
    <dgm:cxn modelId="{E1DE80B4-2D94-4C24-A44D-86BF9D43A690}" type="presParOf" srcId="{B80DBF48-92C7-48EE-AAF6-743C4D0E25D6}" destId="{62363D49-B9C4-4C4F-AF3F-FF5A199C6AA4}" srcOrd="1" destOrd="0" presId="urn:microsoft.com/office/officeart/2005/8/layout/hierarchy1"/>
    <dgm:cxn modelId="{55D9BC92-CD6A-4CB4-ABD7-7DE57E29652F}" type="presParOf" srcId="{A54F14C1-766B-4F4F-B126-7738E720C493}" destId="{251B9E25-F05F-4A3E-80EC-CCF5AE7680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4E02A-03F7-415D-98CA-2BC674EF22B8}">
      <dsp:nvSpPr>
        <dsp:cNvPr id="0" name=""/>
        <dsp:cNvSpPr/>
      </dsp:nvSpPr>
      <dsp:spPr>
        <a:xfrm>
          <a:off x="4357443" y="3074703"/>
          <a:ext cx="91440" cy="359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8BFB6-66CE-4827-84A7-9EA339C2EFF1}">
      <dsp:nvSpPr>
        <dsp:cNvPr id="0" name=""/>
        <dsp:cNvSpPr/>
      </dsp:nvSpPr>
      <dsp:spPr>
        <a:xfrm>
          <a:off x="2515516" y="1930789"/>
          <a:ext cx="1887647" cy="359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79"/>
              </a:lnTo>
              <a:lnTo>
                <a:pt x="1887647" y="244879"/>
              </a:lnTo>
              <a:lnTo>
                <a:pt x="1887647" y="35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4F1E-B7C1-4131-A58F-8D79840C4C0F}">
      <dsp:nvSpPr>
        <dsp:cNvPr id="0" name=""/>
        <dsp:cNvSpPr/>
      </dsp:nvSpPr>
      <dsp:spPr>
        <a:xfrm>
          <a:off x="2137987" y="3074703"/>
          <a:ext cx="755058" cy="359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79"/>
              </a:lnTo>
              <a:lnTo>
                <a:pt x="755058" y="244879"/>
              </a:lnTo>
              <a:lnTo>
                <a:pt x="755058" y="35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9FFE9-570A-4089-95BC-051B075A4307}">
      <dsp:nvSpPr>
        <dsp:cNvPr id="0" name=""/>
        <dsp:cNvSpPr/>
      </dsp:nvSpPr>
      <dsp:spPr>
        <a:xfrm>
          <a:off x="1382928" y="3074703"/>
          <a:ext cx="755058" cy="359339"/>
        </a:xfrm>
        <a:custGeom>
          <a:avLst/>
          <a:gdLst/>
          <a:ahLst/>
          <a:cxnLst/>
          <a:rect l="0" t="0" r="0" b="0"/>
          <a:pathLst>
            <a:path>
              <a:moveTo>
                <a:pt x="755058" y="0"/>
              </a:moveTo>
              <a:lnTo>
                <a:pt x="755058" y="244879"/>
              </a:lnTo>
              <a:lnTo>
                <a:pt x="0" y="244879"/>
              </a:lnTo>
              <a:lnTo>
                <a:pt x="0" y="35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71CFD-7DE6-49FA-957A-D2DAEEEF81D8}">
      <dsp:nvSpPr>
        <dsp:cNvPr id="0" name=""/>
        <dsp:cNvSpPr/>
      </dsp:nvSpPr>
      <dsp:spPr>
        <a:xfrm>
          <a:off x="2137987" y="1930789"/>
          <a:ext cx="377529" cy="359339"/>
        </a:xfrm>
        <a:custGeom>
          <a:avLst/>
          <a:gdLst/>
          <a:ahLst/>
          <a:cxnLst/>
          <a:rect l="0" t="0" r="0" b="0"/>
          <a:pathLst>
            <a:path>
              <a:moveTo>
                <a:pt x="377529" y="0"/>
              </a:moveTo>
              <a:lnTo>
                <a:pt x="377529" y="244879"/>
              </a:lnTo>
              <a:lnTo>
                <a:pt x="0" y="244879"/>
              </a:lnTo>
              <a:lnTo>
                <a:pt x="0" y="35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A4E1A-406B-4D0C-8256-4D82B704CBCF}">
      <dsp:nvSpPr>
        <dsp:cNvPr id="0" name=""/>
        <dsp:cNvSpPr/>
      </dsp:nvSpPr>
      <dsp:spPr>
        <a:xfrm>
          <a:off x="627869" y="1930789"/>
          <a:ext cx="1887647" cy="359339"/>
        </a:xfrm>
        <a:custGeom>
          <a:avLst/>
          <a:gdLst/>
          <a:ahLst/>
          <a:cxnLst/>
          <a:rect l="0" t="0" r="0" b="0"/>
          <a:pathLst>
            <a:path>
              <a:moveTo>
                <a:pt x="1887647" y="0"/>
              </a:moveTo>
              <a:lnTo>
                <a:pt x="1887647" y="244879"/>
              </a:lnTo>
              <a:lnTo>
                <a:pt x="0" y="244879"/>
              </a:lnTo>
              <a:lnTo>
                <a:pt x="0" y="35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BA428-5D6D-4034-8610-8C1973C41D00}">
      <dsp:nvSpPr>
        <dsp:cNvPr id="0" name=""/>
        <dsp:cNvSpPr/>
      </dsp:nvSpPr>
      <dsp:spPr>
        <a:xfrm>
          <a:off x="2469796" y="786875"/>
          <a:ext cx="91440" cy="359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B3C65-0D4B-49DF-99CA-7589CFDC9E52}">
      <dsp:nvSpPr>
        <dsp:cNvPr id="0" name=""/>
        <dsp:cNvSpPr/>
      </dsp:nvSpPr>
      <dsp:spPr>
        <a:xfrm>
          <a:off x="1897741" y="2300"/>
          <a:ext cx="1235550" cy="7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285D-2BD5-4570-A78D-B9AB42800F50}">
      <dsp:nvSpPr>
        <dsp:cNvPr id="0" name=""/>
        <dsp:cNvSpPr/>
      </dsp:nvSpPr>
      <dsp:spPr>
        <a:xfrm>
          <a:off x="2035024" y="132720"/>
          <a:ext cx="1235550" cy="7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Iterable</a:t>
          </a:r>
          <a:endParaRPr lang="fr-FR" sz="1500" kern="1200" dirty="0"/>
        </a:p>
      </dsp:txBody>
      <dsp:txXfrm>
        <a:off x="2058003" y="155699"/>
        <a:ext cx="1189592" cy="738616"/>
      </dsp:txXfrm>
    </dsp:sp>
    <dsp:sp modelId="{42B751C7-C4E0-48A3-B8B0-17549FA01EB6}">
      <dsp:nvSpPr>
        <dsp:cNvPr id="0" name=""/>
        <dsp:cNvSpPr/>
      </dsp:nvSpPr>
      <dsp:spPr>
        <a:xfrm>
          <a:off x="1897741" y="1146214"/>
          <a:ext cx="1235550" cy="7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D75D1-FD92-4C5D-A1F8-24A83E51CC26}">
      <dsp:nvSpPr>
        <dsp:cNvPr id="0" name=""/>
        <dsp:cNvSpPr/>
      </dsp:nvSpPr>
      <dsp:spPr>
        <a:xfrm>
          <a:off x="2035024" y="1276634"/>
          <a:ext cx="1235550" cy="7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Collection</a:t>
          </a:r>
        </a:p>
      </dsp:txBody>
      <dsp:txXfrm>
        <a:off x="2058003" y="1299613"/>
        <a:ext cx="1189592" cy="738616"/>
      </dsp:txXfrm>
    </dsp:sp>
    <dsp:sp modelId="{DE8B386A-1D9B-4310-8376-E686ABBC8B85}">
      <dsp:nvSpPr>
        <dsp:cNvPr id="0" name=""/>
        <dsp:cNvSpPr/>
      </dsp:nvSpPr>
      <dsp:spPr>
        <a:xfrm>
          <a:off x="10094" y="2290129"/>
          <a:ext cx="1235550" cy="7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50865-ACA3-49C8-918C-4A6DCFA67D73}">
      <dsp:nvSpPr>
        <dsp:cNvPr id="0" name=""/>
        <dsp:cNvSpPr/>
      </dsp:nvSpPr>
      <dsp:spPr>
        <a:xfrm>
          <a:off x="147377" y="2420548"/>
          <a:ext cx="1235550" cy="7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List</a:t>
          </a:r>
        </a:p>
      </dsp:txBody>
      <dsp:txXfrm>
        <a:off x="170356" y="2443527"/>
        <a:ext cx="1189592" cy="738616"/>
      </dsp:txXfrm>
    </dsp:sp>
    <dsp:sp modelId="{9759F091-80DF-42C0-8523-50413D022E7F}">
      <dsp:nvSpPr>
        <dsp:cNvPr id="0" name=""/>
        <dsp:cNvSpPr/>
      </dsp:nvSpPr>
      <dsp:spPr>
        <a:xfrm>
          <a:off x="1520211" y="2290129"/>
          <a:ext cx="1235550" cy="7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C12AD-1DB8-4ABF-9555-E97E57E47E4C}">
      <dsp:nvSpPr>
        <dsp:cNvPr id="0" name=""/>
        <dsp:cNvSpPr/>
      </dsp:nvSpPr>
      <dsp:spPr>
        <a:xfrm>
          <a:off x="1657495" y="2420548"/>
          <a:ext cx="1235550" cy="7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Set</a:t>
          </a:r>
        </a:p>
      </dsp:txBody>
      <dsp:txXfrm>
        <a:off x="1680474" y="2443527"/>
        <a:ext cx="1189592" cy="738616"/>
      </dsp:txXfrm>
    </dsp:sp>
    <dsp:sp modelId="{02A13163-5196-4077-9844-001AF8766EB1}">
      <dsp:nvSpPr>
        <dsp:cNvPr id="0" name=""/>
        <dsp:cNvSpPr/>
      </dsp:nvSpPr>
      <dsp:spPr>
        <a:xfrm>
          <a:off x="765153" y="3434043"/>
          <a:ext cx="1235550" cy="7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3A922-9411-4298-92E4-791B6CCF34B3}">
      <dsp:nvSpPr>
        <dsp:cNvPr id="0" name=""/>
        <dsp:cNvSpPr/>
      </dsp:nvSpPr>
      <dsp:spPr>
        <a:xfrm>
          <a:off x="902436" y="3564462"/>
          <a:ext cx="1235550" cy="7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SortedSet</a:t>
          </a:r>
          <a:endParaRPr lang="fr-FR" sz="1500" kern="1200" dirty="0"/>
        </a:p>
      </dsp:txBody>
      <dsp:txXfrm>
        <a:off x="925415" y="3587441"/>
        <a:ext cx="1189592" cy="738616"/>
      </dsp:txXfrm>
    </dsp:sp>
    <dsp:sp modelId="{58C9DD2A-273D-4EA5-A5A5-94D07EABDABA}">
      <dsp:nvSpPr>
        <dsp:cNvPr id="0" name=""/>
        <dsp:cNvSpPr/>
      </dsp:nvSpPr>
      <dsp:spPr>
        <a:xfrm>
          <a:off x="2275270" y="3434043"/>
          <a:ext cx="1235550" cy="7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FD55F-FB63-4094-A0F5-0E71DBC9BDE1}">
      <dsp:nvSpPr>
        <dsp:cNvPr id="0" name=""/>
        <dsp:cNvSpPr/>
      </dsp:nvSpPr>
      <dsp:spPr>
        <a:xfrm>
          <a:off x="2412554" y="3564462"/>
          <a:ext cx="1235550" cy="7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NavigableSet</a:t>
          </a:r>
          <a:endParaRPr lang="fr-FR" sz="1500" kern="1200" dirty="0"/>
        </a:p>
      </dsp:txBody>
      <dsp:txXfrm>
        <a:off x="2435533" y="3587441"/>
        <a:ext cx="1189592" cy="738616"/>
      </dsp:txXfrm>
    </dsp:sp>
    <dsp:sp modelId="{E805EDAF-C275-4016-8002-CC1D4C8B05AC}">
      <dsp:nvSpPr>
        <dsp:cNvPr id="0" name=""/>
        <dsp:cNvSpPr/>
      </dsp:nvSpPr>
      <dsp:spPr>
        <a:xfrm>
          <a:off x="3785388" y="2290129"/>
          <a:ext cx="1235550" cy="7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82E0E-0BED-4C5F-8AAC-72A413256063}">
      <dsp:nvSpPr>
        <dsp:cNvPr id="0" name=""/>
        <dsp:cNvSpPr/>
      </dsp:nvSpPr>
      <dsp:spPr>
        <a:xfrm>
          <a:off x="3922671" y="2420548"/>
          <a:ext cx="1235550" cy="7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Queue</a:t>
          </a:r>
        </a:p>
      </dsp:txBody>
      <dsp:txXfrm>
        <a:off x="3945650" y="2443527"/>
        <a:ext cx="1189592" cy="738616"/>
      </dsp:txXfrm>
    </dsp:sp>
    <dsp:sp modelId="{8CB3BD8F-32F1-447D-B39C-7C308D7638E2}">
      <dsp:nvSpPr>
        <dsp:cNvPr id="0" name=""/>
        <dsp:cNvSpPr/>
      </dsp:nvSpPr>
      <dsp:spPr>
        <a:xfrm>
          <a:off x="3785388" y="3434043"/>
          <a:ext cx="1235550" cy="7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596D1-9083-47A7-9201-4CFE445F0945}">
      <dsp:nvSpPr>
        <dsp:cNvPr id="0" name=""/>
        <dsp:cNvSpPr/>
      </dsp:nvSpPr>
      <dsp:spPr>
        <a:xfrm>
          <a:off x="3922671" y="3564462"/>
          <a:ext cx="1235550" cy="7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Deque</a:t>
          </a:r>
          <a:endParaRPr lang="fr-FR" sz="1500" kern="1200" dirty="0"/>
        </a:p>
      </dsp:txBody>
      <dsp:txXfrm>
        <a:off x="3945650" y="3587441"/>
        <a:ext cx="1189592" cy="738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A4E1A-406B-4D0C-8256-4D82B704CBCF}">
      <dsp:nvSpPr>
        <dsp:cNvPr id="0" name=""/>
        <dsp:cNvSpPr/>
      </dsp:nvSpPr>
      <dsp:spPr>
        <a:xfrm>
          <a:off x="1915661" y="2041846"/>
          <a:ext cx="91440" cy="38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BA428-5D6D-4034-8610-8C1973C41D00}">
      <dsp:nvSpPr>
        <dsp:cNvPr id="0" name=""/>
        <dsp:cNvSpPr/>
      </dsp:nvSpPr>
      <dsp:spPr>
        <a:xfrm>
          <a:off x="1915661" y="831973"/>
          <a:ext cx="91440" cy="38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B3C65-0D4B-49DF-99CA-7589CFDC9E52}">
      <dsp:nvSpPr>
        <dsp:cNvPr id="0" name=""/>
        <dsp:cNvSpPr/>
      </dsp:nvSpPr>
      <dsp:spPr>
        <a:xfrm>
          <a:off x="1307984" y="2159"/>
          <a:ext cx="1306793" cy="82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285D-2BD5-4570-A78D-B9AB42800F50}">
      <dsp:nvSpPr>
        <dsp:cNvPr id="0" name=""/>
        <dsp:cNvSpPr/>
      </dsp:nvSpPr>
      <dsp:spPr>
        <a:xfrm>
          <a:off x="1453184" y="140099"/>
          <a:ext cx="1306793" cy="82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Map</a:t>
          </a:r>
          <a:endParaRPr lang="fr-FR" sz="1500" kern="1200" dirty="0"/>
        </a:p>
      </dsp:txBody>
      <dsp:txXfrm>
        <a:off x="1477488" y="164403"/>
        <a:ext cx="1258185" cy="781205"/>
      </dsp:txXfrm>
    </dsp:sp>
    <dsp:sp modelId="{42B751C7-C4E0-48A3-B8B0-17549FA01EB6}">
      <dsp:nvSpPr>
        <dsp:cNvPr id="0" name=""/>
        <dsp:cNvSpPr/>
      </dsp:nvSpPr>
      <dsp:spPr>
        <a:xfrm>
          <a:off x="1307984" y="1212032"/>
          <a:ext cx="1306793" cy="82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D75D1-FD92-4C5D-A1F8-24A83E51CC26}">
      <dsp:nvSpPr>
        <dsp:cNvPr id="0" name=""/>
        <dsp:cNvSpPr/>
      </dsp:nvSpPr>
      <dsp:spPr>
        <a:xfrm>
          <a:off x="1453184" y="1349971"/>
          <a:ext cx="1306793" cy="82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SortedMap</a:t>
          </a:r>
          <a:endParaRPr lang="fr-FR" sz="1500" kern="1200" dirty="0"/>
        </a:p>
      </dsp:txBody>
      <dsp:txXfrm>
        <a:off x="1477488" y="1374275"/>
        <a:ext cx="1258185" cy="781205"/>
      </dsp:txXfrm>
    </dsp:sp>
    <dsp:sp modelId="{DE8B386A-1D9B-4310-8376-E686ABBC8B85}">
      <dsp:nvSpPr>
        <dsp:cNvPr id="0" name=""/>
        <dsp:cNvSpPr/>
      </dsp:nvSpPr>
      <dsp:spPr>
        <a:xfrm>
          <a:off x="1307984" y="2421905"/>
          <a:ext cx="1306793" cy="82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50865-ACA3-49C8-918C-4A6DCFA67D73}">
      <dsp:nvSpPr>
        <dsp:cNvPr id="0" name=""/>
        <dsp:cNvSpPr/>
      </dsp:nvSpPr>
      <dsp:spPr>
        <a:xfrm>
          <a:off x="1453184" y="2559844"/>
          <a:ext cx="1306793" cy="82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NavigableMap</a:t>
          </a:r>
          <a:endParaRPr lang="fr-FR" sz="1500" kern="1200" dirty="0"/>
        </a:p>
      </dsp:txBody>
      <dsp:txXfrm>
        <a:off x="1477488" y="2584148"/>
        <a:ext cx="1258185" cy="781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B28D5-F1A1-4CF4-AB2B-8155BB52B630}">
      <dsp:nvSpPr>
        <dsp:cNvPr id="0" name=""/>
        <dsp:cNvSpPr/>
      </dsp:nvSpPr>
      <dsp:spPr>
        <a:xfrm>
          <a:off x="793101" y="784997"/>
          <a:ext cx="91440" cy="359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C7B4C-5892-46FC-BA8B-436710ECECE4}">
      <dsp:nvSpPr>
        <dsp:cNvPr id="0" name=""/>
        <dsp:cNvSpPr/>
      </dsp:nvSpPr>
      <dsp:spPr>
        <a:xfrm>
          <a:off x="221535" y="1043"/>
          <a:ext cx="1234572" cy="78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2F51B-5BF5-48BC-8BE3-EF3E57A52251}">
      <dsp:nvSpPr>
        <dsp:cNvPr id="0" name=""/>
        <dsp:cNvSpPr/>
      </dsp:nvSpPr>
      <dsp:spPr>
        <a:xfrm>
          <a:off x="358710" y="131359"/>
          <a:ext cx="1234572" cy="783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Iterator</a:t>
          </a:r>
          <a:endParaRPr lang="fr-FR" sz="1800" kern="1200" dirty="0"/>
        </a:p>
      </dsp:txBody>
      <dsp:txXfrm>
        <a:off x="381671" y="154320"/>
        <a:ext cx="1188650" cy="738031"/>
      </dsp:txXfrm>
    </dsp:sp>
    <dsp:sp modelId="{C381BA8A-972A-434D-B4D6-FA8F6C50B8F2}">
      <dsp:nvSpPr>
        <dsp:cNvPr id="0" name=""/>
        <dsp:cNvSpPr/>
      </dsp:nvSpPr>
      <dsp:spPr>
        <a:xfrm>
          <a:off x="221535" y="1144051"/>
          <a:ext cx="1234572" cy="78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63D49-B9C4-4C4F-AF3F-FF5A199C6AA4}">
      <dsp:nvSpPr>
        <dsp:cNvPr id="0" name=""/>
        <dsp:cNvSpPr/>
      </dsp:nvSpPr>
      <dsp:spPr>
        <a:xfrm>
          <a:off x="358710" y="1274367"/>
          <a:ext cx="1234572" cy="783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ListIterator</a:t>
          </a:r>
          <a:endParaRPr lang="fr-FR" sz="1800" kern="1200" dirty="0"/>
        </a:p>
      </dsp:txBody>
      <dsp:txXfrm>
        <a:off x="381671" y="1297328"/>
        <a:ext cx="1188650" cy="73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1EC07-C29B-4523-A300-16DABEF4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E5B60C-C251-4518-B804-39623F6BA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97296-B804-4D32-B56D-C4F5E6FB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217B9-934D-43EB-BF50-732B3F91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A1826-152A-4C52-90C2-E1369C19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26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531D-4DE4-475B-8F2C-920F51A0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A872AA-4F76-48E4-80CC-F46E4A9EC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0750B-D836-4927-954B-4AA11AD1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F2127-CDFF-4566-9A76-7C757050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9F23-BA17-43DF-8827-3C46EA5B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0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606899-5AFE-4933-BA7D-63A4AF474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7D228C-ABCD-484D-A6C2-2C3C7B69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E46DD-F3F1-41A3-95BA-DF92568B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6E0BB-8C9B-4896-96DD-A2B5DC4A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D62E3-4E63-4FDA-8F15-AA1ACE44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BDF2A-E9F6-4673-AF6B-1D6C21C1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73E36-2108-4622-864D-AC0C003A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05DB4-9F3D-477C-A9D4-D1950B88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78C29-D81F-4802-9C63-83B16B9F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78B43-E38D-4AAD-911A-C4C6C648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7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C79DC-22AB-4B59-9871-8ACBD64F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52D4F5-9F21-4318-A5E0-97D124C62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10159-63FD-42AF-8623-DD8E8896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06E228-6CC5-40F8-86B6-79768518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D5A29-265C-4675-95EE-FC08A2A5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9680F-2804-40EF-90A0-B558699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A445B-42D4-4D87-880C-749B57778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EF0827-ECF0-4B51-91B7-806C469C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66E553-F65B-43D4-B5D6-7DF1F1AB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13972-CDBA-47EB-ABA5-0B66D5E8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F9B024-92E9-481F-B9D5-0369A68C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6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3C94F-9A55-4F91-A108-A2E1DF46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F89EE2-C2CF-4F22-AD69-DD7516F9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BB5A20-30E0-44B2-8EC5-DC7539D85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8AB93-9584-4A2D-BCB8-00A62BBFB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0140EF-B23E-4430-9CC3-7D4FD1938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BF9005-C6FA-4E47-A58C-86A4165E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13239-D3D4-46C8-9AFE-A926EED0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F0E1F9-80CB-4CA3-B798-723E0ACD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0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D0C28-CB0D-4167-AFE2-E5DDA05E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A22F53-7793-4AB8-ABEF-2FB3F384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FC7514-B90D-4C3F-939E-2CDF09D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5B962C-0B0E-469F-A2AF-179916E0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7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2C138F-35E8-4721-B8FB-3695E0F0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0AC36D-019C-4410-968F-64041BE5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2680A8-4BEB-478C-94C5-77602B76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CBF68-D631-4B14-B953-99941D10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DF81C-5EF5-43C0-8E8A-38D0705B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C92189-A72C-4752-BCBD-CE93856ED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370D54-6F42-42DE-AE8A-8F0AC0D9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B54C10-BEDB-4AF7-91DE-1086838E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1F6EC-ADA5-4C16-92DB-9FC217DA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6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3A0D0-97C0-4FD9-AEC9-768E3C29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A9BB76-A7C3-4970-95E0-109857105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42CBFB-EEFC-4CA7-B2E8-BB8F893F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4D2856-8862-443C-A948-64BF1642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3AA269-9ECC-4A6D-93A7-5124971B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943411-F24C-440D-A6AE-97DA5216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8E230B-1A2E-4C9C-8CC3-E12DDF25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C30497-ACBB-40B4-BA27-DD36632B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FB278-CF7F-4FAD-8BD2-052D0C4FA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F0FA-D4E4-499A-931F-EAA9DD13BB6A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75908-B7DB-417B-A19F-62C3566DD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19A401-3245-4118-8360-0EE56EB0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4668-78EF-446E-B9B3-11195F762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437BC-5DCB-484E-9107-61571CDB4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 avancée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3E29B0-9850-4280-89A1-0538B7B5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61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 Interface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Contient une liste de données de même type</a:t>
            </a:r>
          </a:p>
          <a:p>
            <a:pPr lvl="1"/>
            <a:r>
              <a:rPr lang="fr-FR" dirty="0"/>
              <a:t>Ordonnée</a:t>
            </a:r>
          </a:p>
          <a:p>
            <a:pPr lvl="1"/>
            <a:r>
              <a:rPr lang="fr-FR" dirty="0"/>
              <a:t>Accepte la duplication 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9306495" y="1027906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95191AA-5334-4DD5-A805-87EDF93247EB}"/>
              </a:ext>
            </a:extLst>
          </p:cNvPr>
          <p:cNvGraphicFramePr>
            <a:graphicFrameLocks noGrp="1"/>
          </p:cNvGraphicFramePr>
          <p:nvPr/>
        </p:nvGraphicFramePr>
        <p:xfrm>
          <a:off x="983376" y="3081713"/>
          <a:ext cx="97880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402">
                  <a:extLst>
                    <a:ext uri="{9D8B030D-6E8A-4147-A177-3AD203B41FA5}">
                      <a16:colId xmlns:a16="http://schemas.microsoft.com/office/drawing/2014/main" val="4142814394"/>
                    </a:ext>
                  </a:extLst>
                </a:gridCol>
                <a:gridCol w="6182686">
                  <a:extLst>
                    <a:ext uri="{9D8B030D-6E8A-4147-A177-3AD203B41FA5}">
                      <a16:colId xmlns:a16="http://schemas.microsoft.com/office/drawing/2014/main" val="221103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void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add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index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E element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Insérer un élément dans un endroit défini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addAll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index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Collection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extends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E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c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en-GB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Insérer une collection d'éléments à partir d'un endroit défini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get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index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Lire un élément d'un endroit défini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lastIndexOf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Object o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dernière occurrence d'un élément (sinon retourne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9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indexOf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Object o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première occurrence  d'un élément (sinon retourne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7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void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replaceAll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UnaryOperator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operator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Remplace tous les éléments par une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0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 set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index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E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element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Remplace un élément spécifique par une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3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void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sort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Comparator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super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c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Ordonner la liste selon une condition de comparateur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7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List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subList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fromIndex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toIndex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les éléments dans une plage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0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87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ArrayList</a:t>
            </a:r>
            <a:r>
              <a:rPr lang="fr-FR" dirty="0"/>
              <a:t> class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Contient une liste de données de même type</a:t>
            </a:r>
          </a:p>
          <a:p>
            <a:pPr lvl="1"/>
            <a:r>
              <a:rPr lang="fr-FR" dirty="0"/>
              <a:t>Taille dynamique</a:t>
            </a:r>
          </a:p>
          <a:p>
            <a:pPr lvl="1"/>
            <a:r>
              <a:rPr lang="fr-FR" dirty="0"/>
              <a:t>Maintient l'ordre de l'insertion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9376249" y="1455397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5CED7D-27AF-4ABB-BBB4-EFCB575A8762}"/>
              </a:ext>
            </a:extLst>
          </p:cNvPr>
          <p:cNvSpPr txBox="1"/>
          <p:nvPr/>
        </p:nvSpPr>
        <p:spPr>
          <a:xfrm>
            <a:off x="292916" y="3025398"/>
            <a:ext cx="5520655" cy="35394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360000">
              <a:tabLst>
                <a:tab pos="360000" algn="l"/>
              </a:tabLst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defTabSz="360000">
              <a:tabLst>
                <a:tab pos="360000" algn="l"/>
              </a:tabLst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 defTabSz="360000">
              <a:tabLst>
                <a:tab pos="360000" algn="l"/>
              </a:tabLst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exemples {</a:t>
            </a:r>
          </a:p>
          <a:p>
            <a:pPr algn="l" defTabSz="360000">
              <a:tabLst>
                <a:tab pos="360000" algn="l"/>
              </a:tabLst>
            </a:pP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List&lt;String&gt;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fr-F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Ajouter les éléments à la liste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"Mangue"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"Pomme"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"Banane"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"Raisin"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fr-F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Iterer</a:t>
            </a:r>
            <a:r>
              <a:rPr lang="fr-F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la liste pour imprimer les éléments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fruit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fruit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defTabSz="360000">
              <a:tabLst>
                <a:tab pos="360000" algn="l"/>
              </a:tabLst>
            </a:pPr>
            <a:endParaRPr lang="fr-FR" sz="1400" dirty="0">
              <a:latin typeface="Consolas" panose="020B0609020204030204" pitchFamily="49" charset="0"/>
            </a:endParaRP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defTabSz="360000">
              <a:tabLst>
                <a:tab pos="360000" algn="l"/>
              </a:tabLs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Iterator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1792E1-6D88-444C-BED6-7DF53938EE3A}"/>
              </a:ext>
            </a:extLst>
          </p:cNvPr>
          <p:cNvSpPr txBox="1"/>
          <p:nvPr/>
        </p:nvSpPr>
        <p:spPr>
          <a:xfrm>
            <a:off x="6035179" y="2752765"/>
            <a:ext cx="6094602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()){  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 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</a:p>
          <a:p>
            <a:pPr algn="l"/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lvl="2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"Cerise"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.addAll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.lastIndexOf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"banane"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24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LinkedList</a:t>
            </a:r>
            <a:r>
              <a:rPr lang="fr-FR" dirty="0"/>
              <a:t> class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Contient une liste de données de même type</a:t>
            </a:r>
          </a:p>
          <a:p>
            <a:pPr lvl="1"/>
            <a:r>
              <a:rPr lang="fr-FR" dirty="0" err="1"/>
              <a:t>Doubly</a:t>
            </a:r>
            <a:r>
              <a:rPr lang="fr-FR" dirty="0"/>
              <a:t> linked</a:t>
            </a:r>
          </a:p>
          <a:p>
            <a:pPr lvl="1"/>
            <a:r>
              <a:rPr lang="fr-FR" dirty="0"/>
              <a:t>Plus rapide en manipulation de données</a:t>
            </a:r>
          </a:p>
          <a:p>
            <a:pPr lvl="1"/>
            <a:r>
              <a:rPr lang="fr-FR" dirty="0"/>
              <a:t>Non-synchronisé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9376249" y="1749012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CE0EA8-B4E8-4DD6-BDDD-D6E0DBE4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4271307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69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class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Contient une liste de données de même type</a:t>
            </a:r>
          </a:p>
          <a:p>
            <a:pPr lvl="1"/>
            <a:r>
              <a:rPr lang="fr-FR" dirty="0"/>
              <a:t>Synchronisé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9376249" y="2034238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81B25782-156B-4D54-8FA5-C45D60DBB5BC}"/>
              </a:ext>
            </a:extLst>
          </p:cNvPr>
          <p:cNvGraphicFramePr>
            <a:graphicFrameLocks noGrp="1"/>
          </p:cNvGraphicFramePr>
          <p:nvPr/>
        </p:nvGraphicFramePr>
        <p:xfrm>
          <a:off x="991765" y="3221375"/>
          <a:ext cx="9788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945">
                  <a:extLst>
                    <a:ext uri="{9D8B030D-6E8A-4147-A177-3AD203B41FA5}">
                      <a16:colId xmlns:a16="http://schemas.microsoft.com/office/drawing/2014/main" val="4142814394"/>
                    </a:ext>
                  </a:extLst>
                </a:gridCol>
                <a:gridCol w="7206143">
                  <a:extLst>
                    <a:ext uri="{9D8B030D-6E8A-4147-A177-3AD203B41FA5}">
                      <a16:colId xmlns:a16="http://schemas.microsoft.com/office/drawing/2014/main" val="221103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capacity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L'actuelle capacité du vecteur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ensureCapacity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mincapcity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Incrémente la capacité du vecteur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void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trimToSize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Recalcule la capacité de vecteur selon sa taille actuelle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5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 class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 err="1"/>
              <a:t>etendre</a:t>
            </a:r>
            <a:r>
              <a:rPr lang="fr-FR" dirty="0"/>
              <a:t> la classe </a:t>
            </a:r>
            <a:r>
              <a:rPr lang="fr-FR" dirty="0" err="1"/>
              <a:t>vector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LIFO (last in first out)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9443361" y="2319464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97B2D4-0AB1-4399-B650-89FC8FF81D8E}"/>
              </a:ext>
            </a:extLst>
          </p:cNvPr>
          <p:cNvSpPr txBox="1"/>
          <p:nvPr/>
        </p:nvSpPr>
        <p:spPr>
          <a:xfrm>
            <a:off x="662732" y="2953445"/>
            <a:ext cx="6493078" cy="36933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ex2_stack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Stack&lt;String&gt;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Stack&lt;String&gt;();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"Mangue"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"Banane"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098" name="Picture 2" descr="Stack Data Structure">
            <a:extLst>
              <a:ext uri="{FF2B5EF4-FFF2-40B4-BE49-F238E27FC236}">
                <a16:creationId xmlns:a16="http://schemas.microsoft.com/office/drawing/2014/main" id="{896D2525-465F-43A8-9064-4B1B8763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04" y="3489819"/>
            <a:ext cx="4170647" cy="24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4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Queue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List ordonné</a:t>
            </a:r>
          </a:p>
          <a:p>
            <a:r>
              <a:rPr lang="fr-FR" dirty="0"/>
              <a:t>FIFO (first in first out)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078552" y="1027906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Computer science: Stacks and Queues | Highbrow">
            <a:extLst>
              <a:ext uri="{FF2B5EF4-FFF2-40B4-BE49-F238E27FC236}">
                <a16:creationId xmlns:a16="http://schemas.microsoft.com/office/drawing/2014/main" id="{A78939B2-73E3-4788-B1D1-EC9EF756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07" y="3573713"/>
            <a:ext cx="3494890" cy="152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C539F688-9E8F-4FDE-B720-8293EA7B7DDB}"/>
              </a:ext>
            </a:extLst>
          </p:cNvPr>
          <p:cNvGraphicFramePr>
            <a:graphicFrameLocks noGrp="1"/>
          </p:cNvGraphicFramePr>
          <p:nvPr/>
        </p:nvGraphicFramePr>
        <p:xfrm>
          <a:off x="991765" y="3573713"/>
          <a:ext cx="62563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321">
                  <a:extLst>
                    <a:ext uri="{9D8B030D-6E8A-4147-A177-3AD203B41FA5}">
                      <a16:colId xmlns:a16="http://schemas.microsoft.com/office/drawing/2014/main" val="4142814394"/>
                    </a:ext>
                  </a:extLst>
                </a:gridCol>
                <a:gridCol w="4606002">
                  <a:extLst>
                    <a:ext uri="{9D8B030D-6E8A-4147-A177-3AD203B41FA5}">
                      <a16:colId xmlns:a16="http://schemas.microsoft.com/office/drawing/2014/main" val="221103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offer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(T)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Insérer un élément dans la queue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poll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Récupérer et supprimer l'élément en tête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peek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Récupérer et supprimer l'élément en tête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41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PriorityQueue</a:t>
            </a:r>
            <a:r>
              <a:rPr lang="fr-FR" dirty="0"/>
              <a:t> class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290649" y="1330255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7C6DDA-837A-43B1-A1F2-E93F7CC5EE18}"/>
              </a:ext>
            </a:extLst>
          </p:cNvPr>
          <p:cNvSpPr txBox="1"/>
          <p:nvPr/>
        </p:nvSpPr>
        <p:spPr>
          <a:xfrm>
            <a:off x="642458" y="1330255"/>
            <a:ext cx="8724549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ex03_priorityqueue {</a:t>
            </a:r>
            <a:endParaRPr lang="fr-FR" sz="1800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"Amin"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.offer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"Bell"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.offer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"Carole"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Eric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head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head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iterer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 les éléments de la queue:"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fr-FR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fr-FR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erreur si vide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.poll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  </a:t>
            </a:r>
            <a:r>
              <a:rPr lang="fr-FR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fr-FR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r>
              <a:rPr lang="fr-FR" b="1" i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si vide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"après l'élimination de deux éléments:"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DeQue</a:t>
            </a:r>
            <a:r>
              <a:rPr lang="fr-FR" dirty="0"/>
              <a:t>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Double-</a:t>
            </a:r>
            <a:r>
              <a:rPr lang="fr-FR" dirty="0" err="1"/>
              <a:t>ended</a:t>
            </a:r>
            <a:r>
              <a:rPr lang="fr-FR" dirty="0"/>
              <a:t> queue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078552" y="1610993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C539F688-9E8F-4FDE-B720-8293EA7B7DDB}"/>
              </a:ext>
            </a:extLst>
          </p:cNvPr>
          <p:cNvGraphicFramePr>
            <a:graphicFrameLocks noGrp="1"/>
          </p:cNvGraphicFramePr>
          <p:nvPr/>
        </p:nvGraphicFramePr>
        <p:xfrm>
          <a:off x="991765" y="3573713"/>
          <a:ext cx="62563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321">
                  <a:extLst>
                    <a:ext uri="{9D8B030D-6E8A-4147-A177-3AD203B41FA5}">
                      <a16:colId xmlns:a16="http://schemas.microsoft.com/office/drawing/2014/main" val="4142814394"/>
                    </a:ext>
                  </a:extLst>
                </a:gridCol>
                <a:gridCol w="4606002">
                  <a:extLst>
                    <a:ext uri="{9D8B030D-6E8A-4147-A177-3AD203B41FA5}">
                      <a16:colId xmlns:a16="http://schemas.microsoft.com/office/drawing/2014/main" val="221103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offer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(T)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Insérer un élément dans la queue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poll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Récupérer et supprimer l'élément en tête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peek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Récupérer et supprimer l'élément en tête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pollLast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Récupérer et supprimer le dernier 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04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08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ArrayDeque</a:t>
            </a:r>
            <a:r>
              <a:rPr lang="fr-FR" dirty="0"/>
              <a:t> class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072535" y="2051709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7C6DDA-837A-43B1-A1F2-E93F7CC5EE18}"/>
              </a:ext>
            </a:extLst>
          </p:cNvPr>
          <p:cNvSpPr txBox="1"/>
          <p:nvPr/>
        </p:nvSpPr>
        <p:spPr>
          <a:xfrm>
            <a:off x="642458" y="1330255"/>
            <a:ext cx="8724549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ex03_priorityqueue {</a:t>
            </a:r>
            <a:endParaRPr lang="fr-FR" sz="1800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ArrayDeque</a:t>
            </a:r>
            <a:r>
              <a:rPr lang="fr-FR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&lt;String&gt; </a:t>
            </a:r>
            <a:r>
              <a:rPr lang="fr-FR" sz="18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ArrayDeque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&lt;String&gt;();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"Amin"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.offer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"Bell"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.offer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"Carole"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Eric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head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head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iterer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 les éléments de la queue:"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.pollLast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.poll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  </a:t>
            </a:r>
            <a:r>
              <a:rPr lang="fr-FR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fr-FR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r>
              <a:rPr lang="fr-FR" b="1" i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si vide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"après l'élimination de deux éléments:"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7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Pas ordonnée</a:t>
            </a:r>
          </a:p>
          <a:p>
            <a:r>
              <a:rPr lang="fr-FR" dirty="0"/>
              <a:t>Ne permet pas de duplication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875506" y="1036295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8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6206C-3E5A-46E9-A1D9-BAF40451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6C2E0-E81C-4C12-BBDF-C3D75C63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  <a:p>
            <a:r>
              <a:rPr lang="fr-FR" dirty="0"/>
              <a:t>Généricité</a:t>
            </a:r>
          </a:p>
          <a:p>
            <a:r>
              <a:rPr lang="fr-FR" dirty="0"/>
              <a:t>Threads</a:t>
            </a:r>
          </a:p>
          <a:p>
            <a:r>
              <a:rPr lang="fr-FR" dirty="0"/>
              <a:t>Les fonctions Lambda </a:t>
            </a:r>
          </a:p>
          <a:p>
            <a:r>
              <a:rPr lang="fr-FR" dirty="0" err="1"/>
              <a:t>Streams</a:t>
            </a:r>
            <a:endParaRPr lang="fr-FR" dirty="0"/>
          </a:p>
          <a:p>
            <a:r>
              <a:rPr lang="fr-FR" dirty="0"/>
              <a:t>Interfaces graphiques Swing</a:t>
            </a:r>
          </a:p>
          <a:p>
            <a:r>
              <a:rPr lang="fr-FR" dirty="0"/>
              <a:t>Connection aux 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112538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HashSet</a:t>
            </a:r>
            <a:r>
              <a:rPr lang="fr-FR" dirty="0"/>
              <a:t>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Pas ordonnée</a:t>
            </a:r>
          </a:p>
          <a:p>
            <a:r>
              <a:rPr lang="fr-FR" dirty="0"/>
              <a:t>Ne permet pas de duplication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1194288" y="1338299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F4BC-801D-4041-AD6E-097E48ECCE23}"/>
              </a:ext>
            </a:extLst>
          </p:cNvPr>
          <p:cNvSpPr txBox="1"/>
          <p:nvPr/>
        </p:nvSpPr>
        <p:spPr>
          <a:xfrm>
            <a:off x="642458" y="1330255"/>
            <a:ext cx="8724549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= { 34, 22, 10, 60, 30, 22 };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Set&lt;Integer&gt;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lvl="1"/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sorted list is:"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sortedSet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"Le premier élément est: 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(Integer) 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sortedSet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"Le dernier élément est: 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(Integer) 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sortedSet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.last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4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LinkedHashSet</a:t>
            </a:r>
            <a:r>
              <a:rPr lang="fr-FR" dirty="0"/>
              <a:t>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Pas ordonnée</a:t>
            </a:r>
          </a:p>
          <a:p>
            <a:r>
              <a:rPr lang="fr-FR" dirty="0"/>
              <a:t>Ne permet pas de duplication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1236233" y="1615136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81C098-C7E8-4D55-954A-4F14757C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38" y="4983061"/>
            <a:ext cx="9142846" cy="18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2E76869-A100-43EE-9109-040E1EC92632}"/>
              </a:ext>
            </a:extLst>
          </p:cNvPr>
          <p:cNvSpPr txBox="1"/>
          <p:nvPr/>
        </p:nvSpPr>
        <p:spPr>
          <a:xfrm>
            <a:off x="541790" y="1499272"/>
            <a:ext cx="8724549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LinkedHashSet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LinkedHashSet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 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"Amanda"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"Bruno"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"Caroline"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"Amanda"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bruno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lhs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1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TreeSet</a:t>
            </a:r>
            <a:r>
              <a:rPr lang="fr-FR" dirty="0"/>
              <a:t> class 1/3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Accès rapide</a:t>
            </a:r>
          </a:p>
          <a:p>
            <a:r>
              <a:rPr lang="fr-FR" dirty="0"/>
              <a:t>Ne permet pas de duplication</a:t>
            </a:r>
          </a:p>
          <a:p>
            <a:r>
              <a:rPr lang="fr-FR" dirty="0"/>
              <a:t>Ordonnée</a:t>
            </a:r>
          </a:p>
          <a:p>
            <a:r>
              <a:rPr lang="fr-FR" dirty="0"/>
              <a:t>Non-synchronisée</a:t>
            </a:r>
          </a:p>
          <a:p>
            <a:r>
              <a:rPr lang="fr-FR" dirty="0"/>
              <a:t>Ne permet pas </a:t>
            </a:r>
            <a:r>
              <a:rPr lang="fr-FR" dirty="0" err="1"/>
              <a:t>null</a:t>
            </a:r>
            <a:endParaRPr lang="fr-FR" dirty="0"/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791616" y="2328221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9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TreeSet</a:t>
            </a:r>
            <a:r>
              <a:rPr lang="fr-FR" dirty="0"/>
              <a:t> class 2/3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F3950F8-4148-4C0F-B8FB-2A14E698A9C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455397"/>
          <a:ext cx="8532304" cy="526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96">
                  <a:extLst>
                    <a:ext uri="{9D8B030D-6E8A-4147-A177-3AD203B41FA5}">
                      <a16:colId xmlns:a16="http://schemas.microsoft.com/office/drawing/2014/main" val="2272847644"/>
                    </a:ext>
                  </a:extLst>
                </a:gridCol>
                <a:gridCol w="5176008">
                  <a:extLst>
                    <a:ext uri="{9D8B030D-6E8A-4147-A177-3AD203B41FA5}">
                      <a16:colId xmlns:a16="http://schemas.microsoft.com/office/drawing/2014/main" val="3620405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8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 </a:t>
                      </a:r>
                      <a:r>
                        <a:rPr lang="fr-FR" dirty="0" err="1"/>
                        <a:t>ceiling</a:t>
                      </a:r>
                      <a:r>
                        <a:rPr lang="fr-FR" dirty="0"/>
                        <a:t>(E </a:t>
                      </a:r>
                      <a:r>
                        <a:rPr lang="fr-FR" dirty="0" err="1"/>
                        <a:t>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l'élément égale ou suivant à la valeur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floor(E 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Retourne l'élément égale ou précédent à la valeur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9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lang="en-GB" dirty="0"/>
                        <a:t> </a:t>
                      </a:r>
                      <a:r>
                        <a:rPr lang="en-GB" dirty="0" err="1"/>
                        <a:t>headSet</a:t>
                      </a:r>
                      <a:r>
                        <a:rPr lang="en-GB" dirty="0"/>
                        <a:t>(E </a:t>
                      </a:r>
                      <a:r>
                        <a:rPr lang="en-GB" dirty="0" err="1"/>
                        <a:t>toElement</a:t>
                      </a:r>
                      <a:r>
                        <a:rPr lang="en-GB" dirty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groupe d'éléments précédents à la valeur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4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lang="en-GB" dirty="0"/>
                        <a:t> </a:t>
                      </a:r>
                      <a:r>
                        <a:rPr lang="en-GB" dirty="0" err="1"/>
                        <a:t>tailSet</a:t>
                      </a:r>
                      <a:r>
                        <a:rPr lang="en-GB" dirty="0"/>
                        <a:t>(E </a:t>
                      </a:r>
                      <a:r>
                        <a:rPr lang="en-GB" dirty="0" err="1"/>
                        <a:t>fromElement</a:t>
                      </a:r>
                      <a:r>
                        <a:rPr lang="en-GB" dirty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Le groupe d'éléments suivants à la valeur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9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higher(E 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l'élément suivant à la valeur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7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lower(E 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Retourne l'élément précédent à la valeur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9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pollFirst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et supprime le premier 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pollLast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Retourne et supprime le dernier 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NavigableSet</a:t>
                      </a:r>
                      <a:r>
                        <a:rPr lang="en-GB" dirty="0"/>
                        <a:t> </a:t>
                      </a:r>
                      <a:r>
                        <a:rPr lang="en-GB" dirty="0" err="1"/>
                        <a:t>subSet</a:t>
                      </a:r>
                      <a:r>
                        <a:rPr lang="en-GB" dirty="0"/>
                        <a:t>(E </a:t>
                      </a:r>
                      <a:r>
                        <a:rPr lang="en-GB" dirty="0" err="1"/>
                        <a:t>fromElement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boolean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fromInclusive</a:t>
                      </a:r>
                      <a:r>
                        <a:rPr lang="en-GB" dirty="0"/>
                        <a:t>, E </a:t>
                      </a:r>
                      <a:r>
                        <a:rPr lang="en-GB" dirty="0" err="1"/>
                        <a:t>toElement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boolean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toInclusive</a:t>
                      </a:r>
                      <a:r>
                        <a:rPr lang="en-GB" dirty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le groupe d'éléments entre la plage, avec la possibilité d'inclure ou exclure le premier et le dernier 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0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first()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le premier 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9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last()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Retourne le dernier 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39441"/>
                  </a:ext>
                </a:extLst>
              </a:tr>
            </a:tbl>
          </a:graphicData>
        </a:graphic>
      </p:graphicFrame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791616" y="2328221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3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TreeSet</a:t>
            </a:r>
            <a:r>
              <a:rPr lang="fr-FR" dirty="0"/>
              <a:t> class 3/3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791616" y="2328221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8907BD-BAF1-4A2D-91AE-9494D0ADBC3A}"/>
              </a:ext>
            </a:extLst>
          </p:cNvPr>
          <p:cNvSpPr txBox="1"/>
          <p:nvPr/>
        </p:nvSpPr>
        <p:spPr>
          <a:xfrm>
            <a:off x="541790" y="1499272"/>
            <a:ext cx="8724549" cy="4247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&lt;String&gt;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  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"Anne"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"Anne"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Eric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"Cloé"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"Ben"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.ceiling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.higher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"Ben"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.floor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.headSet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pollFirst</a:t>
            </a:r>
            <a:r>
              <a:rPr lang="fr-FR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Interface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entry=&lt;clé, valeur&gt;</a:t>
            </a:r>
          </a:p>
          <a:p>
            <a:r>
              <a:rPr lang="fr-FR" dirty="0"/>
              <a:t>Les clés sont uniques</a:t>
            </a:r>
          </a:p>
          <a:p>
            <a:endParaRPr lang="fr-FR" dirty="0"/>
          </a:p>
        </p:txBody>
      </p:sp>
      <p:pic>
        <p:nvPicPr>
          <p:cNvPr id="1026" name="Picture 2" descr="Java Map Hierarchy">
            <a:extLst>
              <a:ext uri="{FF2B5EF4-FFF2-40B4-BE49-F238E27FC236}">
                <a16:creationId xmlns:a16="http://schemas.microsoft.com/office/drawing/2014/main" id="{DB8CCF46-BF50-4F73-AB51-57EAA8AD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115" y="365125"/>
            <a:ext cx="3959479" cy="397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6">
            <a:extLst>
              <a:ext uri="{FF2B5EF4-FFF2-40B4-BE49-F238E27FC236}">
                <a16:creationId xmlns:a16="http://schemas.microsoft.com/office/drawing/2014/main" id="{A365D9ED-4445-4D7C-9EC8-D428EEE15ADF}"/>
              </a:ext>
            </a:extLst>
          </p:cNvPr>
          <p:cNvGraphicFramePr>
            <a:graphicFrameLocks/>
          </p:cNvGraphicFramePr>
          <p:nvPr/>
        </p:nvGraphicFramePr>
        <p:xfrm>
          <a:off x="930479" y="2806025"/>
          <a:ext cx="6938394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10">
                  <a:extLst>
                    <a:ext uri="{9D8B030D-6E8A-4147-A177-3AD203B41FA5}">
                      <a16:colId xmlns:a16="http://schemas.microsoft.com/office/drawing/2014/main" val="2272847644"/>
                    </a:ext>
                  </a:extLst>
                </a:gridCol>
                <a:gridCol w="4209084">
                  <a:extLst>
                    <a:ext uri="{9D8B030D-6E8A-4147-A177-3AD203B41FA5}">
                      <a16:colId xmlns:a16="http://schemas.microsoft.com/office/drawing/2014/main" val="3620405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8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put(Object key, Object value)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Insérer une entrée dans la </a:t>
                      </a:r>
                      <a:r>
                        <a:rPr lang="fr-FR" sz="1400" dirty="0" err="1"/>
                        <a:t>Map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putAll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(Map map)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Insérer plusieurs entrées dans la </a:t>
                      </a:r>
                      <a:r>
                        <a:rPr lang="fr-FR" sz="1400" dirty="0" err="1"/>
                        <a:t>Map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9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putIfAbsent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 key, V value)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Insérer si la clé n'est pas existantes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4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remove(Object key)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Supprimer la clé et sa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9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remove(Object key, Object value)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Supprimer la clé si sa valeur égale à "value"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7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Retourne l'ensemble de clés sans leurs 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9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n-GB" sz="1400" dirty="0"/>
                        <a:t> values()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Retourne l'ensemble de valeurs sans les clés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replace(K key, V value)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Remplacer la valeur d'une clés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5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6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Interface 2/2</a:t>
            </a:r>
          </a:p>
        </p:txBody>
      </p:sp>
      <p:pic>
        <p:nvPicPr>
          <p:cNvPr id="1026" name="Picture 2" descr="Java Map Hierarchy">
            <a:extLst>
              <a:ext uri="{FF2B5EF4-FFF2-40B4-BE49-F238E27FC236}">
                <a16:creationId xmlns:a16="http://schemas.microsoft.com/office/drawing/2014/main" id="{DB8CCF46-BF50-4F73-AB51-57EAA8AD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115" y="365125"/>
            <a:ext cx="3959479" cy="397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6">
            <a:extLst>
              <a:ext uri="{FF2B5EF4-FFF2-40B4-BE49-F238E27FC236}">
                <a16:creationId xmlns:a16="http://schemas.microsoft.com/office/drawing/2014/main" id="{A365D9ED-4445-4D7C-9EC8-D428EEE15ADF}"/>
              </a:ext>
            </a:extLst>
          </p:cNvPr>
          <p:cNvGraphicFramePr>
            <a:graphicFrameLocks/>
          </p:cNvGraphicFramePr>
          <p:nvPr/>
        </p:nvGraphicFramePr>
        <p:xfrm>
          <a:off x="927461" y="1564454"/>
          <a:ext cx="693839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10">
                  <a:extLst>
                    <a:ext uri="{9D8B030D-6E8A-4147-A177-3AD203B41FA5}">
                      <a16:colId xmlns:a16="http://schemas.microsoft.com/office/drawing/2014/main" val="2272847644"/>
                    </a:ext>
                  </a:extLst>
                </a:gridCol>
                <a:gridCol w="4209084">
                  <a:extLst>
                    <a:ext uri="{9D8B030D-6E8A-4147-A177-3AD203B41FA5}">
                      <a16:colId xmlns:a16="http://schemas.microsoft.com/office/drawing/2014/main" val="3620405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Methode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8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&lt;K,V&gt;&gt;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entrySet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Une liste d'entrées (clés et valeurs)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value)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Vérifier si la valeur existe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key)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Vérifier si la clé existe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0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equals(Object o)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Comparer deux </a:t>
                      </a:r>
                      <a:r>
                        <a:rPr lang="fr-FR" sz="1400" dirty="0" err="1"/>
                        <a:t>Maps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9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BiConsumer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 super K,? super V&gt; action)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Exécuter une action sur l'ensemble d'entrées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3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V </a:t>
                      </a:r>
                      <a:r>
                        <a:rPr lang="fr-FR" sz="1400" dirty="0" err="1"/>
                        <a:t>get</a:t>
                      </a:r>
                      <a:r>
                        <a:rPr lang="fr-FR" sz="1400" dirty="0"/>
                        <a:t>(Object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Retourne la valeur d'une clé /erreur si la clé est absente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1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V </a:t>
                      </a:r>
                      <a:r>
                        <a:rPr lang="en-GB" sz="1400" dirty="0" err="1"/>
                        <a:t>getOrDefault</a:t>
                      </a:r>
                      <a:r>
                        <a:rPr lang="en-GB" sz="1400" dirty="0"/>
                        <a:t>(Object key, V </a:t>
                      </a:r>
                      <a:r>
                        <a:rPr lang="en-GB" sz="1400" dirty="0" err="1"/>
                        <a:t>defaultValue</a:t>
                      </a:r>
                      <a:r>
                        <a:rPr lang="en-GB" sz="1400" dirty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Retourne la valeur d'une clé /la valeur par </a:t>
                      </a:r>
                      <a:r>
                        <a:rPr lang="fr-FR" sz="1400" dirty="0" err="1"/>
                        <a:t>defaut</a:t>
                      </a:r>
                      <a:r>
                        <a:rPr lang="fr-FR" sz="1400" dirty="0"/>
                        <a:t> si la clé est absente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V replace(K key, V value)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Remplacer la valeur d'une clé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boolean</a:t>
                      </a:r>
                      <a:r>
                        <a:rPr lang="en-GB" sz="1400" dirty="0"/>
                        <a:t> replace(K key, V </a:t>
                      </a:r>
                      <a:r>
                        <a:rPr lang="en-GB" sz="1400" dirty="0" err="1"/>
                        <a:t>oldValue</a:t>
                      </a:r>
                      <a:r>
                        <a:rPr lang="en-GB" sz="1400" dirty="0"/>
                        <a:t>, V </a:t>
                      </a:r>
                      <a:r>
                        <a:rPr lang="en-GB" sz="1400" dirty="0" err="1"/>
                        <a:t>newValue</a:t>
                      </a:r>
                      <a:r>
                        <a:rPr lang="en-GB" sz="1400" dirty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Remplacer la valeur d'une clé, si elle égalait à la "</a:t>
                      </a:r>
                      <a:r>
                        <a:rPr lang="fr-FR" sz="1400" dirty="0" err="1"/>
                        <a:t>oldValue</a:t>
                      </a:r>
                      <a:r>
                        <a:rPr lang="fr-FR" sz="14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2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7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Map.Entry</a:t>
            </a:r>
            <a:r>
              <a:rPr lang="fr-FR" dirty="0"/>
              <a:t> Interface </a:t>
            </a:r>
          </a:p>
        </p:txBody>
      </p:sp>
      <p:pic>
        <p:nvPicPr>
          <p:cNvPr id="1026" name="Picture 2" descr="Java Map Hierarchy">
            <a:extLst>
              <a:ext uri="{FF2B5EF4-FFF2-40B4-BE49-F238E27FC236}">
                <a16:creationId xmlns:a16="http://schemas.microsoft.com/office/drawing/2014/main" id="{DB8CCF46-BF50-4F73-AB51-57EAA8AD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115" y="365125"/>
            <a:ext cx="3959479" cy="397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6">
            <a:extLst>
              <a:ext uri="{FF2B5EF4-FFF2-40B4-BE49-F238E27FC236}">
                <a16:creationId xmlns:a16="http://schemas.microsoft.com/office/drawing/2014/main" id="{A365D9ED-4445-4D7C-9EC8-D428EEE15ADF}"/>
              </a:ext>
            </a:extLst>
          </p:cNvPr>
          <p:cNvGraphicFramePr>
            <a:graphicFrameLocks/>
          </p:cNvGraphicFramePr>
          <p:nvPr/>
        </p:nvGraphicFramePr>
        <p:xfrm>
          <a:off x="838200" y="2772469"/>
          <a:ext cx="69383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10">
                  <a:extLst>
                    <a:ext uri="{9D8B030D-6E8A-4147-A177-3AD203B41FA5}">
                      <a16:colId xmlns:a16="http://schemas.microsoft.com/office/drawing/2014/main" val="2272847644"/>
                    </a:ext>
                  </a:extLst>
                </a:gridCol>
                <a:gridCol w="4209084">
                  <a:extLst>
                    <a:ext uri="{9D8B030D-6E8A-4147-A177-3AD203B41FA5}">
                      <a16:colId xmlns:a16="http://schemas.microsoft.com/office/drawing/2014/main" val="3620405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Methode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8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getKey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Retourne la clé de l'entrée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getValue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Retourne la valeur de l'entrée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setValue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 value)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Changer la valeur de l'entrée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0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equals(Object o)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Comparer deux </a:t>
                      </a:r>
                      <a:r>
                        <a:rPr lang="fr-FR" sz="1400" dirty="0" err="1"/>
                        <a:t>éntrées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9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367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HashMap</a:t>
            </a:r>
            <a:r>
              <a:rPr lang="fr-FR" dirty="0"/>
              <a:t>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3761442"/>
          </a:xfrm>
        </p:spPr>
        <p:txBody>
          <a:bodyPr/>
          <a:lstStyle/>
          <a:p>
            <a:r>
              <a:rPr lang="fr-FR" dirty="0"/>
              <a:t>Pas ordonnée</a:t>
            </a:r>
          </a:p>
          <a:p>
            <a:r>
              <a:rPr lang="fr-FR" dirty="0"/>
              <a:t>Ne permet pas de duplication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1236233" y="1615136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DF5690-52DC-4701-9689-249BD036E291}"/>
              </a:ext>
            </a:extLst>
          </p:cNvPr>
          <p:cNvSpPr txBox="1"/>
          <p:nvPr/>
        </p:nvSpPr>
        <p:spPr>
          <a:xfrm>
            <a:off x="541790" y="1270932"/>
            <a:ext cx="8882272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HashMap&lt;String, String&gt;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r>
              <a:rPr lang="en-GB" b="1" dirty="0">
                <a:solidFill>
                  <a:srgbClr val="3F7F5F"/>
                </a:solidFill>
                <a:latin typeface="Consolas" panose="020B0609020204030204" pitchFamily="49" charset="0"/>
              </a:rPr>
              <a:t>//Creating HashMap    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"Anne"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"Informatique"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"Ben"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Geologie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"Cloé"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"Math"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"Math"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Eric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"Economie"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.values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"Ben"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"Fred"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"Clé invalide"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(Entry&lt;String, String&gt;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est étudiant/e en 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		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19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64C9-0807-438D-8373-7DBA6BDA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DEA16-81BA-4085-BB9E-7D5347D0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LinkedHashMap</a:t>
            </a:r>
            <a:endParaRPr lang="fr-FR" dirty="0"/>
          </a:p>
          <a:p>
            <a:r>
              <a:rPr lang="fr-FR" dirty="0" err="1"/>
              <a:t>TreeMap</a:t>
            </a:r>
            <a:endParaRPr lang="fr-FR" dirty="0"/>
          </a:p>
          <a:p>
            <a:r>
              <a:rPr lang="fr-FR" dirty="0" err="1"/>
              <a:t>Hashtable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6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E436E-8946-450A-9E29-838D5FBE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7A950A-BE00-4BEC-B7ED-4C02D4AF5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List, Queue, Set, </a:t>
            </a:r>
            <a:r>
              <a:rPr lang="fr-FR" dirty="0" err="1"/>
              <a:t>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968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7071" y="629087"/>
            <a:ext cx="7003742" cy="58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EEFD10F-A9C6-409D-909E-82AD9C8E7548}"/>
              </a:ext>
            </a:extLst>
          </p:cNvPr>
          <p:cNvSpPr/>
          <p:nvPr/>
        </p:nvSpPr>
        <p:spPr>
          <a:xfrm>
            <a:off x="213064" y="1690688"/>
            <a:ext cx="1562470" cy="937191"/>
          </a:xfrm>
          <a:prstGeom prst="wedgeRoundRectCallout">
            <a:avLst>
              <a:gd name="adj1" fmla="val 84010"/>
              <a:gd name="adj2" fmla="val 450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Ordonnée</a:t>
            </a:r>
          </a:p>
          <a:p>
            <a:pPr algn="ctr"/>
            <a:r>
              <a:rPr lang="fr-FR" dirty="0"/>
              <a:t>Duplication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856ECB09-FC4F-41C6-9976-749A1C65E1E3}"/>
              </a:ext>
            </a:extLst>
          </p:cNvPr>
          <p:cNvSpPr/>
          <p:nvPr/>
        </p:nvSpPr>
        <p:spPr>
          <a:xfrm>
            <a:off x="213064" y="3338004"/>
            <a:ext cx="1981200" cy="559591"/>
          </a:xfrm>
          <a:prstGeom prst="wedgeRoundRectCallout">
            <a:avLst>
              <a:gd name="adj1" fmla="val 84010"/>
              <a:gd name="adj2" fmla="val 450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Taille dynamique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E5482D86-9C00-41F1-B321-0DA6637DE219}"/>
              </a:ext>
            </a:extLst>
          </p:cNvPr>
          <p:cNvSpPr/>
          <p:nvPr/>
        </p:nvSpPr>
        <p:spPr>
          <a:xfrm>
            <a:off x="213064" y="4075149"/>
            <a:ext cx="1981200" cy="709916"/>
          </a:xfrm>
          <a:prstGeom prst="wedgeRoundRectCallout">
            <a:avLst>
              <a:gd name="adj1" fmla="val 78185"/>
              <a:gd name="adj2" fmla="val 306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 ++</a:t>
            </a:r>
          </a:p>
          <a:p>
            <a:pPr algn="ctr"/>
            <a:r>
              <a:rPr lang="fr-FR" dirty="0"/>
              <a:t>Insertion --</a:t>
            </a:r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F4BD79CA-B0AD-49F6-94AA-6B4411CE8955}"/>
              </a:ext>
            </a:extLst>
          </p:cNvPr>
          <p:cNvSpPr/>
          <p:nvPr/>
        </p:nvSpPr>
        <p:spPr>
          <a:xfrm>
            <a:off x="1438182" y="6001305"/>
            <a:ext cx="677661" cy="348006"/>
          </a:xfrm>
          <a:prstGeom prst="wedgeRoundRectCallout">
            <a:avLst>
              <a:gd name="adj1" fmla="val 148568"/>
              <a:gd name="adj2" fmla="val 3615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LIFO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4E11ACC1-C6B8-4443-B162-0346D76C7E0A}"/>
              </a:ext>
            </a:extLst>
          </p:cNvPr>
          <p:cNvSpPr/>
          <p:nvPr/>
        </p:nvSpPr>
        <p:spPr>
          <a:xfrm>
            <a:off x="6152224" y="1985280"/>
            <a:ext cx="677661" cy="348006"/>
          </a:xfrm>
          <a:prstGeom prst="wedgeRoundRectCallout">
            <a:avLst>
              <a:gd name="adj1" fmla="val -54489"/>
              <a:gd name="adj2" fmla="val 31421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FIFO</a:t>
            </a: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3AF20B57-D0C0-451A-AE98-AACE93FAD44F}"/>
              </a:ext>
            </a:extLst>
          </p:cNvPr>
          <p:cNvSpPr/>
          <p:nvPr/>
        </p:nvSpPr>
        <p:spPr>
          <a:xfrm>
            <a:off x="4989251" y="4715523"/>
            <a:ext cx="1669002" cy="348006"/>
          </a:xfrm>
          <a:prstGeom prst="wedgeRoundRectCallout">
            <a:avLst>
              <a:gd name="adj1" fmla="val -28189"/>
              <a:gd name="adj2" fmla="val -14496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Double </a:t>
            </a:r>
            <a:r>
              <a:rPr lang="fr-FR" dirty="0" err="1"/>
              <a:t>ended</a:t>
            </a:r>
            <a:endParaRPr lang="fr-FR" dirty="0"/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C220DAE5-7BA2-4EBA-B2E7-224C0BCDE2FE}"/>
              </a:ext>
            </a:extLst>
          </p:cNvPr>
          <p:cNvSpPr/>
          <p:nvPr/>
        </p:nvSpPr>
        <p:spPr>
          <a:xfrm>
            <a:off x="9265327" y="2148864"/>
            <a:ext cx="2143959" cy="589185"/>
          </a:xfrm>
          <a:prstGeom prst="wedgeRoundRectCallout">
            <a:avLst>
              <a:gd name="adj1" fmla="val -98849"/>
              <a:gd name="adj2" fmla="val 137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Non-Ordonnée</a:t>
            </a:r>
          </a:p>
          <a:p>
            <a:pPr algn="ctr"/>
            <a:r>
              <a:rPr lang="fr-FR" dirty="0"/>
              <a:t>Non-duplication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9F4C0DBD-F34A-446C-8180-4DA10C3C3DCE}"/>
              </a:ext>
            </a:extLst>
          </p:cNvPr>
          <p:cNvSpPr/>
          <p:nvPr/>
        </p:nvSpPr>
        <p:spPr>
          <a:xfrm>
            <a:off x="9191348" y="5065526"/>
            <a:ext cx="1562470" cy="937191"/>
          </a:xfrm>
          <a:prstGeom prst="wedgeRoundRectCallout">
            <a:avLst>
              <a:gd name="adj1" fmla="val -122808"/>
              <a:gd name="adj2" fmla="val 7915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Ordonnée</a:t>
            </a:r>
          </a:p>
          <a:p>
            <a:pPr algn="ctr"/>
            <a:r>
              <a:rPr lang="fr-FR" dirty="0"/>
              <a:t>Non-</a:t>
            </a:r>
            <a:r>
              <a:rPr lang="fr-FR" dirty="0" err="1"/>
              <a:t>null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17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88225-1FEA-423B-8813-14DA6B64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F20A59-4E86-407E-B4C8-6A967C401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13" y="1825625"/>
            <a:ext cx="6393256" cy="4351338"/>
          </a:xfrm>
        </p:spPr>
      </p:pic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BAEC4901-A761-4FEC-A22A-26378E53615E}"/>
              </a:ext>
            </a:extLst>
          </p:cNvPr>
          <p:cNvSpPr/>
          <p:nvPr/>
        </p:nvSpPr>
        <p:spPr>
          <a:xfrm>
            <a:off x="1589103" y="1912629"/>
            <a:ext cx="2405848" cy="937191"/>
          </a:xfrm>
          <a:prstGeom prst="wedgeRoundRectCallout">
            <a:avLst>
              <a:gd name="adj1" fmla="val 71833"/>
              <a:gd name="adj2" fmla="val 478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Non-Ordonnée</a:t>
            </a:r>
          </a:p>
          <a:p>
            <a:pPr algn="ctr"/>
            <a:r>
              <a:rPr lang="fr-FR" dirty="0"/>
              <a:t>&lt;clé, valeur&gt;</a:t>
            </a:r>
          </a:p>
          <a:p>
            <a:pPr algn="ctr"/>
            <a:r>
              <a:rPr lang="fr-FR" dirty="0"/>
              <a:t>Clés non duplicable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892129EC-D141-40A7-9BC1-AE6ACAD99661}"/>
              </a:ext>
            </a:extLst>
          </p:cNvPr>
          <p:cNvSpPr/>
          <p:nvPr/>
        </p:nvSpPr>
        <p:spPr>
          <a:xfrm>
            <a:off x="8515165" y="3290148"/>
            <a:ext cx="2405848" cy="937191"/>
          </a:xfrm>
          <a:prstGeom prst="wedgeRoundRectCallout">
            <a:avLst>
              <a:gd name="adj1" fmla="val -71340"/>
              <a:gd name="adj2" fmla="val 715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Non-synchronisé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4D8A2658-CCAB-4917-8FC9-C422C6EDDDC4}"/>
              </a:ext>
            </a:extLst>
          </p:cNvPr>
          <p:cNvSpPr/>
          <p:nvPr/>
        </p:nvSpPr>
        <p:spPr>
          <a:xfrm>
            <a:off x="978024" y="4932517"/>
            <a:ext cx="2405848" cy="394086"/>
          </a:xfrm>
          <a:prstGeom prst="wedgeRoundRectCallout">
            <a:avLst>
              <a:gd name="adj1" fmla="val 39361"/>
              <a:gd name="adj2" fmla="val -1374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Synchronisé</a:t>
            </a:r>
          </a:p>
        </p:txBody>
      </p:sp>
    </p:spTree>
    <p:extLst>
      <p:ext uri="{BB962C8B-B14F-4D97-AF65-F5344CB8AC3E}">
        <p14:creationId xmlns:p14="http://schemas.microsoft.com/office/powerpoint/2010/main" val="3745651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AB5B1-33F0-4BBE-8CC9-7D3F0A52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Ordonner &amp; comparer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333148-0C7B-428B-8B02-416EABDE3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Sorting</a:t>
            </a:r>
            <a:r>
              <a:rPr lang="fr-FR" dirty="0"/>
              <a:t>, Comparable, </a:t>
            </a:r>
            <a:r>
              <a:rPr lang="fr-FR" dirty="0" err="1"/>
              <a:t>Comparator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753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167D8-96C2-49B2-916E-A44689F5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Sorting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45DFF1-F65C-4720-9313-71F03575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l'interface collections:</a:t>
            </a:r>
          </a:p>
          <a:p>
            <a:pPr lvl="1"/>
            <a:r>
              <a:rPr lang="fr-FR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Collections.</a:t>
            </a:r>
            <a:r>
              <a:rPr lang="fr-FR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sort</a:t>
            </a:r>
            <a:r>
              <a:rPr lang="fr-FR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800" i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Set</a:t>
            </a:r>
            <a:r>
              <a:rPr lang="fr-FR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Collections.</a:t>
            </a:r>
            <a:r>
              <a:rPr lang="fr-FR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sort</a:t>
            </a:r>
            <a:r>
              <a:rPr lang="fr-FR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800" i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Set</a:t>
            </a:r>
            <a:r>
              <a:rPr lang="fr-FR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fr-FR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Collections.reverseOrder</a:t>
            </a:r>
            <a:r>
              <a:rPr lang="fr-FR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A78BD9-2164-475A-8009-7A9433BB6E7E}"/>
              </a:ext>
            </a:extLst>
          </p:cNvPr>
          <p:cNvSpPr txBox="1"/>
          <p:nvPr/>
        </p:nvSpPr>
        <p:spPr>
          <a:xfrm>
            <a:off x="838200" y="3283863"/>
            <a:ext cx="10006546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noms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"Ben"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"Anne"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Eric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"Cloé"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noms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noms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Collections.reverseOrder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013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167D8-96C2-49B2-916E-A44689F5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A78BD9-2164-475A-8009-7A9433BB6E7E}"/>
              </a:ext>
            </a:extLst>
          </p:cNvPr>
          <p:cNvSpPr txBox="1"/>
          <p:nvPr/>
        </p:nvSpPr>
        <p:spPr>
          <a:xfrm>
            <a:off x="838199" y="1319645"/>
            <a:ext cx="10394373" cy="461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Comparable&lt;Student&gt;{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fr-FR" sz="14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1400" dirty="0">
                <a:solidFill>
                  <a:srgbClr val="0000C0"/>
                </a:solidFill>
                <a:latin typeface="Consolas" panose="020B0609020204030204" pitchFamily="49" charset="0"/>
              </a:rPr>
              <a:t>nom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noms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"Ben"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"Anne"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Eric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"Cloé"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noms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	students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Student(1 + (2*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+ 3)%5,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noms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279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848EA-64BC-4F58-A8D8-DE6283FB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Comparable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F4FA5-E975-4101-BEBF-351840E9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Existe dans le package </a:t>
            </a:r>
            <a:r>
              <a:rPr lang="fr-FR" b="1" dirty="0" err="1"/>
              <a:t>java.lang</a:t>
            </a:r>
            <a:endParaRPr lang="fr-FR" b="1" dirty="0"/>
          </a:p>
          <a:p>
            <a:r>
              <a:rPr lang="fr-FR" dirty="0"/>
              <a:t>Contient une seule méthode </a:t>
            </a:r>
            <a:r>
              <a:rPr lang="fr-FR" b="1" dirty="0" err="1"/>
              <a:t>compareTo</a:t>
            </a:r>
            <a:r>
              <a:rPr lang="fr-FR" b="1" dirty="0"/>
              <a:t>(Object </a:t>
            </a:r>
            <a:r>
              <a:rPr lang="fr-FR" b="1" dirty="0" err="1"/>
              <a:t>obj</a:t>
            </a:r>
            <a:r>
              <a:rPr lang="fr-FR" b="1" dirty="0"/>
              <a:t>)</a:t>
            </a:r>
            <a:r>
              <a:rPr lang="fr-FR" dirty="0"/>
              <a:t> qui retourne:</a:t>
            </a:r>
          </a:p>
          <a:p>
            <a:pPr lvl="1"/>
            <a:r>
              <a:rPr lang="fr-FR" b="1" dirty="0"/>
              <a:t>Chiffre entier positif:</a:t>
            </a:r>
            <a:r>
              <a:rPr lang="fr-FR" dirty="0"/>
              <a:t> si l'</a:t>
            </a:r>
            <a:r>
              <a:rPr lang="fr-FR" b="1" dirty="0"/>
              <a:t>objet actuel</a:t>
            </a:r>
            <a:r>
              <a:rPr lang="fr-FR" dirty="0"/>
              <a:t> est </a:t>
            </a:r>
            <a:r>
              <a:rPr lang="fr-FR" b="1" dirty="0"/>
              <a:t>plus grand</a:t>
            </a:r>
            <a:r>
              <a:rPr lang="fr-FR" dirty="0"/>
              <a:t> que l'objet </a:t>
            </a:r>
            <a:r>
              <a:rPr lang="fr-FR" b="1" dirty="0" err="1"/>
              <a:t>obj</a:t>
            </a:r>
            <a:endParaRPr lang="fr-FR" b="1" dirty="0"/>
          </a:p>
          <a:p>
            <a:pPr lvl="1"/>
            <a:r>
              <a:rPr lang="fr-FR" b="1" dirty="0"/>
              <a:t>Chiffre entier négatif:</a:t>
            </a:r>
            <a:r>
              <a:rPr lang="fr-FR" dirty="0"/>
              <a:t> si l'</a:t>
            </a:r>
            <a:r>
              <a:rPr lang="fr-FR" b="1" dirty="0"/>
              <a:t>objet actuel</a:t>
            </a:r>
            <a:r>
              <a:rPr lang="fr-FR" dirty="0"/>
              <a:t> est </a:t>
            </a:r>
            <a:r>
              <a:rPr lang="fr-FR" b="1" dirty="0"/>
              <a:t>plus petit</a:t>
            </a:r>
            <a:r>
              <a:rPr lang="fr-FR" dirty="0"/>
              <a:t> que l'objet </a:t>
            </a:r>
            <a:r>
              <a:rPr lang="fr-FR" b="1" dirty="0" err="1"/>
              <a:t>obj</a:t>
            </a:r>
            <a:endParaRPr lang="fr-FR" b="1" dirty="0"/>
          </a:p>
          <a:p>
            <a:pPr lvl="1"/>
            <a:r>
              <a:rPr lang="fr-FR" b="1" dirty="0"/>
              <a:t>Zéro:</a:t>
            </a:r>
            <a:r>
              <a:rPr lang="fr-FR" dirty="0"/>
              <a:t> si les deux objets sont égaux</a:t>
            </a:r>
          </a:p>
          <a:p>
            <a:r>
              <a:rPr lang="fr-FR" dirty="0"/>
              <a:t>Une classe qui implémente comparable devient aussi ordonnable</a:t>
            </a:r>
          </a:p>
          <a:p>
            <a:pPr lvl="1"/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1393C-D20D-427C-82E4-3BDCC8AE03FE}"/>
              </a:ext>
            </a:extLst>
          </p:cNvPr>
          <p:cNvSpPr txBox="1"/>
          <p:nvPr/>
        </p:nvSpPr>
        <p:spPr>
          <a:xfrm>
            <a:off x="1191491" y="4447645"/>
            <a:ext cx="10006546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lvl="1"/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fr-F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457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7CA21-2393-401B-B360-A69FE291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Comparator</a:t>
            </a:r>
            <a:r>
              <a:rPr lang="fr-FR" dirty="0"/>
              <a:t>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DBC8C-5D91-4445-B868-F8BBFC4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Existe dans le package </a:t>
            </a:r>
            <a:r>
              <a:rPr lang="fr-FR" b="1" dirty="0" err="1"/>
              <a:t>java.util</a:t>
            </a:r>
            <a:endParaRPr lang="fr-FR" b="1" dirty="0"/>
          </a:p>
          <a:p>
            <a:r>
              <a:rPr lang="fr-FR" dirty="0"/>
              <a:t>Contient deux méthodes: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 compare(Object obj1, Object obj2)</a:t>
            </a:r>
            <a:r>
              <a:rPr lang="fr-FR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compare deux objets</a:t>
            </a:r>
          </a:p>
          <a:p>
            <a:pPr lvl="1"/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equals(Object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 vérifier si l'objet actuel égale à l'objet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4DA2A8-4483-4770-9A89-2B418F67CF4A}"/>
              </a:ext>
            </a:extLst>
          </p:cNvPr>
          <p:cNvSpPr txBox="1"/>
          <p:nvPr/>
        </p:nvSpPr>
        <p:spPr>
          <a:xfrm>
            <a:off x="1191491" y="4447645"/>
            <a:ext cx="10006546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compareNom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Comparator{</a:t>
            </a:r>
          </a:p>
          <a:p>
            <a:pPr lvl="1"/>
            <a:r>
              <a:rPr lang="fr-F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compare(Object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,Object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pPr lvl="2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4799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D2AFD-178B-4E1E-B00E-E623EB1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Généricité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DB1637-B874-4C3E-B048-13D52787D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44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2FC9D-9D74-4EA7-A806-0D219C2F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11042-061D-4CEE-A2BF-AF433875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Je développe un outil qui va recevoir un ensemble d'identifiants de produits avec leurs prix, l'outil doit pouvoir imprimer l'ensemble sous la forme:</a:t>
            </a:r>
          </a:p>
          <a:p>
            <a:pPr marL="457200" lvl="1" indent="0">
              <a:buNone/>
            </a:pPr>
            <a:r>
              <a:rPr lang="fr-FR" dirty="0"/>
              <a:t>Le prix de produit &lt;</a:t>
            </a:r>
            <a:r>
              <a:rPr lang="fr-FR" dirty="0" err="1"/>
              <a:t>clé:identifiant</a:t>
            </a:r>
            <a:r>
              <a:rPr lang="fr-FR" dirty="0"/>
              <a:t>&gt; est &lt;</a:t>
            </a:r>
            <a:r>
              <a:rPr lang="fr-FR" dirty="0" err="1"/>
              <a:t>valeur:prix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L'outil doit pouvoir aussi imprimer la somme de prix de tous les produits.</a:t>
            </a:r>
          </a:p>
          <a:p>
            <a:pPr marL="0" indent="0">
              <a:buNone/>
            </a:pPr>
            <a:r>
              <a:rPr lang="fr-FR" dirty="0"/>
              <a:t>Testez le code sur les valeurs suivantes:</a:t>
            </a:r>
          </a:p>
          <a:p>
            <a:pPr marL="0" indent="0">
              <a:buNone/>
            </a:pPr>
            <a:r>
              <a:rPr lang="fr-FR" dirty="0"/>
              <a:t>	1 -&gt; 10.1</a:t>
            </a:r>
          </a:p>
          <a:p>
            <a:pPr marL="0" indent="0">
              <a:buNone/>
            </a:pPr>
            <a:r>
              <a:rPr lang="fr-FR" dirty="0"/>
              <a:t>	2 -&gt; 3.2</a:t>
            </a:r>
          </a:p>
          <a:p>
            <a:pPr marL="0" indent="0">
              <a:buNone/>
            </a:pPr>
            <a:r>
              <a:rPr lang="fr-FR" dirty="0"/>
              <a:t>	3 -&gt; 6.5</a:t>
            </a:r>
          </a:p>
        </p:txBody>
      </p:sp>
    </p:spTree>
    <p:extLst>
      <p:ext uri="{BB962C8B-B14F-4D97-AF65-F5344CB8AC3E}">
        <p14:creationId xmlns:p14="http://schemas.microsoft.com/office/powerpoint/2010/main" val="2587636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512D4-0859-4D6A-AF1E-0ADEDA6B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4E91C1-9F2C-4927-83BD-BAFF5C289307}"/>
              </a:ext>
            </a:extLst>
          </p:cNvPr>
          <p:cNvSpPr txBox="1"/>
          <p:nvPr/>
        </p:nvSpPr>
        <p:spPr>
          <a:xfrm>
            <a:off x="541790" y="1270932"/>
            <a:ext cx="9942738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ProductsList</a:t>
            </a:r>
            <a:r>
              <a:rPr lang="en-GB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HashMap&lt;Integer, Double&gt;{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imprimer() {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Double&gt;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"Le prix de 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est 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 total() {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Double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somme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(Double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.values()) {</a:t>
            </a:r>
          </a:p>
          <a:p>
            <a:pPr lvl="1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	somme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somme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10.1);</a:t>
            </a:r>
          </a:p>
          <a:p>
            <a:pPr lvl="1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3.2);</a:t>
            </a:r>
          </a:p>
          <a:p>
            <a:pPr lvl="1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(3, 6.5);</a:t>
            </a:r>
          </a:p>
          <a:p>
            <a:pPr lvl="1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.imprimer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339D3F-3F2B-4DB9-8F4A-EB74522AA616}"/>
              </a:ext>
            </a:extLst>
          </p:cNvPr>
          <p:cNvSpPr txBox="1"/>
          <p:nvPr/>
        </p:nvSpPr>
        <p:spPr>
          <a:xfrm>
            <a:off x="5555942" y="5476009"/>
            <a:ext cx="609426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Certains produits ont un identifiant qui n'est pas chiffre entier!! </a:t>
            </a:r>
          </a:p>
        </p:txBody>
      </p:sp>
    </p:spTree>
    <p:extLst>
      <p:ext uri="{BB962C8B-B14F-4D97-AF65-F5344CB8AC3E}">
        <p14:creationId xmlns:p14="http://schemas.microsoft.com/office/powerpoint/2010/main" val="2640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Collections en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Collection: des structure pour stocker et manipuler des groupes d'objets</a:t>
            </a:r>
          </a:p>
          <a:p>
            <a:pPr lvl="1"/>
            <a:r>
              <a:rPr lang="fr-FR" dirty="0"/>
              <a:t>Dans le package </a:t>
            </a:r>
            <a:r>
              <a:rPr lang="fr-FR" b="1" dirty="0" err="1"/>
              <a:t>java.util</a:t>
            </a:r>
            <a:endParaRPr lang="fr-FR" b="1" dirty="0"/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832182"/>
            <a:ext cx="5181600" cy="43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2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225A3-6F7A-4E15-BDC5-3D438FC2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Généricité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E5893-1BFF-4009-80F6-FD3BAB51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Ecrire Des méthodes capables à traiter plusieurs types de variables à la fois.</a:t>
            </a:r>
          </a:p>
          <a:p>
            <a:r>
              <a:rPr lang="fr-FR" dirty="0"/>
              <a:t>Les types génériques sont écrits dans </a:t>
            </a:r>
            <a:r>
              <a:rPr lang="fr-FR" b="1" dirty="0"/>
              <a:t>&lt;&gt; </a:t>
            </a:r>
            <a:r>
              <a:rPr lang="fr-FR" dirty="0"/>
              <a:t>(exemple &lt;E&gt;)</a:t>
            </a:r>
          </a:p>
          <a:p>
            <a:r>
              <a:rPr lang="fr-FR" dirty="0"/>
              <a:t>On peut limiter les types de variables accepté par (</a:t>
            </a:r>
            <a:r>
              <a:rPr lang="fr-FR" b="1" dirty="0" err="1"/>
              <a:t>extends</a:t>
            </a:r>
            <a:r>
              <a:rPr lang="fr-FR" dirty="0"/>
              <a:t> et </a:t>
            </a:r>
            <a:r>
              <a:rPr lang="fr-FR" b="1" dirty="0" err="1"/>
              <a:t>implements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2392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CF27F-B167-447B-96DF-E9A8653C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 de types de 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F659A-CEA9-4CF1-BD82-B845EE88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 : élément (collections)</a:t>
            </a:r>
          </a:p>
          <a:p>
            <a:r>
              <a:rPr lang="fr-FR" dirty="0"/>
              <a:t>K : clé</a:t>
            </a:r>
          </a:p>
          <a:p>
            <a:r>
              <a:rPr lang="fr-FR" dirty="0"/>
              <a:t>N : nombre</a:t>
            </a:r>
          </a:p>
          <a:p>
            <a:r>
              <a:rPr lang="fr-FR" dirty="0"/>
              <a:t>T : type</a:t>
            </a:r>
          </a:p>
          <a:p>
            <a:r>
              <a:rPr lang="fr-FR" dirty="0"/>
              <a:t>V : valeur</a:t>
            </a:r>
          </a:p>
          <a:p>
            <a:r>
              <a:rPr lang="fr-FR" dirty="0"/>
              <a:t>S, U, V </a:t>
            </a:r>
            <a:r>
              <a:rPr lang="fr-FR" dirty="0" err="1"/>
              <a:t>etc</a:t>
            </a:r>
            <a:r>
              <a:rPr lang="fr-FR" dirty="0"/>
              <a:t> : 2</a:t>
            </a:r>
            <a:r>
              <a:rPr lang="fr-FR" baseline="30000" dirty="0"/>
              <a:t>ème</a:t>
            </a:r>
            <a:r>
              <a:rPr lang="fr-FR" dirty="0"/>
              <a:t> , 3</a:t>
            </a:r>
            <a:r>
              <a:rPr lang="fr-FR" baseline="30000" dirty="0"/>
              <a:t>ème</a:t>
            </a:r>
            <a:r>
              <a:rPr lang="fr-FR" dirty="0"/>
              <a:t>, 4</a:t>
            </a:r>
            <a:r>
              <a:rPr lang="fr-FR" baseline="30000" dirty="0"/>
              <a:t>ème</a:t>
            </a:r>
            <a:r>
              <a:rPr lang="fr-FR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3099580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68FF8-5237-4444-97FC-EF8F399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C41263-F72C-481F-B4FB-12616B58AB81}"/>
              </a:ext>
            </a:extLst>
          </p:cNvPr>
          <p:cNvSpPr txBox="1"/>
          <p:nvPr/>
        </p:nvSpPr>
        <p:spPr>
          <a:xfrm>
            <a:off x="541789" y="1270932"/>
            <a:ext cx="11262283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Les variables acceptées sont ceux qui sont </a:t>
            </a:r>
            <a:r>
              <a:rPr lang="fr-F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camparables</a:t>
            </a:r>
            <a:endParaRPr lang="fr-FR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&lt;T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Comparable&lt;T&gt;&gt; T maximum(T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T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T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pPr lvl="1"/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	max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pPr lvl="1"/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	max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"Max de %d, %d et %d est %d\n\n"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3, 4, 5, maximum(3, 4, 5));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"Max de %.1f,%.1f et %.1f est %.1f\n\n"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6.6, 8.8, 7.7, maximum(6.6, 8.8, 7.7));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"Max de %s, %s et %s est %s\n"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"poire"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apple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maximum(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"poire"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"pomme"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3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FFE2-9C47-4AC6-A373-0182EF39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au problème d'identifiants de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7490F-268B-46C3-A7E9-D4C73722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produits ont un identifiant qui n'est pas chiffre entier!!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CD6F9D-11BB-4AD2-9613-E2760498F97A}"/>
              </a:ext>
            </a:extLst>
          </p:cNvPr>
          <p:cNvSpPr txBox="1"/>
          <p:nvPr/>
        </p:nvSpPr>
        <p:spPr>
          <a:xfrm>
            <a:off x="1059872" y="2431472"/>
            <a:ext cx="9424655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Identifiant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&lt;T&gt;{</a:t>
            </a:r>
          </a:p>
          <a:p>
            <a:pPr lvl="1"/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fr-FR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Identifiant(T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String </a:t>
            </a:r>
            <a:r>
              <a:rPr lang="fr-FR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toString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fr-FR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fr-FR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fr-FR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.toString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ProductsList</a:t>
            </a:r>
            <a:r>
              <a:rPr lang="en-GB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HashMap&lt;</a:t>
            </a:r>
            <a:r>
              <a:rPr lang="en-GB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Identifiant</a:t>
            </a:r>
            <a:r>
              <a:rPr lang="en-GB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Double&gt;{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BAF8C-850B-427B-9523-D586975F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vrai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04C86F3-CAF1-4A2D-879D-45520D3841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51683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285812B7-48C8-4685-AFBE-44C5C414A789}"/>
              </a:ext>
            </a:extLst>
          </p:cNvPr>
          <p:cNvGraphicFramePr>
            <a:graphicFrameLocks/>
          </p:cNvGraphicFramePr>
          <p:nvPr/>
        </p:nvGraphicFramePr>
        <p:xfrm>
          <a:off x="7441733" y="2785145"/>
          <a:ext cx="4067962" cy="339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1B37FE54-7E35-4D5E-B0AC-D35051E2F535}"/>
              </a:ext>
            </a:extLst>
          </p:cNvPr>
          <p:cNvGraphicFramePr>
            <a:graphicFrameLocks/>
          </p:cNvGraphicFramePr>
          <p:nvPr/>
        </p:nvGraphicFramePr>
        <p:xfrm>
          <a:off x="6322503" y="2004969"/>
          <a:ext cx="1814818" cy="205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7469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Iterable</a:t>
            </a:r>
            <a:r>
              <a:rPr lang="fr-FR" dirty="0"/>
              <a:t>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L'interface mère de tout les types de collections</a:t>
            </a:r>
          </a:p>
          <a:p>
            <a:pPr lvl="1"/>
            <a:r>
              <a:rPr lang="fr-FR" dirty="0"/>
              <a:t>Contient une seule méthode qui donne en retour un </a:t>
            </a:r>
            <a:r>
              <a:rPr lang="fr-FR" b="1" dirty="0" err="1"/>
              <a:t>iterator</a:t>
            </a:r>
            <a:r>
              <a:rPr lang="fr-FR" b="1" dirty="0"/>
              <a:t>!!</a:t>
            </a:r>
          </a:p>
          <a:p>
            <a:pPr lvl="1"/>
            <a:endParaRPr lang="fr-FR" b="1" dirty="0"/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075177" y="462050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2EDE9D-3A8C-4B3F-BDE0-B00B65E3934A}"/>
              </a:ext>
            </a:extLst>
          </p:cNvPr>
          <p:cNvSpPr txBox="1"/>
          <p:nvPr/>
        </p:nvSpPr>
        <p:spPr>
          <a:xfrm>
            <a:off x="1453392" y="3631962"/>
            <a:ext cx="609460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3559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r>
              <a:rPr lang="fr-FR" dirty="0"/>
              <a:t>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10769" cy="4351338"/>
          </a:xfrm>
        </p:spPr>
        <p:txBody>
          <a:bodyPr/>
          <a:lstStyle/>
          <a:p>
            <a:r>
              <a:rPr lang="fr-FR" dirty="0"/>
              <a:t>Donne la faculté d'itérer les éléments dans un direction unique</a:t>
            </a:r>
            <a:endParaRPr lang="fr-FR" b="1" dirty="0"/>
          </a:p>
          <a:p>
            <a:pPr lvl="1"/>
            <a:endParaRPr lang="fr-FR" b="1" dirty="0"/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6F1D6A0B-3E96-4E4A-B981-8D84154DEE39}"/>
              </a:ext>
            </a:extLst>
          </p:cNvPr>
          <p:cNvGraphicFramePr>
            <a:graphicFrameLocks noGrp="1"/>
          </p:cNvGraphicFramePr>
          <p:nvPr/>
        </p:nvGraphicFramePr>
        <p:xfrm>
          <a:off x="991765" y="4295166"/>
          <a:ext cx="9788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329">
                  <a:extLst>
                    <a:ext uri="{9D8B030D-6E8A-4147-A177-3AD203B41FA5}">
                      <a16:colId xmlns:a16="http://schemas.microsoft.com/office/drawing/2014/main" val="4142814394"/>
                    </a:ext>
                  </a:extLst>
                </a:gridCol>
                <a:gridCol w="7650759">
                  <a:extLst>
                    <a:ext uri="{9D8B030D-6E8A-4147-A177-3AD203B41FA5}">
                      <a16:colId xmlns:a16="http://schemas.microsoft.com/office/drawing/2014/main" val="221103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hasNext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Donne </a:t>
                      </a:r>
                      <a:r>
                        <a:rPr lang="fr-FR" b="1" dirty="0" err="1"/>
                        <a:t>true</a:t>
                      </a:r>
                      <a:r>
                        <a:rPr lang="fr-FR" dirty="0"/>
                        <a:t> tant que l'</a:t>
                      </a:r>
                      <a:r>
                        <a:rPr lang="fr-FR" dirty="0" err="1"/>
                        <a:t>iterator</a:t>
                      </a:r>
                      <a:r>
                        <a:rPr lang="fr-FR" dirty="0"/>
                        <a:t> contient d'éléments suivants, sinon </a:t>
                      </a:r>
                      <a:r>
                        <a:rPr lang="fr-FR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Object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next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Donne l'élément suivant et bouge le curseur vers l'élément suivant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void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remove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Supprimer l'élément actuel (le dernier élément retourné par l'</a:t>
                      </a:r>
                      <a:r>
                        <a:rPr lang="fr-FR" dirty="0" err="1"/>
                        <a:t>iterator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21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 Interface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523292"/>
          </a:xfrm>
        </p:spPr>
        <p:txBody>
          <a:bodyPr/>
          <a:lstStyle/>
          <a:p>
            <a:r>
              <a:rPr lang="fr-FR" dirty="0"/>
              <a:t>L'interface qui défini toute les collections</a:t>
            </a:r>
            <a:endParaRPr lang="fr-FR" b="1" dirty="0"/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075177" y="747276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C883CF03-DE88-4775-AC65-712FC2F626D5}"/>
              </a:ext>
            </a:extLst>
          </p:cNvPr>
          <p:cNvGraphicFramePr>
            <a:graphicFrameLocks noGrp="1"/>
          </p:cNvGraphicFramePr>
          <p:nvPr/>
        </p:nvGraphicFramePr>
        <p:xfrm>
          <a:off x="991765" y="2348918"/>
          <a:ext cx="97880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402">
                  <a:extLst>
                    <a:ext uri="{9D8B030D-6E8A-4147-A177-3AD203B41FA5}">
                      <a16:colId xmlns:a16="http://schemas.microsoft.com/office/drawing/2014/main" val="4142814394"/>
                    </a:ext>
                  </a:extLst>
                </a:gridCol>
                <a:gridCol w="6182686">
                  <a:extLst>
                    <a:ext uri="{9D8B030D-6E8A-4147-A177-3AD203B41FA5}">
                      <a16:colId xmlns:a16="http://schemas.microsoft.com/office/drawing/2014/main" val="221103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add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Insérer un élément dans la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addAll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Collection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extends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E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c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en-GB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Insérer un groupe (collection) d'éléments dans la collection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remove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Object element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Supprimer un élément de la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removeAll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Collection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&lt;?&gt;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c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en-GB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Supprimer un groupe (collection) d'éléments de la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9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default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removeIf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Predicate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super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filter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Supprimer les éléments qui satisfont à une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7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retainAll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Collection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&lt;?&gt;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c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en-GB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Retenir que les éléments qui satisfont à une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0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size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nombre totale d'éléments dans la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3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void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clear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Vider la collection (supprimer tous les éléments)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7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contains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Object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element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Vérifier si la collection contient un certain 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0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containsAll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Collection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&lt;?&gt;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c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en-GB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Vérifier si la collection contient un certain groupe d'éléments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7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8CBF-BF1B-4717-9292-3854A74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 Interface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FD33A-51E9-4DA3-BEE7-E62DE71A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523292"/>
          </a:xfrm>
        </p:spPr>
        <p:txBody>
          <a:bodyPr/>
          <a:lstStyle/>
          <a:p>
            <a:r>
              <a:rPr lang="fr-FR" dirty="0"/>
              <a:t>L'interface qui défini toute les collections</a:t>
            </a:r>
            <a:endParaRPr lang="fr-FR" b="1" dirty="0"/>
          </a:p>
        </p:txBody>
      </p:sp>
      <p:pic>
        <p:nvPicPr>
          <p:cNvPr id="5" name="Picture 2" descr="Hierarchy of Java Collection framework">
            <a:extLst>
              <a:ext uri="{FF2B5EF4-FFF2-40B4-BE49-F238E27FC236}">
                <a16:creationId xmlns:a16="http://schemas.microsoft.com/office/drawing/2014/main" id="{C1556365-9ACA-49B7-B1C7-65EE8169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6004" y="428494"/>
            <a:ext cx="2453080" cy="20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7E2A2FC-6173-4322-895E-706F9B4D7AC8}"/>
              </a:ext>
            </a:extLst>
          </p:cNvPr>
          <p:cNvSpPr/>
          <p:nvPr/>
        </p:nvSpPr>
        <p:spPr>
          <a:xfrm>
            <a:off x="10075177" y="747276"/>
            <a:ext cx="139509" cy="176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C883CF03-DE88-4775-AC65-712FC2F626D5}"/>
              </a:ext>
            </a:extLst>
          </p:cNvPr>
          <p:cNvGraphicFramePr>
            <a:graphicFrameLocks noGrp="1"/>
          </p:cNvGraphicFramePr>
          <p:nvPr/>
        </p:nvGraphicFramePr>
        <p:xfrm>
          <a:off x="991765" y="2348918"/>
          <a:ext cx="97880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402">
                  <a:extLst>
                    <a:ext uri="{9D8B030D-6E8A-4147-A177-3AD203B41FA5}">
                      <a16:colId xmlns:a16="http://schemas.microsoft.com/office/drawing/2014/main" val="4142814394"/>
                    </a:ext>
                  </a:extLst>
                </a:gridCol>
                <a:gridCol w="6182686">
                  <a:extLst>
                    <a:ext uri="{9D8B030D-6E8A-4147-A177-3AD203B41FA5}">
                      <a16:colId xmlns:a16="http://schemas.microsoft.com/office/drawing/2014/main" val="221103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Iterator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iterator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0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Object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[]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toArray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Convertir la collection en matrice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8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[]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toArray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T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[]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a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lang="fr-FR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Convertir la collection en matrice d'un type </a:t>
                      </a:r>
                      <a:r>
                        <a:rPr lang="fr-FR" dirty="0" err="1"/>
                        <a:t>specifique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8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isEmpty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Vérifier si la collection est 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5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default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Stream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parallelStream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un Stream parallèle dont l'entrée est la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4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default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Stream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stream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un Stream séquentiel dont l'entrée est la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9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default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Spliterator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spliterator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Il génère un </a:t>
                      </a:r>
                      <a:r>
                        <a:rPr lang="fr-FR" dirty="0" err="1"/>
                        <a:t>Spliterator</a:t>
                      </a:r>
                      <a:r>
                        <a:rPr lang="fr-FR" dirty="0"/>
                        <a:t> sur des éléments spécifiés de la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boolean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equals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Object element</a:t>
                      </a:r>
                      <a:r>
                        <a:rPr lang="en-GB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Comparer deux 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public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fr-FR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hashCode</a:t>
                      </a:r>
                      <a:r>
                        <a:rPr lang="fr-FR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()</a:t>
                      </a:r>
                      <a:endParaRPr lang="fr-FR" sz="1200" dirty="0">
                        <a:highlight>
                          <a:srgbClr val="FF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le numéro hash code de la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0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61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3580</Words>
  <Application>Microsoft Office PowerPoint</Application>
  <PresentationFormat>Grand écran</PresentationFormat>
  <Paragraphs>570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verdana</vt:lpstr>
      <vt:lpstr>Thème Office</vt:lpstr>
      <vt:lpstr>Java avancée</vt:lpstr>
      <vt:lpstr>Plan de cours</vt:lpstr>
      <vt:lpstr>Collections</vt:lpstr>
      <vt:lpstr>Collections en Java</vt:lpstr>
      <vt:lpstr>En vrai</vt:lpstr>
      <vt:lpstr>Iterable Interface</vt:lpstr>
      <vt:lpstr>Iterator Interface</vt:lpstr>
      <vt:lpstr>Collection Interface 1/2</vt:lpstr>
      <vt:lpstr>Collection Interface 2/2</vt:lpstr>
      <vt:lpstr>List Interface </vt:lpstr>
      <vt:lpstr>ArrayList class </vt:lpstr>
      <vt:lpstr>LinkedList class </vt:lpstr>
      <vt:lpstr>Vector class </vt:lpstr>
      <vt:lpstr>Stack class </vt:lpstr>
      <vt:lpstr>Queue interface</vt:lpstr>
      <vt:lpstr>PriorityQueue class</vt:lpstr>
      <vt:lpstr>DeQue interface</vt:lpstr>
      <vt:lpstr>ArrayDeque class</vt:lpstr>
      <vt:lpstr>Set interface</vt:lpstr>
      <vt:lpstr>HashSet class</vt:lpstr>
      <vt:lpstr>LinkedHashSet class</vt:lpstr>
      <vt:lpstr>TreeSet class 1/3</vt:lpstr>
      <vt:lpstr>TreeSet class 2/3</vt:lpstr>
      <vt:lpstr>TreeSet class 3/3</vt:lpstr>
      <vt:lpstr>Map Interface 1/2</vt:lpstr>
      <vt:lpstr>Map Interface 2/2</vt:lpstr>
      <vt:lpstr>Map.Entry Interface </vt:lpstr>
      <vt:lpstr>HashMap class</vt:lpstr>
      <vt:lpstr>Autres</vt:lpstr>
      <vt:lpstr>Conclusion</vt:lpstr>
      <vt:lpstr>Conclusion</vt:lpstr>
      <vt:lpstr>Ordonner &amp; comparer</vt:lpstr>
      <vt:lpstr>Sorting</vt:lpstr>
      <vt:lpstr>Comparable</vt:lpstr>
      <vt:lpstr>Comparable interface</vt:lpstr>
      <vt:lpstr>Comparator interface</vt:lpstr>
      <vt:lpstr>Généricité</vt:lpstr>
      <vt:lpstr>Exemple</vt:lpstr>
      <vt:lpstr>Solution</vt:lpstr>
      <vt:lpstr>Généricité</vt:lpstr>
      <vt:lpstr>Convention de nom de types de paramètres</vt:lpstr>
      <vt:lpstr>Exemple</vt:lpstr>
      <vt:lpstr>Solution au problème d'identifiants de produits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avancée</dc:title>
  <dc:creator>Charif</dc:creator>
  <cp:lastModifiedBy>Charif</cp:lastModifiedBy>
  <cp:revision>1</cp:revision>
  <dcterms:created xsi:type="dcterms:W3CDTF">2020-09-16T11:06:28Z</dcterms:created>
  <dcterms:modified xsi:type="dcterms:W3CDTF">2020-09-16T11:07:28Z</dcterms:modified>
</cp:coreProperties>
</file>