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8d3ac0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8d3ac0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e8d3ac0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e8d3ac0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e8d3ac0e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e8d3ac0e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e8d3ac0e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e8d3ac0e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8d3ac0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e8d3ac0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8d3ac0e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e8d3ac0e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Face Mask Detection 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5885400" y="3811725"/>
            <a:ext cx="2665200" cy="11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Parag Jain</a:t>
            </a:r>
            <a:endParaRPr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71000" y="306425"/>
            <a:ext cx="8520600" cy="6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Index</a:t>
            </a:r>
            <a:endParaRPr sz="2400" b="1"/>
          </a:p>
        </p:txBody>
      </p:sp>
      <p:sp>
        <p:nvSpPr>
          <p:cNvPr id="61" name="Google Shape;61;p14"/>
          <p:cNvSpPr txBox="1"/>
          <p:nvPr/>
        </p:nvSpPr>
        <p:spPr>
          <a:xfrm>
            <a:off x="461350" y="1449525"/>
            <a:ext cx="8330100" cy="3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1.	Video Analytics Processing Pipeline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2.	System Architecture </a:t>
            </a:r>
            <a:endParaRPr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194800" y="230225"/>
            <a:ext cx="8520600" cy="6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Video Analytics Processing Pipeline</a:t>
            </a:r>
            <a:endParaRPr sz="2400" b="1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1425"/>
            <a:ext cx="8839199" cy="354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194800" y="230225"/>
            <a:ext cx="8520600" cy="6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System Architecture : On Camera</a:t>
            </a:r>
            <a:endParaRPr sz="2400" b="1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16625"/>
            <a:ext cx="8801613" cy="39268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448625" y="3179625"/>
            <a:ext cx="3109500" cy="4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194800" y="230225"/>
            <a:ext cx="8520600" cy="6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System Architecture : On Premises</a:t>
            </a:r>
            <a:endParaRPr sz="2400" b="1"/>
          </a:p>
        </p:txBody>
      </p:sp>
      <p:sp>
        <p:nvSpPr>
          <p:cNvPr id="80" name="Google Shape;80;p17"/>
          <p:cNvSpPr txBox="1"/>
          <p:nvPr/>
        </p:nvSpPr>
        <p:spPr>
          <a:xfrm>
            <a:off x="2448625" y="3179625"/>
            <a:ext cx="3109500" cy="4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332625"/>
            <a:ext cx="7790401" cy="3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194800" y="230225"/>
            <a:ext cx="8520600" cy="6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System Architecture : In the Cloud</a:t>
            </a:r>
            <a:endParaRPr sz="2400" b="1"/>
          </a:p>
        </p:txBody>
      </p:sp>
      <p:sp>
        <p:nvSpPr>
          <p:cNvPr id="87" name="Google Shape;87;p18"/>
          <p:cNvSpPr txBox="1"/>
          <p:nvPr/>
        </p:nvSpPr>
        <p:spPr>
          <a:xfrm>
            <a:off x="2448625" y="3179625"/>
            <a:ext cx="3109500" cy="4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315350"/>
            <a:ext cx="8141101" cy="35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194800" y="230225"/>
            <a:ext cx="8520600" cy="6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System Architecture : Combination</a:t>
            </a:r>
            <a:endParaRPr sz="2400" b="1"/>
          </a:p>
        </p:txBody>
      </p:sp>
      <p:sp>
        <p:nvSpPr>
          <p:cNvPr id="94" name="Google Shape;94;p19"/>
          <p:cNvSpPr txBox="1"/>
          <p:nvPr/>
        </p:nvSpPr>
        <p:spPr>
          <a:xfrm>
            <a:off x="2448625" y="3179625"/>
            <a:ext cx="3109500" cy="4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69025"/>
            <a:ext cx="8328148" cy="35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Face Mask Detection </vt:lpstr>
      <vt:lpstr>Index</vt:lpstr>
      <vt:lpstr>Video Analytics Processing Pipeline</vt:lpstr>
      <vt:lpstr>System Architecture : On Camera</vt:lpstr>
      <vt:lpstr>System Architecture : On Premises</vt:lpstr>
      <vt:lpstr>System Architecture : In the Cloud</vt:lpstr>
      <vt:lpstr>System Architecture : Combination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</dc:title>
  <cp:lastModifiedBy>Jain, Parag</cp:lastModifiedBy>
  <cp:revision>2</cp:revision>
  <dcterms:modified xsi:type="dcterms:W3CDTF">2020-07-30T04:18:04Z</dcterms:modified>
</cp:coreProperties>
</file>