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7" r:id="rId2"/>
    <p:sldId id="288" r:id="rId3"/>
    <p:sldId id="305" r:id="rId4"/>
    <p:sldId id="258" r:id="rId5"/>
    <p:sldId id="287" r:id="rId6"/>
    <p:sldId id="259" r:id="rId7"/>
    <p:sldId id="304" r:id="rId8"/>
    <p:sldId id="260" r:id="rId9"/>
    <p:sldId id="261" r:id="rId10"/>
    <p:sldId id="267" r:id="rId11"/>
    <p:sldId id="263" r:id="rId12"/>
    <p:sldId id="306" r:id="rId13"/>
    <p:sldId id="291" r:id="rId14"/>
    <p:sldId id="292" r:id="rId15"/>
    <p:sldId id="266" r:id="rId16"/>
    <p:sldId id="269" r:id="rId17"/>
    <p:sldId id="268" r:id="rId18"/>
    <p:sldId id="270" r:id="rId19"/>
    <p:sldId id="271" r:id="rId20"/>
    <p:sldId id="293" r:id="rId21"/>
    <p:sldId id="272" r:id="rId22"/>
    <p:sldId id="307" r:id="rId23"/>
    <p:sldId id="274" r:id="rId24"/>
    <p:sldId id="277" r:id="rId25"/>
    <p:sldId id="276" r:id="rId26"/>
    <p:sldId id="294" r:id="rId27"/>
    <p:sldId id="295" r:id="rId28"/>
    <p:sldId id="297" r:id="rId29"/>
    <p:sldId id="278" r:id="rId30"/>
    <p:sldId id="281" r:id="rId31"/>
    <p:sldId id="282" r:id="rId32"/>
    <p:sldId id="283" r:id="rId33"/>
    <p:sldId id="284" r:id="rId34"/>
    <p:sldId id="300" r:id="rId35"/>
    <p:sldId id="301"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B365F"/>
    <a:srgbClr val="FFFFFF"/>
    <a:srgbClr val="FBFBFB"/>
    <a:srgbClr val="93AFBB"/>
    <a:srgbClr val="27557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5C29EF-FCC5-444B-9C04-DA6DF59E01A8}" v="161" dt="2018-09-14T19:17:36.790"/>
    <p1510:client id="{AD15DDFE-BACE-43E8-AB66-48F1CB4517DB}" v="1" dt="2018-09-15T10:26:12.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38" autoAdjust="0"/>
    <p:restoredTop sz="90276" autoAdjust="0"/>
  </p:normalViewPr>
  <p:slideViewPr>
    <p:cSldViewPr snapToGrid="0">
      <p:cViewPr>
        <p:scale>
          <a:sx n="44" d="100"/>
          <a:sy n="44" d="100"/>
        </p:scale>
        <p:origin x="1242"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m Mushfik" userId="07290efb4ea9ec35" providerId="Windows Live" clId="Web-{AD15DDFE-BACE-43E8-AB66-48F1CB4517DB}"/>
    <pc:docChg chg="modSld">
      <pc:chgData name="Tanim Mushfik" userId="07290efb4ea9ec35" providerId="Windows Live" clId="Web-{AD15DDFE-BACE-43E8-AB66-48F1CB4517DB}" dt="2018-09-15T10:26:12.299" v="2" actId="1076"/>
      <pc:docMkLst>
        <pc:docMk/>
      </pc:docMkLst>
      <pc:sldChg chg="modSp">
        <pc:chgData name="Tanim Mushfik" userId="07290efb4ea9ec35" providerId="Windows Live" clId="Web-{AD15DDFE-BACE-43E8-AB66-48F1CB4517DB}" dt="2018-09-15T10:26:12.299" v="2" actId="1076"/>
        <pc:sldMkLst>
          <pc:docMk/>
          <pc:sldMk cId="156977570" sldId="258"/>
        </pc:sldMkLst>
        <pc:grpChg chg="mod">
          <ac:chgData name="Tanim Mushfik" userId="07290efb4ea9ec35" providerId="Windows Live" clId="Web-{AD15DDFE-BACE-43E8-AB66-48F1CB4517DB}" dt="2018-09-15T10:26:12.299" v="2" actId="1076"/>
          <ac:grpSpMkLst>
            <pc:docMk/>
            <pc:sldMk cId="156977570" sldId="258"/>
            <ac:grpSpMk id="29" creationId="{00000000-0000-0000-0000-000000000000}"/>
          </ac:grpSpMkLst>
        </pc:grpChg>
      </pc:sldChg>
      <pc:sldChg chg="modSp">
        <pc:chgData name="Tanim Mushfik" userId="07290efb4ea9ec35" providerId="Windows Live" clId="Web-{AD15DDFE-BACE-43E8-AB66-48F1CB4517DB}" dt="2018-09-15T10:25:28.596" v="1" actId="1076"/>
        <pc:sldMkLst>
          <pc:docMk/>
          <pc:sldMk cId="3788614214" sldId="289"/>
        </pc:sldMkLst>
        <pc:graphicFrameChg chg="mod">
          <ac:chgData name="Tanim Mushfik" userId="07290efb4ea9ec35" providerId="Windows Live" clId="Web-{AD15DDFE-BACE-43E8-AB66-48F1CB4517DB}" dt="2018-09-15T10:25:28.596" v="1" actId="1076"/>
          <ac:graphicFrameMkLst>
            <pc:docMk/>
            <pc:sldMk cId="3788614214" sldId="289"/>
            <ac:graphicFrameMk id="5" creationId="{6A4E5C2F-F50B-4DC7-8C95-10607241CB85}"/>
          </ac:graphicFrameMkLst>
        </pc:graphicFrameChg>
      </pc:sldChg>
    </pc:docChg>
  </pc:docChgLst>
  <pc:docChgLst>
    <pc:chgData name="Ali Haider Doha" userId="6c66fb26e8baa989" providerId="Windows Live" clId="Web-{935C29EF-FCC5-444B-9C04-DA6DF59E01A8}"/>
    <pc:docChg chg="addSld delSld modSld sldOrd">
      <pc:chgData name="Ali Haider Doha" userId="6c66fb26e8baa989" providerId="Windows Live" clId="Web-{935C29EF-FCC5-444B-9C04-DA6DF59E01A8}" dt="2018-09-14T19:20:26.086" v="342" actId="14100"/>
      <pc:docMkLst>
        <pc:docMk/>
      </pc:docMkLst>
      <pc:sldChg chg="modSp">
        <pc:chgData name="Ali Haider Doha" userId="6c66fb26e8baa989" providerId="Windows Live" clId="Web-{935C29EF-FCC5-444B-9C04-DA6DF59E01A8}" dt="2018-09-14T19:12:43.008" v="50" actId="1076"/>
        <pc:sldMkLst>
          <pc:docMk/>
          <pc:sldMk cId="156977570" sldId="258"/>
        </pc:sldMkLst>
        <pc:spChg chg="mod">
          <ac:chgData name="Ali Haider Doha" userId="6c66fb26e8baa989" providerId="Windows Live" clId="Web-{935C29EF-FCC5-444B-9C04-DA6DF59E01A8}" dt="2018-09-14T19:06:27.659" v="21"/>
          <ac:spMkLst>
            <pc:docMk/>
            <pc:sldMk cId="156977570" sldId="258"/>
            <ac:spMk id="10" creationId="{00000000-0000-0000-0000-000000000000}"/>
          </ac:spMkLst>
        </pc:spChg>
        <pc:spChg chg="mod">
          <ac:chgData name="Ali Haider Doha" userId="6c66fb26e8baa989" providerId="Windows Live" clId="Web-{935C29EF-FCC5-444B-9C04-DA6DF59E01A8}" dt="2018-09-14T19:06:27.659" v="21"/>
          <ac:spMkLst>
            <pc:docMk/>
            <pc:sldMk cId="156977570" sldId="258"/>
            <ac:spMk id="11" creationId="{00000000-0000-0000-0000-000000000000}"/>
          </ac:spMkLst>
        </pc:spChg>
        <pc:grpChg chg="mod">
          <ac:chgData name="Ali Haider Doha" userId="6c66fb26e8baa989" providerId="Windows Live" clId="Web-{935C29EF-FCC5-444B-9C04-DA6DF59E01A8}" dt="2018-09-14T19:12:43.008" v="50" actId="1076"/>
          <ac:grpSpMkLst>
            <pc:docMk/>
            <pc:sldMk cId="156977570" sldId="258"/>
            <ac:grpSpMk id="12" creationId="{00000000-0000-0000-0000-000000000000}"/>
          </ac:grpSpMkLst>
        </pc:grpChg>
        <pc:grpChg chg="mod">
          <ac:chgData name="Ali Haider Doha" userId="6c66fb26e8baa989" providerId="Windows Live" clId="Web-{935C29EF-FCC5-444B-9C04-DA6DF59E01A8}" dt="2018-09-14T19:12:43.008" v="49" actId="1076"/>
          <ac:grpSpMkLst>
            <pc:docMk/>
            <pc:sldMk cId="156977570" sldId="258"/>
            <ac:grpSpMk id="13" creationId="{00000000-0000-0000-0000-000000000000}"/>
          </ac:grpSpMkLst>
        </pc:grpChg>
        <pc:grpChg chg="mod">
          <ac:chgData name="Ali Haider Doha" userId="6c66fb26e8baa989" providerId="Windows Live" clId="Web-{935C29EF-FCC5-444B-9C04-DA6DF59E01A8}" dt="2018-09-14T19:12:43.008" v="48" actId="1076"/>
          <ac:grpSpMkLst>
            <pc:docMk/>
            <pc:sldMk cId="156977570" sldId="258"/>
            <ac:grpSpMk id="17" creationId="{00000000-0000-0000-0000-000000000000}"/>
          </ac:grpSpMkLst>
        </pc:grpChg>
        <pc:grpChg chg="mod">
          <ac:chgData name="Ali Haider Doha" userId="6c66fb26e8baa989" providerId="Windows Live" clId="Web-{935C29EF-FCC5-444B-9C04-DA6DF59E01A8}" dt="2018-09-14T19:12:41.334" v="47" actId="1076"/>
          <ac:grpSpMkLst>
            <pc:docMk/>
            <pc:sldMk cId="156977570" sldId="258"/>
            <ac:grpSpMk id="20" creationId="{00000000-0000-0000-0000-000000000000}"/>
          </ac:grpSpMkLst>
        </pc:grpChg>
        <pc:grpChg chg="mod">
          <ac:chgData name="Ali Haider Doha" userId="6c66fb26e8baa989" providerId="Windows Live" clId="Web-{935C29EF-FCC5-444B-9C04-DA6DF59E01A8}" dt="2018-09-14T19:12:30.772" v="42" actId="1076"/>
          <ac:grpSpMkLst>
            <pc:docMk/>
            <pc:sldMk cId="156977570" sldId="258"/>
            <ac:grpSpMk id="26" creationId="{00000000-0000-0000-0000-000000000000}"/>
          </ac:grpSpMkLst>
        </pc:grpChg>
        <pc:grpChg chg="mod">
          <ac:chgData name="Ali Haider Doha" userId="6c66fb26e8baa989" providerId="Windows Live" clId="Web-{935C29EF-FCC5-444B-9C04-DA6DF59E01A8}" dt="2018-09-14T19:12:29.366" v="41" actId="1076"/>
          <ac:grpSpMkLst>
            <pc:docMk/>
            <pc:sldMk cId="156977570" sldId="258"/>
            <ac:grpSpMk id="29" creationId="{00000000-0000-0000-0000-000000000000}"/>
          </ac:grpSpMkLst>
        </pc:grpChg>
        <pc:grpChg chg="mod">
          <ac:chgData name="Ali Haider Doha" userId="6c66fb26e8baa989" providerId="Windows Live" clId="Web-{935C29EF-FCC5-444B-9C04-DA6DF59E01A8}" dt="2018-09-14T19:12:26.991" v="40" actId="1076"/>
          <ac:grpSpMkLst>
            <pc:docMk/>
            <pc:sldMk cId="156977570" sldId="258"/>
            <ac:grpSpMk id="35" creationId="{00000000-0000-0000-0000-000000000000}"/>
          </ac:grpSpMkLst>
        </pc:grpChg>
        <pc:grpChg chg="mod">
          <ac:chgData name="Ali Haider Doha" userId="6c66fb26e8baa989" providerId="Windows Live" clId="Web-{935C29EF-FCC5-444B-9C04-DA6DF59E01A8}" dt="2018-09-14T19:12:25.178" v="39" actId="1076"/>
          <ac:grpSpMkLst>
            <pc:docMk/>
            <pc:sldMk cId="156977570" sldId="258"/>
            <ac:grpSpMk id="38" creationId="{00000000-0000-0000-0000-000000000000}"/>
          </ac:grpSpMkLst>
        </pc:grpChg>
      </pc:sldChg>
      <pc:sldChg chg="modSp add ord replId">
        <pc:chgData name="Ali Haider Doha" userId="6c66fb26e8baa989" providerId="Windows Live" clId="Web-{935C29EF-FCC5-444B-9C04-DA6DF59E01A8}" dt="2018-09-14T19:04:45.847" v="12" actId="20577"/>
        <pc:sldMkLst>
          <pc:docMk/>
          <pc:sldMk cId="612911043" sldId="288"/>
        </pc:sldMkLst>
        <pc:spChg chg="mod">
          <ac:chgData name="Ali Haider Doha" userId="6c66fb26e8baa989" providerId="Windows Live" clId="Web-{935C29EF-FCC5-444B-9C04-DA6DF59E01A8}" dt="2018-09-14T19:04:45.847" v="12" actId="20577"/>
          <ac:spMkLst>
            <pc:docMk/>
            <pc:sldMk cId="612911043" sldId="288"/>
            <ac:spMk id="2" creationId="{00000000-0000-0000-0000-000000000000}"/>
          </ac:spMkLst>
        </pc:spChg>
      </pc:sldChg>
      <pc:sldChg chg="del">
        <pc:chgData name="Ali Haider Doha" userId="6c66fb26e8baa989" providerId="Windows Live" clId="Web-{935C29EF-FCC5-444B-9C04-DA6DF59E01A8}" dt="2018-09-14T19:04:20.300" v="1"/>
        <pc:sldMkLst>
          <pc:docMk/>
          <pc:sldMk cId="3624688379" sldId="288"/>
        </pc:sldMkLst>
      </pc:sldChg>
      <pc:sldChg chg="addSp delSp modSp add replId delAnim">
        <pc:chgData name="Ali Haider Doha" userId="6c66fb26e8baa989" providerId="Windows Live" clId="Web-{935C29EF-FCC5-444B-9C04-DA6DF59E01A8}" dt="2018-09-14T19:20:26.086" v="342" actId="14100"/>
        <pc:sldMkLst>
          <pc:docMk/>
          <pc:sldMk cId="3788614214" sldId="289"/>
        </pc:sldMkLst>
        <pc:spChg chg="mod">
          <ac:chgData name="Ali Haider Doha" userId="6c66fb26e8baa989" providerId="Windows Live" clId="Web-{935C29EF-FCC5-444B-9C04-DA6DF59E01A8}" dt="2018-09-14T19:13:07.320" v="62" actId="14100"/>
          <ac:spMkLst>
            <pc:docMk/>
            <pc:sldMk cId="3788614214" sldId="289"/>
            <ac:spMk id="2" creationId="{00000000-0000-0000-0000-000000000000}"/>
          </ac:spMkLst>
        </pc:spChg>
        <pc:spChg chg="add mod">
          <ac:chgData name="Ali Haider Doha" userId="6c66fb26e8baa989" providerId="Windows Live" clId="Web-{935C29EF-FCC5-444B-9C04-DA6DF59E01A8}" dt="2018-09-14T19:17:36.790" v="329" actId="20577"/>
          <ac:spMkLst>
            <pc:docMk/>
            <pc:sldMk cId="3788614214" sldId="289"/>
            <ac:spMk id="3" creationId="{79FCE463-099A-4F80-8F58-630B3494A8B3}"/>
          </ac:spMkLst>
        </pc:spChg>
        <pc:grpChg chg="del">
          <ac:chgData name="Ali Haider Doha" userId="6c66fb26e8baa989" providerId="Windows Live" clId="Web-{935C29EF-FCC5-444B-9C04-DA6DF59E01A8}" dt="2018-09-14T19:12:54.414" v="59"/>
          <ac:grpSpMkLst>
            <pc:docMk/>
            <pc:sldMk cId="3788614214" sldId="289"/>
            <ac:grpSpMk id="12" creationId="{00000000-0000-0000-0000-000000000000}"/>
          </ac:grpSpMkLst>
        </pc:grpChg>
        <pc:grpChg chg="del">
          <ac:chgData name="Ali Haider Doha" userId="6c66fb26e8baa989" providerId="Windows Live" clId="Web-{935C29EF-FCC5-444B-9C04-DA6DF59E01A8}" dt="2018-09-14T19:12:54.414" v="58"/>
          <ac:grpSpMkLst>
            <pc:docMk/>
            <pc:sldMk cId="3788614214" sldId="289"/>
            <ac:grpSpMk id="13" creationId="{00000000-0000-0000-0000-000000000000}"/>
          </ac:grpSpMkLst>
        </pc:grpChg>
        <pc:grpChg chg="del">
          <ac:chgData name="Ali Haider Doha" userId="6c66fb26e8baa989" providerId="Windows Live" clId="Web-{935C29EF-FCC5-444B-9C04-DA6DF59E01A8}" dt="2018-09-14T19:12:54.414" v="57"/>
          <ac:grpSpMkLst>
            <pc:docMk/>
            <pc:sldMk cId="3788614214" sldId="289"/>
            <ac:grpSpMk id="17" creationId="{00000000-0000-0000-0000-000000000000}"/>
          </ac:grpSpMkLst>
        </pc:grpChg>
        <pc:grpChg chg="del">
          <ac:chgData name="Ali Haider Doha" userId="6c66fb26e8baa989" providerId="Windows Live" clId="Web-{935C29EF-FCC5-444B-9C04-DA6DF59E01A8}" dt="2018-09-14T19:12:54.398" v="56"/>
          <ac:grpSpMkLst>
            <pc:docMk/>
            <pc:sldMk cId="3788614214" sldId="289"/>
            <ac:grpSpMk id="20" creationId="{00000000-0000-0000-0000-000000000000}"/>
          </ac:grpSpMkLst>
        </pc:grpChg>
        <pc:grpChg chg="del">
          <ac:chgData name="Ali Haider Doha" userId="6c66fb26e8baa989" providerId="Windows Live" clId="Web-{935C29EF-FCC5-444B-9C04-DA6DF59E01A8}" dt="2018-09-14T19:12:54.398" v="55"/>
          <ac:grpSpMkLst>
            <pc:docMk/>
            <pc:sldMk cId="3788614214" sldId="289"/>
            <ac:grpSpMk id="23" creationId="{00000000-0000-0000-0000-000000000000}"/>
          </ac:grpSpMkLst>
        </pc:grpChg>
        <pc:grpChg chg="del">
          <ac:chgData name="Ali Haider Doha" userId="6c66fb26e8baa989" providerId="Windows Live" clId="Web-{935C29EF-FCC5-444B-9C04-DA6DF59E01A8}" dt="2018-09-14T19:12:54.398" v="54"/>
          <ac:grpSpMkLst>
            <pc:docMk/>
            <pc:sldMk cId="3788614214" sldId="289"/>
            <ac:grpSpMk id="26" creationId="{00000000-0000-0000-0000-000000000000}"/>
          </ac:grpSpMkLst>
        </pc:grpChg>
        <pc:grpChg chg="del">
          <ac:chgData name="Ali Haider Doha" userId="6c66fb26e8baa989" providerId="Windows Live" clId="Web-{935C29EF-FCC5-444B-9C04-DA6DF59E01A8}" dt="2018-09-14T19:12:54.398" v="53"/>
          <ac:grpSpMkLst>
            <pc:docMk/>
            <pc:sldMk cId="3788614214" sldId="289"/>
            <ac:grpSpMk id="29" creationId="{00000000-0000-0000-0000-000000000000}"/>
          </ac:grpSpMkLst>
        </pc:grpChg>
        <pc:grpChg chg="del">
          <ac:chgData name="Ali Haider Doha" userId="6c66fb26e8baa989" providerId="Windows Live" clId="Web-{935C29EF-FCC5-444B-9C04-DA6DF59E01A8}" dt="2018-09-14T19:12:54.398" v="52"/>
          <ac:grpSpMkLst>
            <pc:docMk/>
            <pc:sldMk cId="3788614214" sldId="289"/>
            <ac:grpSpMk id="35" creationId="{00000000-0000-0000-0000-000000000000}"/>
          </ac:grpSpMkLst>
        </pc:grpChg>
        <pc:grpChg chg="del">
          <ac:chgData name="Ali Haider Doha" userId="6c66fb26e8baa989" providerId="Windows Live" clId="Web-{935C29EF-FCC5-444B-9C04-DA6DF59E01A8}" dt="2018-09-14T19:12:56.632" v="60"/>
          <ac:grpSpMkLst>
            <pc:docMk/>
            <pc:sldMk cId="3788614214" sldId="289"/>
            <ac:grpSpMk id="38" creationId="{00000000-0000-0000-0000-000000000000}"/>
          </ac:grpSpMkLst>
        </pc:grpChg>
        <pc:graphicFrameChg chg="add mod modGraphic">
          <ac:chgData name="Ali Haider Doha" userId="6c66fb26e8baa989" providerId="Windows Live" clId="Web-{935C29EF-FCC5-444B-9C04-DA6DF59E01A8}" dt="2018-09-14T19:20:26.086" v="342" actId="14100"/>
          <ac:graphicFrameMkLst>
            <pc:docMk/>
            <pc:sldMk cId="3788614214" sldId="289"/>
            <ac:graphicFrameMk id="5" creationId="{6A4E5C2F-F50B-4DC7-8C95-10607241CB8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E:\omnetpp-4.5\samples\LEACHC\02-RoundVsDeadNod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omnetpp-4.5\samples\LEACHC\03-RoundVsAliveNod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omnetpp-4.5\samples\LEACHC\04-RoundVsRemainingEnergy.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omnetpp-4.5\samples\LEACHC\05-RoundVsEnergyConsumpti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sz="1800" dirty="0"/>
              <a:t>Round </a:t>
            </a:r>
            <a:r>
              <a:rPr lang="en-US" sz="1800" dirty="0" err="1"/>
              <a:t>vs</a:t>
            </a:r>
            <a:r>
              <a:rPr lang="en-US" sz="1800" dirty="0"/>
              <a:t> Dead Node</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'02-RoundVsDeadNode'!$A$1:$A$3107</c:f>
              <c:numCache>
                <c:formatCode>General</c:formatCode>
                <c:ptCount val="310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216</c:v>
                </c:pt>
                <c:pt idx="1661">
                  <c:v>217</c:v>
                </c:pt>
                <c:pt idx="1662">
                  <c:v>218</c:v>
                </c:pt>
                <c:pt idx="1663">
                  <c:v>219</c:v>
                </c:pt>
                <c:pt idx="1664">
                  <c:v>220</c:v>
                </c:pt>
                <c:pt idx="1665">
                  <c:v>221</c:v>
                </c:pt>
                <c:pt idx="1666">
                  <c:v>222</c:v>
                </c:pt>
                <c:pt idx="1667">
                  <c:v>223</c:v>
                </c:pt>
                <c:pt idx="1668">
                  <c:v>224</c:v>
                </c:pt>
                <c:pt idx="1669">
                  <c:v>225</c:v>
                </c:pt>
                <c:pt idx="1670">
                  <c:v>226</c:v>
                </c:pt>
                <c:pt idx="1671">
                  <c:v>227</c:v>
                </c:pt>
                <c:pt idx="1672">
                  <c:v>228</c:v>
                </c:pt>
                <c:pt idx="1673">
                  <c:v>229</c:v>
                </c:pt>
                <c:pt idx="1674">
                  <c:v>230</c:v>
                </c:pt>
                <c:pt idx="1675">
                  <c:v>231</c:v>
                </c:pt>
                <c:pt idx="1676">
                  <c:v>232</c:v>
                </c:pt>
                <c:pt idx="1677">
                  <c:v>233</c:v>
                </c:pt>
                <c:pt idx="1678">
                  <c:v>234</c:v>
                </c:pt>
                <c:pt idx="1679">
                  <c:v>235</c:v>
                </c:pt>
                <c:pt idx="1680">
                  <c:v>236</c:v>
                </c:pt>
                <c:pt idx="1681">
                  <c:v>237</c:v>
                </c:pt>
                <c:pt idx="1682">
                  <c:v>238</c:v>
                </c:pt>
                <c:pt idx="1683">
                  <c:v>239</c:v>
                </c:pt>
                <c:pt idx="1684">
                  <c:v>240</c:v>
                </c:pt>
                <c:pt idx="1685">
                  <c:v>241</c:v>
                </c:pt>
                <c:pt idx="1686">
                  <c:v>242</c:v>
                </c:pt>
                <c:pt idx="1687">
                  <c:v>243</c:v>
                </c:pt>
                <c:pt idx="1688">
                  <c:v>244</c:v>
                </c:pt>
                <c:pt idx="1689">
                  <c:v>245</c:v>
                </c:pt>
                <c:pt idx="1690">
                  <c:v>246</c:v>
                </c:pt>
                <c:pt idx="1691">
                  <c:v>247</c:v>
                </c:pt>
                <c:pt idx="1692">
                  <c:v>248</c:v>
                </c:pt>
                <c:pt idx="1693">
                  <c:v>249</c:v>
                </c:pt>
                <c:pt idx="1694">
                  <c:v>250</c:v>
                </c:pt>
                <c:pt idx="1695">
                  <c:v>251</c:v>
                </c:pt>
                <c:pt idx="1696">
                  <c:v>252</c:v>
                </c:pt>
                <c:pt idx="1697">
                  <c:v>253</c:v>
                </c:pt>
                <c:pt idx="1698">
                  <c:v>254</c:v>
                </c:pt>
                <c:pt idx="1699">
                  <c:v>255</c:v>
                </c:pt>
                <c:pt idx="1700">
                  <c:v>256</c:v>
                </c:pt>
                <c:pt idx="1701">
                  <c:v>257</c:v>
                </c:pt>
                <c:pt idx="1702">
                  <c:v>258</c:v>
                </c:pt>
                <c:pt idx="1703">
                  <c:v>259</c:v>
                </c:pt>
                <c:pt idx="1704">
                  <c:v>260</c:v>
                </c:pt>
                <c:pt idx="1705">
                  <c:v>261</c:v>
                </c:pt>
                <c:pt idx="1706">
                  <c:v>262</c:v>
                </c:pt>
                <c:pt idx="1707">
                  <c:v>263</c:v>
                </c:pt>
                <c:pt idx="1708">
                  <c:v>264</c:v>
                </c:pt>
                <c:pt idx="1709">
                  <c:v>265</c:v>
                </c:pt>
                <c:pt idx="1710">
                  <c:v>266</c:v>
                </c:pt>
                <c:pt idx="1711">
                  <c:v>267</c:v>
                </c:pt>
                <c:pt idx="1712">
                  <c:v>268</c:v>
                </c:pt>
                <c:pt idx="1713">
                  <c:v>269</c:v>
                </c:pt>
                <c:pt idx="1714">
                  <c:v>270</c:v>
                </c:pt>
                <c:pt idx="1715">
                  <c:v>271</c:v>
                </c:pt>
                <c:pt idx="1716">
                  <c:v>272</c:v>
                </c:pt>
                <c:pt idx="1717">
                  <c:v>273</c:v>
                </c:pt>
                <c:pt idx="1718">
                  <c:v>274</c:v>
                </c:pt>
                <c:pt idx="1719">
                  <c:v>275</c:v>
                </c:pt>
                <c:pt idx="1720">
                  <c:v>276</c:v>
                </c:pt>
                <c:pt idx="1721">
                  <c:v>277</c:v>
                </c:pt>
                <c:pt idx="1722">
                  <c:v>278</c:v>
                </c:pt>
                <c:pt idx="1723">
                  <c:v>279</c:v>
                </c:pt>
                <c:pt idx="1724">
                  <c:v>280</c:v>
                </c:pt>
                <c:pt idx="1725">
                  <c:v>281</c:v>
                </c:pt>
                <c:pt idx="1726">
                  <c:v>282</c:v>
                </c:pt>
                <c:pt idx="1727">
                  <c:v>283</c:v>
                </c:pt>
                <c:pt idx="1728">
                  <c:v>284</c:v>
                </c:pt>
                <c:pt idx="1729">
                  <c:v>285</c:v>
                </c:pt>
                <c:pt idx="1730">
                  <c:v>286</c:v>
                </c:pt>
                <c:pt idx="1731">
                  <c:v>287</c:v>
                </c:pt>
                <c:pt idx="1732">
                  <c:v>288</c:v>
                </c:pt>
                <c:pt idx="1733">
                  <c:v>289</c:v>
                </c:pt>
                <c:pt idx="1734">
                  <c:v>290</c:v>
                </c:pt>
                <c:pt idx="1735">
                  <c:v>291</c:v>
                </c:pt>
                <c:pt idx="1736">
                  <c:v>292</c:v>
                </c:pt>
                <c:pt idx="1737">
                  <c:v>293</c:v>
                </c:pt>
                <c:pt idx="1738">
                  <c:v>294</c:v>
                </c:pt>
                <c:pt idx="1739">
                  <c:v>295</c:v>
                </c:pt>
                <c:pt idx="1740">
                  <c:v>296</c:v>
                </c:pt>
                <c:pt idx="1741">
                  <c:v>297</c:v>
                </c:pt>
                <c:pt idx="1742">
                  <c:v>298</c:v>
                </c:pt>
                <c:pt idx="1743">
                  <c:v>299</c:v>
                </c:pt>
                <c:pt idx="1744">
                  <c:v>300</c:v>
                </c:pt>
                <c:pt idx="1745">
                  <c:v>301</c:v>
                </c:pt>
                <c:pt idx="1746">
                  <c:v>302</c:v>
                </c:pt>
                <c:pt idx="1747">
                  <c:v>303</c:v>
                </c:pt>
                <c:pt idx="1748">
                  <c:v>304</c:v>
                </c:pt>
                <c:pt idx="1749">
                  <c:v>305</c:v>
                </c:pt>
                <c:pt idx="1750">
                  <c:v>306</c:v>
                </c:pt>
                <c:pt idx="1751">
                  <c:v>307</c:v>
                </c:pt>
                <c:pt idx="1752">
                  <c:v>308</c:v>
                </c:pt>
                <c:pt idx="1753">
                  <c:v>309</c:v>
                </c:pt>
                <c:pt idx="1754">
                  <c:v>310</c:v>
                </c:pt>
                <c:pt idx="1755">
                  <c:v>311</c:v>
                </c:pt>
                <c:pt idx="1756">
                  <c:v>312</c:v>
                </c:pt>
                <c:pt idx="1757">
                  <c:v>313</c:v>
                </c:pt>
                <c:pt idx="1758">
                  <c:v>314</c:v>
                </c:pt>
                <c:pt idx="1759">
                  <c:v>315</c:v>
                </c:pt>
                <c:pt idx="1760">
                  <c:v>316</c:v>
                </c:pt>
                <c:pt idx="1761">
                  <c:v>317</c:v>
                </c:pt>
                <c:pt idx="1762">
                  <c:v>318</c:v>
                </c:pt>
                <c:pt idx="1763">
                  <c:v>319</c:v>
                </c:pt>
                <c:pt idx="1764">
                  <c:v>320</c:v>
                </c:pt>
                <c:pt idx="1765">
                  <c:v>321</c:v>
                </c:pt>
                <c:pt idx="1766">
                  <c:v>322</c:v>
                </c:pt>
                <c:pt idx="1767">
                  <c:v>323</c:v>
                </c:pt>
                <c:pt idx="1768">
                  <c:v>324</c:v>
                </c:pt>
                <c:pt idx="1769">
                  <c:v>325</c:v>
                </c:pt>
                <c:pt idx="1770">
                  <c:v>326</c:v>
                </c:pt>
                <c:pt idx="1771">
                  <c:v>327</c:v>
                </c:pt>
                <c:pt idx="1772">
                  <c:v>328</c:v>
                </c:pt>
                <c:pt idx="1773">
                  <c:v>329</c:v>
                </c:pt>
                <c:pt idx="1774">
                  <c:v>330</c:v>
                </c:pt>
                <c:pt idx="1775">
                  <c:v>331</c:v>
                </c:pt>
                <c:pt idx="1776">
                  <c:v>332</c:v>
                </c:pt>
                <c:pt idx="1777">
                  <c:v>333</c:v>
                </c:pt>
                <c:pt idx="1778">
                  <c:v>334</c:v>
                </c:pt>
                <c:pt idx="1779">
                  <c:v>335</c:v>
                </c:pt>
                <c:pt idx="1780">
                  <c:v>336</c:v>
                </c:pt>
                <c:pt idx="1781">
                  <c:v>337</c:v>
                </c:pt>
                <c:pt idx="1782">
                  <c:v>338</c:v>
                </c:pt>
                <c:pt idx="1783">
                  <c:v>339</c:v>
                </c:pt>
                <c:pt idx="1784">
                  <c:v>340</c:v>
                </c:pt>
                <c:pt idx="1785">
                  <c:v>341</c:v>
                </c:pt>
                <c:pt idx="1786">
                  <c:v>342</c:v>
                </c:pt>
                <c:pt idx="1787">
                  <c:v>343</c:v>
                </c:pt>
                <c:pt idx="1788">
                  <c:v>344</c:v>
                </c:pt>
                <c:pt idx="1789">
                  <c:v>345</c:v>
                </c:pt>
                <c:pt idx="1790">
                  <c:v>346</c:v>
                </c:pt>
                <c:pt idx="1791">
                  <c:v>347</c:v>
                </c:pt>
                <c:pt idx="1792">
                  <c:v>348</c:v>
                </c:pt>
                <c:pt idx="1793">
                  <c:v>349</c:v>
                </c:pt>
                <c:pt idx="1794">
                  <c:v>350</c:v>
                </c:pt>
                <c:pt idx="1795">
                  <c:v>351</c:v>
                </c:pt>
                <c:pt idx="1796">
                  <c:v>352</c:v>
                </c:pt>
                <c:pt idx="1797">
                  <c:v>353</c:v>
                </c:pt>
                <c:pt idx="1798">
                  <c:v>354</c:v>
                </c:pt>
                <c:pt idx="1799">
                  <c:v>355</c:v>
                </c:pt>
                <c:pt idx="1800">
                  <c:v>356</c:v>
                </c:pt>
                <c:pt idx="1801">
                  <c:v>357</c:v>
                </c:pt>
                <c:pt idx="1802">
                  <c:v>358</c:v>
                </c:pt>
                <c:pt idx="1803">
                  <c:v>359</c:v>
                </c:pt>
                <c:pt idx="1804">
                  <c:v>360</c:v>
                </c:pt>
                <c:pt idx="1805">
                  <c:v>361</c:v>
                </c:pt>
                <c:pt idx="1806">
                  <c:v>362</c:v>
                </c:pt>
                <c:pt idx="1807">
                  <c:v>363</c:v>
                </c:pt>
                <c:pt idx="1808">
                  <c:v>364</c:v>
                </c:pt>
                <c:pt idx="1809">
                  <c:v>365</c:v>
                </c:pt>
                <c:pt idx="1810">
                  <c:v>366</c:v>
                </c:pt>
                <c:pt idx="1811">
                  <c:v>367</c:v>
                </c:pt>
                <c:pt idx="1812">
                  <c:v>368</c:v>
                </c:pt>
                <c:pt idx="1813">
                  <c:v>369</c:v>
                </c:pt>
                <c:pt idx="1814">
                  <c:v>370</c:v>
                </c:pt>
                <c:pt idx="1815">
                  <c:v>371</c:v>
                </c:pt>
                <c:pt idx="1816">
                  <c:v>372</c:v>
                </c:pt>
                <c:pt idx="1817">
                  <c:v>373</c:v>
                </c:pt>
                <c:pt idx="1818">
                  <c:v>374</c:v>
                </c:pt>
                <c:pt idx="1819">
                  <c:v>375</c:v>
                </c:pt>
                <c:pt idx="1820">
                  <c:v>376</c:v>
                </c:pt>
                <c:pt idx="1821">
                  <c:v>377</c:v>
                </c:pt>
                <c:pt idx="1822">
                  <c:v>378</c:v>
                </c:pt>
                <c:pt idx="1823">
                  <c:v>379</c:v>
                </c:pt>
                <c:pt idx="1824">
                  <c:v>380</c:v>
                </c:pt>
                <c:pt idx="1825">
                  <c:v>381</c:v>
                </c:pt>
                <c:pt idx="1826">
                  <c:v>382</c:v>
                </c:pt>
                <c:pt idx="1827">
                  <c:v>383</c:v>
                </c:pt>
                <c:pt idx="1828">
                  <c:v>384</c:v>
                </c:pt>
                <c:pt idx="1829">
                  <c:v>385</c:v>
                </c:pt>
                <c:pt idx="1830">
                  <c:v>386</c:v>
                </c:pt>
                <c:pt idx="1831">
                  <c:v>387</c:v>
                </c:pt>
                <c:pt idx="1832">
                  <c:v>388</c:v>
                </c:pt>
                <c:pt idx="1833">
                  <c:v>389</c:v>
                </c:pt>
                <c:pt idx="1834">
                  <c:v>390</c:v>
                </c:pt>
                <c:pt idx="1835">
                  <c:v>391</c:v>
                </c:pt>
                <c:pt idx="1836">
                  <c:v>392</c:v>
                </c:pt>
                <c:pt idx="1837">
                  <c:v>393</c:v>
                </c:pt>
                <c:pt idx="1838">
                  <c:v>394</c:v>
                </c:pt>
                <c:pt idx="1839">
                  <c:v>395</c:v>
                </c:pt>
                <c:pt idx="1840">
                  <c:v>396</c:v>
                </c:pt>
                <c:pt idx="1841">
                  <c:v>397</c:v>
                </c:pt>
                <c:pt idx="1842">
                  <c:v>398</c:v>
                </c:pt>
                <c:pt idx="1843">
                  <c:v>399</c:v>
                </c:pt>
                <c:pt idx="1844">
                  <c:v>400</c:v>
                </c:pt>
                <c:pt idx="1845">
                  <c:v>401</c:v>
                </c:pt>
                <c:pt idx="1846">
                  <c:v>402</c:v>
                </c:pt>
                <c:pt idx="1847">
                  <c:v>403</c:v>
                </c:pt>
                <c:pt idx="1848">
                  <c:v>404</c:v>
                </c:pt>
                <c:pt idx="1849">
                  <c:v>405</c:v>
                </c:pt>
                <c:pt idx="1850">
                  <c:v>406</c:v>
                </c:pt>
                <c:pt idx="1851">
                  <c:v>407</c:v>
                </c:pt>
                <c:pt idx="1852">
                  <c:v>408</c:v>
                </c:pt>
                <c:pt idx="1853">
                  <c:v>409</c:v>
                </c:pt>
                <c:pt idx="1854">
                  <c:v>410</c:v>
                </c:pt>
                <c:pt idx="1855">
                  <c:v>411</c:v>
                </c:pt>
                <c:pt idx="1856">
                  <c:v>412</c:v>
                </c:pt>
                <c:pt idx="1857">
                  <c:v>413</c:v>
                </c:pt>
                <c:pt idx="1858">
                  <c:v>414</c:v>
                </c:pt>
                <c:pt idx="1859">
                  <c:v>415</c:v>
                </c:pt>
                <c:pt idx="1860">
                  <c:v>416</c:v>
                </c:pt>
                <c:pt idx="1861">
                  <c:v>417</c:v>
                </c:pt>
                <c:pt idx="1862">
                  <c:v>418</c:v>
                </c:pt>
                <c:pt idx="1863">
                  <c:v>419</c:v>
                </c:pt>
                <c:pt idx="1864">
                  <c:v>420</c:v>
                </c:pt>
                <c:pt idx="1865">
                  <c:v>421</c:v>
                </c:pt>
                <c:pt idx="1866">
                  <c:v>422</c:v>
                </c:pt>
                <c:pt idx="1867">
                  <c:v>423</c:v>
                </c:pt>
                <c:pt idx="1868">
                  <c:v>424</c:v>
                </c:pt>
                <c:pt idx="1869">
                  <c:v>425</c:v>
                </c:pt>
                <c:pt idx="1870">
                  <c:v>426</c:v>
                </c:pt>
                <c:pt idx="1871">
                  <c:v>427</c:v>
                </c:pt>
                <c:pt idx="1872">
                  <c:v>428</c:v>
                </c:pt>
                <c:pt idx="1873">
                  <c:v>429</c:v>
                </c:pt>
                <c:pt idx="1874">
                  <c:v>430</c:v>
                </c:pt>
                <c:pt idx="1875">
                  <c:v>431</c:v>
                </c:pt>
                <c:pt idx="1876">
                  <c:v>432</c:v>
                </c:pt>
                <c:pt idx="1877">
                  <c:v>433</c:v>
                </c:pt>
                <c:pt idx="1878">
                  <c:v>434</c:v>
                </c:pt>
                <c:pt idx="1879">
                  <c:v>435</c:v>
                </c:pt>
                <c:pt idx="1880">
                  <c:v>436</c:v>
                </c:pt>
                <c:pt idx="1881">
                  <c:v>437</c:v>
                </c:pt>
                <c:pt idx="1882">
                  <c:v>438</c:v>
                </c:pt>
                <c:pt idx="1883">
                  <c:v>439</c:v>
                </c:pt>
                <c:pt idx="1884">
                  <c:v>440</c:v>
                </c:pt>
                <c:pt idx="1885">
                  <c:v>441</c:v>
                </c:pt>
                <c:pt idx="1886">
                  <c:v>442</c:v>
                </c:pt>
                <c:pt idx="1887">
                  <c:v>443</c:v>
                </c:pt>
                <c:pt idx="1888">
                  <c:v>444</c:v>
                </c:pt>
                <c:pt idx="1889">
                  <c:v>445</c:v>
                </c:pt>
                <c:pt idx="1890">
                  <c:v>446</c:v>
                </c:pt>
                <c:pt idx="1891">
                  <c:v>447</c:v>
                </c:pt>
                <c:pt idx="1892">
                  <c:v>448</c:v>
                </c:pt>
                <c:pt idx="1893">
                  <c:v>449</c:v>
                </c:pt>
                <c:pt idx="1894">
                  <c:v>450</c:v>
                </c:pt>
                <c:pt idx="1895">
                  <c:v>451</c:v>
                </c:pt>
                <c:pt idx="1896">
                  <c:v>452</c:v>
                </c:pt>
                <c:pt idx="1897">
                  <c:v>453</c:v>
                </c:pt>
                <c:pt idx="1898">
                  <c:v>454</c:v>
                </c:pt>
                <c:pt idx="1899">
                  <c:v>455</c:v>
                </c:pt>
                <c:pt idx="1900">
                  <c:v>456</c:v>
                </c:pt>
                <c:pt idx="1901">
                  <c:v>457</c:v>
                </c:pt>
                <c:pt idx="1902">
                  <c:v>458</c:v>
                </c:pt>
                <c:pt idx="1903">
                  <c:v>459</c:v>
                </c:pt>
                <c:pt idx="1904">
                  <c:v>460</c:v>
                </c:pt>
                <c:pt idx="1905">
                  <c:v>461</c:v>
                </c:pt>
                <c:pt idx="1906">
                  <c:v>462</c:v>
                </c:pt>
                <c:pt idx="1907">
                  <c:v>463</c:v>
                </c:pt>
                <c:pt idx="1908">
                  <c:v>464</c:v>
                </c:pt>
                <c:pt idx="1909">
                  <c:v>465</c:v>
                </c:pt>
                <c:pt idx="1910">
                  <c:v>466</c:v>
                </c:pt>
                <c:pt idx="1911">
                  <c:v>467</c:v>
                </c:pt>
                <c:pt idx="1912">
                  <c:v>468</c:v>
                </c:pt>
                <c:pt idx="1913">
                  <c:v>469</c:v>
                </c:pt>
                <c:pt idx="1914">
                  <c:v>470</c:v>
                </c:pt>
                <c:pt idx="1915">
                  <c:v>471</c:v>
                </c:pt>
                <c:pt idx="1916">
                  <c:v>472</c:v>
                </c:pt>
                <c:pt idx="1917">
                  <c:v>473</c:v>
                </c:pt>
                <c:pt idx="1918">
                  <c:v>474</c:v>
                </c:pt>
                <c:pt idx="1919">
                  <c:v>475</c:v>
                </c:pt>
                <c:pt idx="1920">
                  <c:v>476</c:v>
                </c:pt>
                <c:pt idx="1921">
                  <c:v>477</c:v>
                </c:pt>
                <c:pt idx="1922">
                  <c:v>478</c:v>
                </c:pt>
                <c:pt idx="1923">
                  <c:v>479</c:v>
                </c:pt>
                <c:pt idx="1924">
                  <c:v>480</c:v>
                </c:pt>
                <c:pt idx="1925">
                  <c:v>481</c:v>
                </c:pt>
                <c:pt idx="1926">
                  <c:v>482</c:v>
                </c:pt>
                <c:pt idx="1927">
                  <c:v>483</c:v>
                </c:pt>
                <c:pt idx="1928">
                  <c:v>484</c:v>
                </c:pt>
                <c:pt idx="1929">
                  <c:v>485</c:v>
                </c:pt>
                <c:pt idx="1930">
                  <c:v>486</c:v>
                </c:pt>
                <c:pt idx="1931">
                  <c:v>487</c:v>
                </c:pt>
                <c:pt idx="1932">
                  <c:v>488</c:v>
                </c:pt>
                <c:pt idx="1933">
                  <c:v>489</c:v>
                </c:pt>
                <c:pt idx="1934">
                  <c:v>490</c:v>
                </c:pt>
                <c:pt idx="1935">
                  <c:v>491</c:v>
                </c:pt>
                <c:pt idx="1936">
                  <c:v>492</c:v>
                </c:pt>
                <c:pt idx="1937">
                  <c:v>493</c:v>
                </c:pt>
                <c:pt idx="1938">
                  <c:v>494</c:v>
                </c:pt>
                <c:pt idx="1939">
                  <c:v>495</c:v>
                </c:pt>
                <c:pt idx="1940">
                  <c:v>496</c:v>
                </c:pt>
                <c:pt idx="1941">
                  <c:v>497</c:v>
                </c:pt>
                <c:pt idx="1942">
                  <c:v>498</c:v>
                </c:pt>
                <c:pt idx="1943">
                  <c:v>499</c:v>
                </c:pt>
                <c:pt idx="1944">
                  <c:v>500</c:v>
                </c:pt>
                <c:pt idx="1945">
                  <c:v>501</c:v>
                </c:pt>
                <c:pt idx="1946">
                  <c:v>502</c:v>
                </c:pt>
                <c:pt idx="1947">
                  <c:v>503</c:v>
                </c:pt>
                <c:pt idx="1948">
                  <c:v>504</c:v>
                </c:pt>
                <c:pt idx="1949">
                  <c:v>505</c:v>
                </c:pt>
                <c:pt idx="1950">
                  <c:v>506</c:v>
                </c:pt>
                <c:pt idx="1951">
                  <c:v>507</c:v>
                </c:pt>
                <c:pt idx="1952">
                  <c:v>508</c:v>
                </c:pt>
                <c:pt idx="1953">
                  <c:v>509</c:v>
                </c:pt>
                <c:pt idx="1954">
                  <c:v>510</c:v>
                </c:pt>
                <c:pt idx="1955">
                  <c:v>511</c:v>
                </c:pt>
                <c:pt idx="1956">
                  <c:v>512</c:v>
                </c:pt>
                <c:pt idx="1957">
                  <c:v>513</c:v>
                </c:pt>
                <c:pt idx="1958">
                  <c:v>514</c:v>
                </c:pt>
                <c:pt idx="1959">
                  <c:v>515</c:v>
                </c:pt>
                <c:pt idx="1960">
                  <c:v>516</c:v>
                </c:pt>
                <c:pt idx="1961">
                  <c:v>517</c:v>
                </c:pt>
                <c:pt idx="1962">
                  <c:v>518</c:v>
                </c:pt>
                <c:pt idx="1963">
                  <c:v>519</c:v>
                </c:pt>
                <c:pt idx="1964">
                  <c:v>520</c:v>
                </c:pt>
                <c:pt idx="1965">
                  <c:v>521</c:v>
                </c:pt>
                <c:pt idx="1966">
                  <c:v>522</c:v>
                </c:pt>
                <c:pt idx="1967">
                  <c:v>523</c:v>
                </c:pt>
                <c:pt idx="1968">
                  <c:v>524</c:v>
                </c:pt>
                <c:pt idx="1969">
                  <c:v>525</c:v>
                </c:pt>
                <c:pt idx="1970">
                  <c:v>526</c:v>
                </c:pt>
                <c:pt idx="1971">
                  <c:v>527</c:v>
                </c:pt>
                <c:pt idx="1972">
                  <c:v>528</c:v>
                </c:pt>
                <c:pt idx="1973">
                  <c:v>529</c:v>
                </c:pt>
                <c:pt idx="1974">
                  <c:v>530</c:v>
                </c:pt>
                <c:pt idx="1975">
                  <c:v>531</c:v>
                </c:pt>
                <c:pt idx="1976">
                  <c:v>532</c:v>
                </c:pt>
                <c:pt idx="1977">
                  <c:v>533</c:v>
                </c:pt>
                <c:pt idx="1978">
                  <c:v>534</c:v>
                </c:pt>
                <c:pt idx="1979">
                  <c:v>535</c:v>
                </c:pt>
                <c:pt idx="1980">
                  <c:v>536</c:v>
                </c:pt>
                <c:pt idx="1981">
                  <c:v>537</c:v>
                </c:pt>
                <c:pt idx="1982">
                  <c:v>538</c:v>
                </c:pt>
                <c:pt idx="1983">
                  <c:v>539</c:v>
                </c:pt>
                <c:pt idx="1984">
                  <c:v>540</c:v>
                </c:pt>
                <c:pt idx="1985">
                  <c:v>541</c:v>
                </c:pt>
                <c:pt idx="1986">
                  <c:v>542</c:v>
                </c:pt>
                <c:pt idx="1987">
                  <c:v>543</c:v>
                </c:pt>
                <c:pt idx="1988">
                  <c:v>544</c:v>
                </c:pt>
                <c:pt idx="1989">
                  <c:v>545</c:v>
                </c:pt>
                <c:pt idx="1990">
                  <c:v>546</c:v>
                </c:pt>
                <c:pt idx="1991">
                  <c:v>547</c:v>
                </c:pt>
                <c:pt idx="1992">
                  <c:v>548</c:v>
                </c:pt>
                <c:pt idx="1993">
                  <c:v>549</c:v>
                </c:pt>
                <c:pt idx="1994">
                  <c:v>550</c:v>
                </c:pt>
                <c:pt idx="1995">
                  <c:v>551</c:v>
                </c:pt>
                <c:pt idx="1996">
                  <c:v>552</c:v>
                </c:pt>
                <c:pt idx="1997">
                  <c:v>553</c:v>
                </c:pt>
                <c:pt idx="1998">
                  <c:v>554</c:v>
                </c:pt>
                <c:pt idx="1999">
                  <c:v>555</c:v>
                </c:pt>
                <c:pt idx="2000">
                  <c:v>556</c:v>
                </c:pt>
                <c:pt idx="2001">
                  <c:v>557</c:v>
                </c:pt>
                <c:pt idx="2002">
                  <c:v>558</c:v>
                </c:pt>
                <c:pt idx="2003">
                  <c:v>559</c:v>
                </c:pt>
                <c:pt idx="2004">
                  <c:v>560</c:v>
                </c:pt>
                <c:pt idx="2005">
                  <c:v>561</c:v>
                </c:pt>
                <c:pt idx="2006">
                  <c:v>562</c:v>
                </c:pt>
                <c:pt idx="2007">
                  <c:v>563</c:v>
                </c:pt>
                <c:pt idx="2008">
                  <c:v>564</c:v>
                </c:pt>
                <c:pt idx="2009">
                  <c:v>565</c:v>
                </c:pt>
                <c:pt idx="2010">
                  <c:v>566</c:v>
                </c:pt>
                <c:pt idx="2011">
                  <c:v>567</c:v>
                </c:pt>
                <c:pt idx="2012">
                  <c:v>568</c:v>
                </c:pt>
                <c:pt idx="2013">
                  <c:v>569</c:v>
                </c:pt>
                <c:pt idx="2014">
                  <c:v>570</c:v>
                </c:pt>
                <c:pt idx="2015">
                  <c:v>571</c:v>
                </c:pt>
                <c:pt idx="2016">
                  <c:v>572</c:v>
                </c:pt>
                <c:pt idx="2017">
                  <c:v>573</c:v>
                </c:pt>
                <c:pt idx="2018">
                  <c:v>574</c:v>
                </c:pt>
                <c:pt idx="2019">
                  <c:v>575</c:v>
                </c:pt>
                <c:pt idx="2020">
                  <c:v>576</c:v>
                </c:pt>
                <c:pt idx="2021">
                  <c:v>577</c:v>
                </c:pt>
                <c:pt idx="2022">
                  <c:v>578</c:v>
                </c:pt>
                <c:pt idx="2023">
                  <c:v>579</c:v>
                </c:pt>
                <c:pt idx="2024">
                  <c:v>580</c:v>
                </c:pt>
                <c:pt idx="2025">
                  <c:v>581</c:v>
                </c:pt>
                <c:pt idx="2026">
                  <c:v>582</c:v>
                </c:pt>
                <c:pt idx="2027">
                  <c:v>583</c:v>
                </c:pt>
                <c:pt idx="2028">
                  <c:v>584</c:v>
                </c:pt>
                <c:pt idx="2029">
                  <c:v>585</c:v>
                </c:pt>
                <c:pt idx="2030">
                  <c:v>586</c:v>
                </c:pt>
                <c:pt idx="2031">
                  <c:v>587</c:v>
                </c:pt>
                <c:pt idx="2032">
                  <c:v>588</c:v>
                </c:pt>
                <c:pt idx="2033">
                  <c:v>589</c:v>
                </c:pt>
                <c:pt idx="2034">
                  <c:v>590</c:v>
                </c:pt>
                <c:pt idx="2035">
                  <c:v>591</c:v>
                </c:pt>
                <c:pt idx="2036">
                  <c:v>592</c:v>
                </c:pt>
                <c:pt idx="2037">
                  <c:v>593</c:v>
                </c:pt>
                <c:pt idx="2038">
                  <c:v>594</c:v>
                </c:pt>
                <c:pt idx="2039">
                  <c:v>595</c:v>
                </c:pt>
                <c:pt idx="2040">
                  <c:v>596</c:v>
                </c:pt>
                <c:pt idx="2041">
                  <c:v>597</c:v>
                </c:pt>
                <c:pt idx="2042">
                  <c:v>598</c:v>
                </c:pt>
                <c:pt idx="2043">
                  <c:v>599</c:v>
                </c:pt>
                <c:pt idx="2044">
                  <c:v>600</c:v>
                </c:pt>
                <c:pt idx="2045">
                  <c:v>601</c:v>
                </c:pt>
                <c:pt idx="2046">
                  <c:v>602</c:v>
                </c:pt>
                <c:pt idx="2047">
                  <c:v>603</c:v>
                </c:pt>
                <c:pt idx="2048">
                  <c:v>604</c:v>
                </c:pt>
                <c:pt idx="2049">
                  <c:v>605</c:v>
                </c:pt>
                <c:pt idx="2050">
                  <c:v>606</c:v>
                </c:pt>
                <c:pt idx="2051">
                  <c:v>607</c:v>
                </c:pt>
                <c:pt idx="2052">
                  <c:v>608</c:v>
                </c:pt>
                <c:pt idx="2053">
                  <c:v>609</c:v>
                </c:pt>
                <c:pt idx="2054">
                  <c:v>610</c:v>
                </c:pt>
                <c:pt idx="2055">
                  <c:v>611</c:v>
                </c:pt>
                <c:pt idx="2056">
                  <c:v>612</c:v>
                </c:pt>
                <c:pt idx="2057">
                  <c:v>613</c:v>
                </c:pt>
                <c:pt idx="2058">
                  <c:v>614</c:v>
                </c:pt>
                <c:pt idx="2059">
                  <c:v>615</c:v>
                </c:pt>
                <c:pt idx="2060">
                  <c:v>616</c:v>
                </c:pt>
                <c:pt idx="2061">
                  <c:v>617</c:v>
                </c:pt>
                <c:pt idx="2062">
                  <c:v>618</c:v>
                </c:pt>
                <c:pt idx="2063">
                  <c:v>619</c:v>
                </c:pt>
                <c:pt idx="2064">
                  <c:v>620</c:v>
                </c:pt>
                <c:pt idx="2065">
                  <c:v>621</c:v>
                </c:pt>
                <c:pt idx="2066">
                  <c:v>622</c:v>
                </c:pt>
                <c:pt idx="2067">
                  <c:v>623</c:v>
                </c:pt>
                <c:pt idx="2068">
                  <c:v>624</c:v>
                </c:pt>
                <c:pt idx="2069">
                  <c:v>625</c:v>
                </c:pt>
                <c:pt idx="2070">
                  <c:v>626</c:v>
                </c:pt>
                <c:pt idx="2071">
                  <c:v>627</c:v>
                </c:pt>
                <c:pt idx="2072">
                  <c:v>628</c:v>
                </c:pt>
                <c:pt idx="2073">
                  <c:v>629</c:v>
                </c:pt>
                <c:pt idx="2074">
                  <c:v>630</c:v>
                </c:pt>
                <c:pt idx="2075">
                  <c:v>631</c:v>
                </c:pt>
                <c:pt idx="2076">
                  <c:v>632</c:v>
                </c:pt>
                <c:pt idx="2077">
                  <c:v>633</c:v>
                </c:pt>
                <c:pt idx="2078">
                  <c:v>634</c:v>
                </c:pt>
                <c:pt idx="2079">
                  <c:v>635</c:v>
                </c:pt>
                <c:pt idx="2080">
                  <c:v>636</c:v>
                </c:pt>
                <c:pt idx="2081">
                  <c:v>637</c:v>
                </c:pt>
                <c:pt idx="2082">
                  <c:v>638</c:v>
                </c:pt>
                <c:pt idx="2083">
                  <c:v>639</c:v>
                </c:pt>
                <c:pt idx="2084">
                  <c:v>640</c:v>
                </c:pt>
                <c:pt idx="2085">
                  <c:v>641</c:v>
                </c:pt>
                <c:pt idx="2086">
                  <c:v>642</c:v>
                </c:pt>
                <c:pt idx="2087">
                  <c:v>643</c:v>
                </c:pt>
                <c:pt idx="2088">
                  <c:v>644</c:v>
                </c:pt>
                <c:pt idx="2089">
                  <c:v>645</c:v>
                </c:pt>
                <c:pt idx="2090">
                  <c:v>646</c:v>
                </c:pt>
                <c:pt idx="2091">
                  <c:v>647</c:v>
                </c:pt>
                <c:pt idx="2092">
                  <c:v>648</c:v>
                </c:pt>
                <c:pt idx="2093">
                  <c:v>649</c:v>
                </c:pt>
                <c:pt idx="2094">
                  <c:v>650</c:v>
                </c:pt>
                <c:pt idx="2095">
                  <c:v>651</c:v>
                </c:pt>
                <c:pt idx="2096">
                  <c:v>652</c:v>
                </c:pt>
                <c:pt idx="2097">
                  <c:v>653</c:v>
                </c:pt>
                <c:pt idx="2098">
                  <c:v>654</c:v>
                </c:pt>
                <c:pt idx="2099">
                  <c:v>655</c:v>
                </c:pt>
                <c:pt idx="2100">
                  <c:v>656</c:v>
                </c:pt>
                <c:pt idx="2101">
                  <c:v>657</c:v>
                </c:pt>
                <c:pt idx="2102">
                  <c:v>658</c:v>
                </c:pt>
                <c:pt idx="2103">
                  <c:v>659</c:v>
                </c:pt>
                <c:pt idx="2104">
                  <c:v>660</c:v>
                </c:pt>
                <c:pt idx="2105">
                  <c:v>661</c:v>
                </c:pt>
                <c:pt idx="2106">
                  <c:v>662</c:v>
                </c:pt>
                <c:pt idx="2107">
                  <c:v>663</c:v>
                </c:pt>
                <c:pt idx="2108">
                  <c:v>664</c:v>
                </c:pt>
                <c:pt idx="2109">
                  <c:v>665</c:v>
                </c:pt>
                <c:pt idx="2110">
                  <c:v>666</c:v>
                </c:pt>
                <c:pt idx="2111">
                  <c:v>667</c:v>
                </c:pt>
                <c:pt idx="2112">
                  <c:v>668</c:v>
                </c:pt>
                <c:pt idx="2113">
                  <c:v>669</c:v>
                </c:pt>
                <c:pt idx="2114">
                  <c:v>670</c:v>
                </c:pt>
                <c:pt idx="2115">
                  <c:v>671</c:v>
                </c:pt>
                <c:pt idx="2116">
                  <c:v>672</c:v>
                </c:pt>
                <c:pt idx="2117">
                  <c:v>673</c:v>
                </c:pt>
                <c:pt idx="2118">
                  <c:v>674</c:v>
                </c:pt>
                <c:pt idx="2119">
                  <c:v>675</c:v>
                </c:pt>
                <c:pt idx="2120">
                  <c:v>676</c:v>
                </c:pt>
                <c:pt idx="2121">
                  <c:v>677</c:v>
                </c:pt>
                <c:pt idx="2122">
                  <c:v>678</c:v>
                </c:pt>
                <c:pt idx="2123">
                  <c:v>679</c:v>
                </c:pt>
                <c:pt idx="2124">
                  <c:v>680</c:v>
                </c:pt>
                <c:pt idx="2125">
                  <c:v>681</c:v>
                </c:pt>
                <c:pt idx="2126">
                  <c:v>682</c:v>
                </c:pt>
                <c:pt idx="2127">
                  <c:v>683</c:v>
                </c:pt>
                <c:pt idx="2128">
                  <c:v>684</c:v>
                </c:pt>
                <c:pt idx="2129">
                  <c:v>685</c:v>
                </c:pt>
                <c:pt idx="2130">
                  <c:v>686</c:v>
                </c:pt>
                <c:pt idx="2131">
                  <c:v>687</c:v>
                </c:pt>
                <c:pt idx="2132">
                  <c:v>688</c:v>
                </c:pt>
                <c:pt idx="2133">
                  <c:v>689</c:v>
                </c:pt>
                <c:pt idx="2134">
                  <c:v>690</c:v>
                </c:pt>
                <c:pt idx="2135">
                  <c:v>691</c:v>
                </c:pt>
                <c:pt idx="2136">
                  <c:v>692</c:v>
                </c:pt>
                <c:pt idx="2137">
                  <c:v>693</c:v>
                </c:pt>
                <c:pt idx="2138">
                  <c:v>694</c:v>
                </c:pt>
                <c:pt idx="2139">
                  <c:v>695</c:v>
                </c:pt>
                <c:pt idx="2140">
                  <c:v>696</c:v>
                </c:pt>
                <c:pt idx="2141">
                  <c:v>697</c:v>
                </c:pt>
                <c:pt idx="2142">
                  <c:v>698</c:v>
                </c:pt>
                <c:pt idx="2143">
                  <c:v>699</c:v>
                </c:pt>
                <c:pt idx="2144">
                  <c:v>700</c:v>
                </c:pt>
                <c:pt idx="2145">
                  <c:v>701</c:v>
                </c:pt>
                <c:pt idx="2146">
                  <c:v>702</c:v>
                </c:pt>
                <c:pt idx="2147">
                  <c:v>703</c:v>
                </c:pt>
                <c:pt idx="2148">
                  <c:v>704</c:v>
                </c:pt>
                <c:pt idx="2149">
                  <c:v>705</c:v>
                </c:pt>
                <c:pt idx="2150">
                  <c:v>706</c:v>
                </c:pt>
                <c:pt idx="2151">
                  <c:v>707</c:v>
                </c:pt>
                <c:pt idx="2152">
                  <c:v>708</c:v>
                </c:pt>
                <c:pt idx="2153">
                  <c:v>709</c:v>
                </c:pt>
                <c:pt idx="2154">
                  <c:v>710</c:v>
                </c:pt>
                <c:pt idx="2155">
                  <c:v>711</c:v>
                </c:pt>
                <c:pt idx="2156">
                  <c:v>712</c:v>
                </c:pt>
                <c:pt idx="2157">
                  <c:v>713</c:v>
                </c:pt>
                <c:pt idx="2158">
                  <c:v>714</c:v>
                </c:pt>
                <c:pt idx="2159">
                  <c:v>715</c:v>
                </c:pt>
                <c:pt idx="2160">
                  <c:v>716</c:v>
                </c:pt>
                <c:pt idx="2161">
                  <c:v>717</c:v>
                </c:pt>
                <c:pt idx="2162">
                  <c:v>718</c:v>
                </c:pt>
                <c:pt idx="2163">
                  <c:v>719</c:v>
                </c:pt>
                <c:pt idx="2164">
                  <c:v>720</c:v>
                </c:pt>
                <c:pt idx="2165">
                  <c:v>721</c:v>
                </c:pt>
                <c:pt idx="2166">
                  <c:v>722</c:v>
                </c:pt>
                <c:pt idx="2167">
                  <c:v>723</c:v>
                </c:pt>
                <c:pt idx="2168">
                  <c:v>724</c:v>
                </c:pt>
                <c:pt idx="2169">
                  <c:v>725</c:v>
                </c:pt>
                <c:pt idx="2170">
                  <c:v>726</c:v>
                </c:pt>
                <c:pt idx="2171">
                  <c:v>727</c:v>
                </c:pt>
                <c:pt idx="2172">
                  <c:v>728</c:v>
                </c:pt>
                <c:pt idx="2173">
                  <c:v>729</c:v>
                </c:pt>
                <c:pt idx="2174">
                  <c:v>730</c:v>
                </c:pt>
                <c:pt idx="2175">
                  <c:v>731</c:v>
                </c:pt>
                <c:pt idx="2176">
                  <c:v>732</c:v>
                </c:pt>
                <c:pt idx="2177">
                  <c:v>733</c:v>
                </c:pt>
                <c:pt idx="2178">
                  <c:v>734</c:v>
                </c:pt>
                <c:pt idx="2179">
                  <c:v>735</c:v>
                </c:pt>
                <c:pt idx="2180">
                  <c:v>736</c:v>
                </c:pt>
                <c:pt idx="2181">
                  <c:v>737</c:v>
                </c:pt>
                <c:pt idx="2182">
                  <c:v>738</c:v>
                </c:pt>
                <c:pt idx="2183">
                  <c:v>739</c:v>
                </c:pt>
                <c:pt idx="2184">
                  <c:v>740</c:v>
                </c:pt>
                <c:pt idx="2185">
                  <c:v>741</c:v>
                </c:pt>
                <c:pt idx="2186">
                  <c:v>742</c:v>
                </c:pt>
                <c:pt idx="2187">
                  <c:v>743</c:v>
                </c:pt>
                <c:pt idx="2188">
                  <c:v>744</c:v>
                </c:pt>
                <c:pt idx="2189">
                  <c:v>745</c:v>
                </c:pt>
                <c:pt idx="2190">
                  <c:v>746</c:v>
                </c:pt>
                <c:pt idx="2191">
                  <c:v>747</c:v>
                </c:pt>
                <c:pt idx="2192">
                  <c:v>748</c:v>
                </c:pt>
                <c:pt idx="2193">
                  <c:v>749</c:v>
                </c:pt>
                <c:pt idx="2194">
                  <c:v>750</c:v>
                </c:pt>
                <c:pt idx="2195">
                  <c:v>751</c:v>
                </c:pt>
                <c:pt idx="2196">
                  <c:v>752</c:v>
                </c:pt>
                <c:pt idx="2197">
                  <c:v>753</c:v>
                </c:pt>
                <c:pt idx="2198">
                  <c:v>754</c:v>
                </c:pt>
                <c:pt idx="2199">
                  <c:v>755</c:v>
                </c:pt>
                <c:pt idx="2200">
                  <c:v>756</c:v>
                </c:pt>
                <c:pt idx="2201">
                  <c:v>757</c:v>
                </c:pt>
                <c:pt idx="2202">
                  <c:v>758</c:v>
                </c:pt>
                <c:pt idx="2203">
                  <c:v>759</c:v>
                </c:pt>
                <c:pt idx="2204">
                  <c:v>760</c:v>
                </c:pt>
                <c:pt idx="2205">
                  <c:v>761</c:v>
                </c:pt>
                <c:pt idx="2206">
                  <c:v>762</c:v>
                </c:pt>
                <c:pt idx="2207">
                  <c:v>763</c:v>
                </c:pt>
                <c:pt idx="2208">
                  <c:v>764</c:v>
                </c:pt>
                <c:pt idx="2209">
                  <c:v>765</c:v>
                </c:pt>
                <c:pt idx="2210">
                  <c:v>766</c:v>
                </c:pt>
                <c:pt idx="2211">
                  <c:v>767</c:v>
                </c:pt>
                <c:pt idx="2212">
                  <c:v>768</c:v>
                </c:pt>
                <c:pt idx="2213">
                  <c:v>769</c:v>
                </c:pt>
                <c:pt idx="2214">
                  <c:v>770</c:v>
                </c:pt>
                <c:pt idx="2215">
                  <c:v>771</c:v>
                </c:pt>
                <c:pt idx="2216">
                  <c:v>772</c:v>
                </c:pt>
                <c:pt idx="2217">
                  <c:v>773</c:v>
                </c:pt>
                <c:pt idx="2218">
                  <c:v>774</c:v>
                </c:pt>
                <c:pt idx="2219">
                  <c:v>775</c:v>
                </c:pt>
                <c:pt idx="2220">
                  <c:v>776</c:v>
                </c:pt>
                <c:pt idx="2221">
                  <c:v>777</c:v>
                </c:pt>
                <c:pt idx="2222">
                  <c:v>778</c:v>
                </c:pt>
                <c:pt idx="2223">
                  <c:v>779</c:v>
                </c:pt>
                <c:pt idx="2224">
                  <c:v>780</c:v>
                </c:pt>
                <c:pt idx="2225">
                  <c:v>781</c:v>
                </c:pt>
                <c:pt idx="2226">
                  <c:v>782</c:v>
                </c:pt>
                <c:pt idx="2227">
                  <c:v>783</c:v>
                </c:pt>
                <c:pt idx="2228">
                  <c:v>784</c:v>
                </c:pt>
                <c:pt idx="2229">
                  <c:v>785</c:v>
                </c:pt>
                <c:pt idx="2230">
                  <c:v>786</c:v>
                </c:pt>
                <c:pt idx="2231">
                  <c:v>787</c:v>
                </c:pt>
                <c:pt idx="2232">
                  <c:v>788</c:v>
                </c:pt>
                <c:pt idx="2233">
                  <c:v>789</c:v>
                </c:pt>
                <c:pt idx="2234">
                  <c:v>790</c:v>
                </c:pt>
                <c:pt idx="2235">
                  <c:v>791</c:v>
                </c:pt>
                <c:pt idx="2236">
                  <c:v>792</c:v>
                </c:pt>
                <c:pt idx="2237">
                  <c:v>793</c:v>
                </c:pt>
                <c:pt idx="2238">
                  <c:v>794</c:v>
                </c:pt>
                <c:pt idx="2239">
                  <c:v>795</c:v>
                </c:pt>
                <c:pt idx="2240">
                  <c:v>796</c:v>
                </c:pt>
                <c:pt idx="2241">
                  <c:v>797</c:v>
                </c:pt>
                <c:pt idx="2242">
                  <c:v>798</c:v>
                </c:pt>
                <c:pt idx="2243">
                  <c:v>799</c:v>
                </c:pt>
                <c:pt idx="2244">
                  <c:v>800</c:v>
                </c:pt>
                <c:pt idx="2245">
                  <c:v>801</c:v>
                </c:pt>
                <c:pt idx="2246">
                  <c:v>802</c:v>
                </c:pt>
                <c:pt idx="2247">
                  <c:v>803</c:v>
                </c:pt>
                <c:pt idx="2248">
                  <c:v>804</c:v>
                </c:pt>
                <c:pt idx="2249">
                  <c:v>805</c:v>
                </c:pt>
                <c:pt idx="2250">
                  <c:v>806</c:v>
                </c:pt>
                <c:pt idx="2251">
                  <c:v>807</c:v>
                </c:pt>
                <c:pt idx="2252">
                  <c:v>808</c:v>
                </c:pt>
                <c:pt idx="2253">
                  <c:v>809</c:v>
                </c:pt>
                <c:pt idx="2254">
                  <c:v>810</c:v>
                </c:pt>
                <c:pt idx="2255">
                  <c:v>811</c:v>
                </c:pt>
                <c:pt idx="2256">
                  <c:v>812</c:v>
                </c:pt>
                <c:pt idx="2257">
                  <c:v>813</c:v>
                </c:pt>
                <c:pt idx="2258">
                  <c:v>814</c:v>
                </c:pt>
                <c:pt idx="2259">
                  <c:v>815</c:v>
                </c:pt>
                <c:pt idx="2260">
                  <c:v>816</c:v>
                </c:pt>
                <c:pt idx="2261">
                  <c:v>817</c:v>
                </c:pt>
                <c:pt idx="2262">
                  <c:v>818</c:v>
                </c:pt>
                <c:pt idx="2263">
                  <c:v>819</c:v>
                </c:pt>
                <c:pt idx="2264">
                  <c:v>820</c:v>
                </c:pt>
                <c:pt idx="2265">
                  <c:v>821</c:v>
                </c:pt>
                <c:pt idx="2266">
                  <c:v>822</c:v>
                </c:pt>
                <c:pt idx="2267">
                  <c:v>823</c:v>
                </c:pt>
                <c:pt idx="2268">
                  <c:v>824</c:v>
                </c:pt>
                <c:pt idx="2269">
                  <c:v>825</c:v>
                </c:pt>
                <c:pt idx="2270">
                  <c:v>826</c:v>
                </c:pt>
                <c:pt idx="2271">
                  <c:v>827</c:v>
                </c:pt>
                <c:pt idx="2272">
                  <c:v>828</c:v>
                </c:pt>
                <c:pt idx="2273">
                  <c:v>829</c:v>
                </c:pt>
                <c:pt idx="2274">
                  <c:v>830</c:v>
                </c:pt>
                <c:pt idx="2275">
                  <c:v>831</c:v>
                </c:pt>
                <c:pt idx="2276">
                  <c:v>832</c:v>
                </c:pt>
                <c:pt idx="2277">
                  <c:v>833</c:v>
                </c:pt>
                <c:pt idx="2278">
                  <c:v>834</c:v>
                </c:pt>
                <c:pt idx="2279">
                  <c:v>835</c:v>
                </c:pt>
                <c:pt idx="2280">
                  <c:v>836</c:v>
                </c:pt>
                <c:pt idx="2281">
                  <c:v>837</c:v>
                </c:pt>
                <c:pt idx="2282">
                  <c:v>838</c:v>
                </c:pt>
                <c:pt idx="2283">
                  <c:v>839</c:v>
                </c:pt>
                <c:pt idx="2284">
                  <c:v>840</c:v>
                </c:pt>
                <c:pt idx="2285">
                  <c:v>841</c:v>
                </c:pt>
                <c:pt idx="2286">
                  <c:v>842</c:v>
                </c:pt>
                <c:pt idx="2287">
                  <c:v>843</c:v>
                </c:pt>
                <c:pt idx="2288">
                  <c:v>844</c:v>
                </c:pt>
                <c:pt idx="2289">
                  <c:v>845</c:v>
                </c:pt>
                <c:pt idx="2290">
                  <c:v>846</c:v>
                </c:pt>
                <c:pt idx="2291">
                  <c:v>847</c:v>
                </c:pt>
                <c:pt idx="2292">
                  <c:v>848</c:v>
                </c:pt>
                <c:pt idx="2293">
                  <c:v>849</c:v>
                </c:pt>
                <c:pt idx="2294">
                  <c:v>850</c:v>
                </c:pt>
                <c:pt idx="2295">
                  <c:v>851</c:v>
                </c:pt>
                <c:pt idx="2296">
                  <c:v>852</c:v>
                </c:pt>
                <c:pt idx="2297">
                  <c:v>853</c:v>
                </c:pt>
                <c:pt idx="2298">
                  <c:v>854</c:v>
                </c:pt>
                <c:pt idx="2299">
                  <c:v>855</c:v>
                </c:pt>
                <c:pt idx="2300">
                  <c:v>856</c:v>
                </c:pt>
                <c:pt idx="2301">
                  <c:v>857</c:v>
                </c:pt>
                <c:pt idx="2302">
                  <c:v>858</c:v>
                </c:pt>
                <c:pt idx="2303">
                  <c:v>859</c:v>
                </c:pt>
                <c:pt idx="2304">
                  <c:v>860</c:v>
                </c:pt>
                <c:pt idx="2305">
                  <c:v>861</c:v>
                </c:pt>
                <c:pt idx="2306">
                  <c:v>862</c:v>
                </c:pt>
                <c:pt idx="2307">
                  <c:v>863</c:v>
                </c:pt>
                <c:pt idx="2308">
                  <c:v>864</c:v>
                </c:pt>
                <c:pt idx="2309">
                  <c:v>865</c:v>
                </c:pt>
                <c:pt idx="2310">
                  <c:v>866</c:v>
                </c:pt>
                <c:pt idx="2311">
                  <c:v>867</c:v>
                </c:pt>
                <c:pt idx="2312">
                  <c:v>868</c:v>
                </c:pt>
                <c:pt idx="2313">
                  <c:v>869</c:v>
                </c:pt>
                <c:pt idx="2314">
                  <c:v>870</c:v>
                </c:pt>
                <c:pt idx="2315">
                  <c:v>871</c:v>
                </c:pt>
                <c:pt idx="2316">
                  <c:v>872</c:v>
                </c:pt>
                <c:pt idx="2317">
                  <c:v>873</c:v>
                </c:pt>
                <c:pt idx="2318">
                  <c:v>874</c:v>
                </c:pt>
                <c:pt idx="2319">
                  <c:v>875</c:v>
                </c:pt>
                <c:pt idx="2320">
                  <c:v>876</c:v>
                </c:pt>
                <c:pt idx="2321">
                  <c:v>877</c:v>
                </c:pt>
                <c:pt idx="2322">
                  <c:v>878</c:v>
                </c:pt>
                <c:pt idx="2323">
                  <c:v>879</c:v>
                </c:pt>
                <c:pt idx="2324">
                  <c:v>880</c:v>
                </c:pt>
                <c:pt idx="2325">
                  <c:v>881</c:v>
                </c:pt>
                <c:pt idx="2326">
                  <c:v>882</c:v>
                </c:pt>
                <c:pt idx="2327">
                  <c:v>883</c:v>
                </c:pt>
                <c:pt idx="2328">
                  <c:v>884</c:v>
                </c:pt>
                <c:pt idx="2329">
                  <c:v>885</c:v>
                </c:pt>
                <c:pt idx="2330">
                  <c:v>886</c:v>
                </c:pt>
                <c:pt idx="2331">
                  <c:v>887</c:v>
                </c:pt>
                <c:pt idx="2332">
                  <c:v>888</c:v>
                </c:pt>
                <c:pt idx="2333">
                  <c:v>889</c:v>
                </c:pt>
                <c:pt idx="2334">
                  <c:v>890</c:v>
                </c:pt>
                <c:pt idx="2335">
                  <c:v>891</c:v>
                </c:pt>
                <c:pt idx="2336">
                  <c:v>892</c:v>
                </c:pt>
                <c:pt idx="2337">
                  <c:v>893</c:v>
                </c:pt>
                <c:pt idx="2338">
                  <c:v>894</c:v>
                </c:pt>
                <c:pt idx="2339">
                  <c:v>895</c:v>
                </c:pt>
                <c:pt idx="2340">
                  <c:v>896</c:v>
                </c:pt>
                <c:pt idx="2341">
                  <c:v>897</c:v>
                </c:pt>
                <c:pt idx="2342">
                  <c:v>898</c:v>
                </c:pt>
                <c:pt idx="2343">
                  <c:v>899</c:v>
                </c:pt>
                <c:pt idx="2344">
                  <c:v>900</c:v>
                </c:pt>
                <c:pt idx="2345">
                  <c:v>901</c:v>
                </c:pt>
                <c:pt idx="2346">
                  <c:v>902</c:v>
                </c:pt>
                <c:pt idx="2347">
                  <c:v>903</c:v>
                </c:pt>
                <c:pt idx="2348">
                  <c:v>904</c:v>
                </c:pt>
                <c:pt idx="2349">
                  <c:v>905</c:v>
                </c:pt>
                <c:pt idx="2350">
                  <c:v>906</c:v>
                </c:pt>
                <c:pt idx="2351">
                  <c:v>907</c:v>
                </c:pt>
                <c:pt idx="2352">
                  <c:v>908</c:v>
                </c:pt>
                <c:pt idx="2353">
                  <c:v>909</c:v>
                </c:pt>
                <c:pt idx="2354">
                  <c:v>910</c:v>
                </c:pt>
                <c:pt idx="2355">
                  <c:v>911</c:v>
                </c:pt>
                <c:pt idx="2356">
                  <c:v>912</c:v>
                </c:pt>
                <c:pt idx="2357">
                  <c:v>913</c:v>
                </c:pt>
                <c:pt idx="2358">
                  <c:v>914</c:v>
                </c:pt>
                <c:pt idx="2359">
                  <c:v>915</c:v>
                </c:pt>
                <c:pt idx="2360">
                  <c:v>916</c:v>
                </c:pt>
                <c:pt idx="2361">
                  <c:v>917</c:v>
                </c:pt>
                <c:pt idx="2362">
                  <c:v>918</c:v>
                </c:pt>
                <c:pt idx="2363">
                  <c:v>919</c:v>
                </c:pt>
                <c:pt idx="2364">
                  <c:v>920</c:v>
                </c:pt>
                <c:pt idx="2365">
                  <c:v>921</c:v>
                </c:pt>
                <c:pt idx="2366">
                  <c:v>922</c:v>
                </c:pt>
                <c:pt idx="2367">
                  <c:v>923</c:v>
                </c:pt>
                <c:pt idx="2368">
                  <c:v>924</c:v>
                </c:pt>
                <c:pt idx="2369">
                  <c:v>925</c:v>
                </c:pt>
                <c:pt idx="2370">
                  <c:v>926</c:v>
                </c:pt>
                <c:pt idx="2371">
                  <c:v>927</c:v>
                </c:pt>
                <c:pt idx="2372">
                  <c:v>928</c:v>
                </c:pt>
                <c:pt idx="2373">
                  <c:v>929</c:v>
                </c:pt>
                <c:pt idx="2374">
                  <c:v>930</c:v>
                </c:pt>
                <c:pt idx="2375">
                  <c:v>931</c:v>
                </c:pt>
                <c:pt idx="2376">
                  <c:v>932</c:v>
                </c:pt>
                <c:pt idx="2377">
                  <c:v>933</c:v>
                </c:pt>
                <c:pt idx="2378">
                  <c:v>934</c:v>
                </c:pt>
                <c:pt idx="2379">
                  <c:v>935</c:v>
                </c:pt>
                <c:pt idx="2380">
                  <c:v>936</c:v>
                </c:pt>
                <c:pt idx="2381">
                  <c:v>937</c:v>
                </c:pt>
                <c:pt idx="2382">
                  <c:v>938</c:v>
                </c:pt>
                <c:pt idx="2383">
                  <c:v>939</c:v>
                </c:pt>
                <c:pt idx="2384">
                  <c:v>940</c:v>
                </c:pt>
                <c:pt idx="2385">
                  <c:v>941</c:v>
                </c:pt>
                <c:pt idx="2386">
                  <c:v>942</c:v>
                </c:pt>
                <c:pt idx="2387">
                  <c:v>943</c:v>
                </c:pt>
                <c:pt idx="2388">
                  <c:v>944</c:v>
                </c:pt>
                <c:pt idx="2389">
                  <c:v>945</c:v>
                </c:pt>
                <c:pt idx="2390">
                  <c:v>946</c:v>
                </c:pt>
                <c:pt idx="2391">
                  <c:v>947</c:v>
                </c:pt>
                <c:pt idx="2392">
                  <c:v>948</c:v>
                </c:pt>
                <c:pt idx="2393">
                  <c:v>949</c:v>
                </c:pt>
                <c:pt idx="2394">
                  <c:v>950</c:v>
                </c:pt>
                <c:pt idx="2395">
                  <c:v>951</c:v>
                </c:pt>
                <c:pt idx="2396">
                  <c:v>952</c:v>
                </c:pt>
                <c:pt idx="2397">
                  <c:v>953</c:v>
                </c:pt>
                <c:pt idx="2398">
                  <c:v>954</c:v>
                </c:pt>
                <c:pt idx="2399">
                  <c:v>955</c:v>
                </c:pt>
                <c:pt idx="2400">
                  <c:v>956</c:v>
                </c:pt>
                <c:pt idx="2401">
                  <c:v>957</c:v>
                </c:pt>
                <c:pt idx="2402">
                  <c:v>958</c:v>
                </c:pt>
                <c:pt idx="2403">
                  <c:v>959</c:v>
                </c:pt>
                <c:pt idx="2404">
                  <c:v>960</c:v>
                </c:pt>
                <c:pt idx="2405">
                  <c:v>961</c:v>
                </c:pt>
                <c:pt idx="2406">
                  <c:v>962</c:v>
                </c:pt>
                <c:pt idx="2407">
                  <c:v>963</c:v>
                </c:pt>
                <c:pt idx="2408">
                  <c:v>964</c:v>
                </c:pt>
                <c:pt idx="2409">
                  <c:v>965</c:v>
                </c:pt>
                <c:pt idx="2410">
                  <c:v>966</c:v>
                </c:pt>
                <c:pt idx="2411">
                  <c:v>967</c:v>
                </c:pt>
                <c:pt idx="2412">
                  <c:v>968</c:v>
                </c:pt>
                <c:pt idx="2413">
                  <c:v>969</c:v>
                </c:pt>
                <c:pt idx="2414">
                  <c:v>970</c:v>
                </c:pt>
                <c:pt idx="2415">
                  <c:v>971</c:v>
                </c:pt>
                <c:pt idx="2416">
                  <c:v>972</c:v>
                </c:pt>
                <c:pt idx="2417">
                  <c:v>973</c:v>
                </c:pt>
                <c:pt idx="2418">
                  <c:v>974</c:v>
                </c:pt>
                <c:pt idx="2419">
                  <c:v>975</c:v>
                </c:pt>
                <c:pt idx="2420">
                  <c:v>976</c:v>
                </c:pt>
                <c:pt idx="2421">
                  <c:v>977</c:v>
                </c:pt>
                <c:pt idx="2422">
                  <c:v>978</c:v>
                </c:pt>
                <c:pt idx="2423">
                  <c:v>979</c:v>
                </c:pt>
                <c:pt idx="2424">
                  <c:v>980</c:v>
                </c:pt>
                <c:pt idx="2425">
                  <c:v>981</c:v>
                </c:pt>
                <c:pt idx="2426">
                  <c:v>982</c:v>
                </c:pt>
                <c:pt idx="2427">
                  <c:v>983</c:v>
                </c:pt>
                <c:pt idx="2428">
                  <c:v>984</c:v>
                </c:pt>
                <c:pt idx="2429">
                  <c:v>985</c:v>
                </c:pt>
                <c:pt idx="2430">
                  <c:v>986</c:v>
                </c:pt>
                <c:pt idx="2431">
                  <c:v>987</c:v>
                </c:pt>
                <c:pt idx="2432">
                  <c:v>988</c:v>
                </c:pt>
                <c:pt idx="2433">
                  <c:v>989</c:v>
                </c:pt>
                <c:pt idx="2434">
                  <c:v>990</c:v>
                </c:pt>
                <c:pt idx="2435">
                  <c:v>991</c:v>
                </c:pt>
                <c:pt idx="2436">
                  <c:v>992</c:v>
                </c:pt>
                <c:pt idx="2437">
                  <c:v>993</c:v>
                </c:pt>
                <c:pt idx="2438">
                  <c:v>994</c:v>
                </c:pt>
                <c:pt idx="2439">
                  <c:v>995</c:v>
                </c:pt>
                <c:pt idx="2440">
                  <c:v>996</c:v>
                </c:pt>
                <c:pt idx="2441">
                  <c:v>997</c:v>
                </c:pt>
                <c:pt idx="2442">
                  <c:v>998</c:v>
                </c:pt>
                <c:pt idx="2443">
                  <c:v>999</c:v>
                </c:pt>
                <c:pt idx="2444">
                  <c:v>1000</c:v>
                </c:pt>
                <c:pt idx="2445">
                  <c:v>1001</c:v>
                </c:pt>
                <c:pt idx="2446">
                  <c:v>1002</c:v>
                </c:pt>
                <c:pt idx="2447">
                  <c:v>1003</c:v>
                </c:pt>
                <c:pt idx="2448">
                  <c:v>1004</c:v>
                </c:pt>
                <c:pt idx="2449">
                  <c:v>1005</c:v>
                </c:pt>
                <c:pt idx="2450">
                  <c:v>1006</c:v>
                </c:pt>
                <c:pt idx="2451">
                  <c:v>1007</c:v>
                </c:pt>
                <c:pt idx="2452">
                  <c:v>1008</c:v>
                </c:pt>
                <c:pt idx="2453">
                  <c:v>1009</c:v>
                </c:pt>
                <c:pt idx="2454">
                  <c:v>1010</c:v>
                </c:pt>
                <c:pt idx="2455">
                  <c:v>1011</c:v>
                </c:pt>
                <c:pt idx="2456">
                  <c:v>1012</c:v>
                </c:pt>
                <c:pt idx="2457">
                  <c:v>1013</c:v>
                </c:pt>
                <c:pt idx="2458">
                  <c:v>1014</c:v>
                </c:pt>
                <c:pt idx="2459">
                  <c:v>1015</c:v>
                </c:pt>
                <c:pt idx="2460">
                  <c:v>1016</c:v>
                </c:pt>
                <c:pt idx="2461">
                  <c:v>1017</c:v>
                </c:pt>
                <c:pt idx="2462">
                  <c:v>1018</c:v>
                </c:pt>
                <c:pt idx="2463">
                  <c:v>1019</c:v>
                </c:pt>
                <c:pt idx="2464">
                  <c:v>1020</c:v>
                </c:pt>
                <c:pt idx="2465">
                  <c:v>1021</c:v>
                </c:pt>
                <c:pt idx="2466">
                  <c:v>1022</c:v>
                </c:pt>
                <c:pt idx="2467">
                  <c:v>1023</c:v>
                </c:pt>
                <c:pt idx="2468">
                  <c:v>1024</c:v>
                </c:pt>
                <c:pt idx="2469">
                  <c:v>1025</c:v>
                </c:pt>
                <c:pt idx="2470">
                  <c:v>1026</c:v>
                </c:pt>
                <c:pt idx="2471">
                  <c:v>1027</c:v>
                </c:pt>
                <c:pt idx="2472">
                  <c:v>1028</c:v>
                </c:pt>
                <c:pt idx="2473">
                  <c:v>1029</c:v>
                </c:pt>
                <c:pt idx="2474">
                  <c:v>1030</c:v>
                </c:pt>
                <c:pt idx="2475">
                  <c:v>1031</c:v>
                </c:pt>
                <c:pt idx="2476">
                  <c:v>1032</c:v>
                </c:pt>
                <c:pt idx="2477">
                  <c:v>1033</c:v>
                </c:pt>
                <c:pt idx="2478">
                  <c:v>1034</c:v>
                </c:pt>
                <c:pt idx="2479">
                  <c:v>1035</c:v>
                </c:pt>
                <c:pt idx="2480">
                  <c:v>1036</c:v>
                </c:pt>
                <c:pt idx="2481">
                  <c:v>1037</c:v>
                </c:pt>
                <c:pt idx="2482">
                  <c:v>1038</c:v>
                </c:pt>
                <c:pt idx="2483">
                  <c:v>1039</c:v>
                </c:pt>
                <c:pt idx="2484">
                  <c:v>1040</c:v>
                </c:pt>
                <c:pt idx="2485">
                  <c:v>1041</c:v>
                </c:pt>
                <c:pt idx="2486">
                  <c:v>1042</c:v>
                </c:pt>
                <c:pt idx="2487">
                  <c:v>1043</c:v>
                </c:pt>
                <c:pt idx="2488">
                  <c:v>1044</c:v>
                </c:pt>
                <c:pt idx="2489">
                  <c:v>1045</c:v>
                </c:pt>
                <c:pt idx="2490">
                  <c:v>1046</c:v>
                </c:pt>
                <c:pt idx="2491">
                  <c:v>1047</c:v>
                </c:pt>
                <c:pt idx="2492">
                  <c:v>1048</c:v>
                </c:pt>
                <c:pt idx="2493">
                  <c:v>1049</c:v>
                </c:pt>
                <c:pt idx="2494">
                  <c:v>1050</c:v>
                </c:pt>
                <c:pt idx="2495">
                  <c:v>1051</c:v>
                </c:pt>
                <c:pt idx="2496">
                  <c:v>1052</c:v>
                </c:pt>
                <c:pt idx="2497">
                  <c:v>1053</c:v>
                </c:pt>
                <c:pt idx="2498">
                  <c:v>1054</c:v>
                </c:pt>
                <c:pt idx="2499">
                  <c:v>1055</c:v>
                </c:pt>
                <c:pt idx="2500">
                  <c:v>1056</c:v>
                </c:pt>
                <c:pt idx="2501">
                  <c:v>1057</c:v>
                </c:pt>
                <c:pt idx="2502">
                  <c:v>1058</c:v>
                </c:pt>
                <c:pt idx="2503">
                  <c:v>1059</c:v>
                </c:pt>
                <c:pt idx="2504">
                  <c:v>1060</c:v>
                </c:pt>
                <c:pt idx="2505">
                  <c:v>1061</c:v>
                </c:pt>
                <c:pt idx="2506">
                  <c:v>1062</c:v>
                </c:pt>
                <c:pt idx="2507">
                  <c:v>1063</c:v>
                </c:pt>
                <c:pt idx="2508">
                  <c:v>1064</c:v>
                </c:pt>
                <c:pt idx="2509">
                  <c:v>1065</c:v>
                </c:pt>
                <c:pt idx="2510">
                  <c:v>1066</c:v>
                </c:pt>
                <c:pt idx="2511">
                  <c:v>1067</c:v>
                </c:pt>
                <c:pt idx="2512">
                  <c:v>1068</c:v>
                </c:pt>
                <c:pt idx="2513">
                  <c:v>1069</c:v>
                </c:pt>
                <c:pt idx="2514">
                  <c:v>1070</c:v>
                </c:pt>
                <c:pt idx="2515">
                  <c:v>1071</c:v>
                </c:pt>
                <c:pt idx="2516">
                  <c:v>1072</c:v>
                </c:pt>
                <c:pt idx="2517">
                  <c:v>1073</c:v>
                </c:pt>
                <c:pt idx="2518">
                  <c:v>1074</c:v>
                </c:pt>
                <c:pt idx="2519">
                  <c:v>1075</c:v>
                </c:pt>
                <c:pt idx="2520">
                  <c:v>1076</c:v>
                </c:pt>
                <c:pt idx="2521">
                  <c:v>1077</c:v>
                </c:pt>
                <c:pt idx="2522">
                  <c:v>1078</c:v>
                </c:pt>
                <c:pt idx="2523">
                  <c:v>1079</c:v>
                </c:pt>
                <c:pt idx="2524">
                  <c:v>1080</c:v>
                </c:pt>
                <c:pt idx="2525">
                  <c:v>1081</c:v>
                </c:pt>
                <c:pt idx="2526">
                  <c:v>1082</c:v>
                </c:pt>
                <c:pt idx="2527">
                  <c:v>1083</c:v>
                </c:pt>
                <c:pt idx="2528">
                  <c:v>1084</c:v>
                </c:pt>
                <c:pt idx="2529">
                  <c:v>1085</c:v>
                </c:pt>
                <c:pt idx="2530">
                  <c:v>1086</c:v>
                </c:pt>
                <c:pt idx="2531">
                  <c:v>1087</c:v>
                </c:pt>
                <c:pt idx="2532">
                  <c:v>1088</c:v>
                </c:pt>
                <c:pt idx="2533">
                  <c:v>1089</c:v>
                </c:pt>
                <c:pt idx="2534">
                  <c:v>1090</c:v>
                </c:pt>
                <c:pt idx="2535">
                  <c:v>1091</c:v>
                </c:pt>
                <c:pt idx="2536">
                  <c:v>1092</c:v>
                </c:pt>
                <c:pt idx="2537">
                  <c:v>1093</c:v>
                </c:pt>
                <c:pt idx="2538">
                  <c:v>1094</c:v>
                </c:pt>
                <c:pt idx="2539">
                  <c:v>1095</c:v>
                </c:pt>
                <c:pt idx="2540">
                  <c:v>1096</c:v>
                </c:pt>
                <c:pt idx="2541">
                  <c:v>1097</c:v>
                </c:pt>
                <c:pt idx="2542">
                  <c:v>1098</c:v>
                </c:pt>
                <c:pt idx="2543">
                  <c:v>1099</c:v>
                </c:pt>
                <c:pt idx="2544">
                  <c:v>1100</c:v>
                </c:pt>
                <c:pt idx="2545">
                  <c:v>1101</c:v>
                </c:pt>
                <c:pt idx="2546">
                  <c:v>1102</c:v>
                </c:pt>
                <c:pt idx="2547">
                  <c:v>1103</c:v>
                </c:pt>
                <c:pt idx="2548">
                  <c:v>1104</c:v>
                </c:pt>
                <c:pt idx="2549">
                  <c:v>1105</c:v>
                </c:pt>
                <c:pt idx="2550">
                  <c:v>1106</c:v>
                </c:pt>
                <c:pt idx="2551">
                  <c:v>1107</c:v>
                </c:pt>
                <c:pt idx="2552">
                  <c:v>1108</c:v>
                </c:pt>
                <c:pt idx="2553">
                  <c:v>1109</c:v>
                </c:pt>
                <c:pt idx="2554">
                  <c:v>1110</c:v>
                </c:pt>
                <c:pt idx="2555">
                  <c:v>1111</c:v>
                </c:pt>
                <c:pt idx="2556">
                  <c:v>1112</c:v>
                </c:pt>
                <c:pt idx="2557">
                  <c:v>1113</c:v>
                </c:pt>
                <c:pt idx="2558">
                  <c:v>1114</c:v>
                </c:pt>
                <c:pt idx="2559">
                  <c:v>1115</c:v>
                </c:pt>
                <c:pt idx="2560">
                  <c:v>1116</c:v>
                </c:pt>
                <c:pt idx="2561">
                  <c:v>1117</c:v>
                </c:pt>
                <c:pt idx="2562">
                  <c:v>1118</c:v>
                </c:pt>
                <c:pt idx="2563">
                  <c:v>1119</c:v>
                </c:pt>
                <c:pt idx="2564">
                  <c:v>1120</c:v>
                </c:pt>
                <c:pt idx="2565">
                  <c:v>1121</c:v>
                </c:pt>
                <c:pt idx="2566">
                  <c:v>1122</c:v>
                </c:pt>
                <c:pt idx="2567">
                  <c:v>1123</c:v>
                </c:pt>
                <c:pt idx="2568">
                  <c:v>1124</c:v>
                </c:pt>
                <c:pt idx="2569">
                  <c:v>1125</c:v>
                </c:pt>
                <c:pt idx="2570">
                  <c:v>1126</c:v>
                </c:pt>
                <c:pt idx="2571">
                  <c:v>1127</c:v>
                </c:pt>
                <c:pt idx="2572">
                  <c:v>1128</c:v>
                </c:pt>
                <c:pt idx="2573">
                  <c:v>1129</c:v>
                </c:pt>
                <c:pt idx="2574">
                  <c:v>1130</c:v>
                </c:pt>
                <c:pt idx="2575">
                  <c:v>1131</c:v>
                </c:pt>
                <c:pt idx="2576">
                  <c:v>1132</c:v>
                </c:pt>
                <c:pt idx="2577">
                  <c:v>1133</c:v>
                </c:pt>
                <c:pt idx="2578">
                  <c:v>1134</c:v>
                </c:pt>
                <c:pt idx="2579">
                  <c:v>1135</c:v>
                </c:pt>
                <c:pt idx="2580">
                  <c:v>1136</c:v>
                </c:pt>
                <c:pt idx="2581">
                  <c:v>1137</c:v>
                </c:pt>
                <c:pt idx="2582">
                  <c:v>1138</c:v>
                </c:pt>
                <c:pt idx="2583">
                  <c:v>1139</c:v>
                </c:pt>
                <c:pt idx="2584">
                  <c:v>1140</c:v>
                </c:pt>
                <c:pt idx="2585">
                  <c:v>1141</c:v>
                </c:pt>
                <c:pt idx="2586">
                  <c:v>1142</c:v>
                </c:pt>
                <c:pt idx="2587">
                  <c:v>1143</c:v>
                </c:pt>
                <c:pt idx="2588">
                  <c:v>1144</c:v>
                </c:pt>
                <c:pt idx="2589">
                  <c:v>1145</c:v>
                </c:pt>
                <c:pt idx="2590">
                  <c:v>1146</c:v>
                </c:pt>
                <c:pt idx="2591">
                  <c:v>1147</c:v>
                </c:pt>
                <c:pt idx="2592">
                  <c:v>1148</c:v>
                </c:pt>
                <c:pt idx="2593">
                  <c:v>1149</c:v>
                </c:pt>
                <c:pt idx="2594">
                  <c:v>1150</c:v>
                </c:pt>
                <c:pt idx="2595">
                  <c:v>1151</c:v>
                </c:pt>
                <c:pt idx="2596">
                  <c:v>1152</c:v>
                </c:pt>
                <c:pt idx="2597">
                  <c:v>1153</c:v>
                </c:pt>
                <c:pt idx="2598">
                  <c:v>1154</c:v>
                </c:pt>
                <c:pt idx="2599">
                  <c:v>1155</c:v>
                </c:pt>
                <c:pt idx="2600">
                  <c:v>1156</c:v>
                </c:pt>
                <c:pt idx="2601">
                  <c:v>1157</c:v>
                </c:pt>
                <c:pt idx="2602">
                  <c:v>1158</c:v>
                </c:pt>
                <c:pt idx="2603">
                  <c:v>1159</c:v>
                </c:pt>
                <c:pt idx="2604">
                  <c:v>1160</c:v>
                </c:pt>
                <c:pt idx="2605">
                  <c:v>1161</c:v>
                </c:pt>
                <c:pt idx="2606">
                  <c:v>1162</c:v>
                </c:pt>
                <c:pt idx="2607">
                  <c:v>1163</c:v>
                </c:pt>
                <c:pt idx="2608">
                  <c:v>1164</c:v>
                </c:pt>
                <c:pt idx="2609">
                  <c:v>1165</c:v>
                </c:pt>
                <c:pt idx="2610">
                  <c:v>1166</c:v>
                </c:pt>
                <c:pt idx="2611">
                  <c:v>1167</c:v>
                </c:pt>
                <c:pt idx="2612">
                  <c:v>1168</c:v>
                </c:pt>
                <c:pt idx="2613">
                  <c:v>1169</c:v>
                </c:pt>
                <c:pt idx="2614">
                  <c:v>1170</c:v>
                </c:pt>
                <c:pt idx="2615">
                  <c:v>1171</c:v>
                </c:pt>
                <c:pt idx="2616">
                  <c:v>1172</c:v>
                </c:pt>
                <c:pt idx="2617">
                  <c:v>1173</c:v>
                </c:pt>
                <c:pt idx="2618">
                  <c:v>1174</c:v>
                </c:pt>
                <c:pt idx="2619">
                  <c:v>1175</c:v>
                </c:pt>
                <c:pt idx="2620">
                  <c:v>1176</c:v>
                </c:pt>
                <c:pt idx="2621">
                  <c:v>1177</c:v>
                </c:pt>
                <c:pt idx="2622">
                  <c:v>1178</c:v>
                </c:pt>
                <c:pt idx="2623">
                  <c:v>1179</c:v>
                </c:pt>
                <c:pt idx="2624">
                  <c:v>1180</c:v>
                </c:pt>
                <c:pt idx="2625">
                  <c:v>1181</c:v>
                </c:pt>
                <c:pt idx="2626">
                  <c:v>1182</c:v>
                </c:pt>
                <c:pt idx="2627">
                  <c:v>1183</c:v>
                </c:pt>
                <c:pt idx="2628">
                  <c:v>1184</c:v>
                </c:pt>
                <c:pt idx="2629">
                  <c:v>1185</c:v>
                </c:pt>
                <c:pt idx="2630">
                  <c:v>1186</c:v>
                </c:pt>
                <c:pt idx="2631">
                  <c:v>1187</c:v>
                </c:pt>
                <c:pt idx="2632">
                  <c:v>1188</c:v>
                </c:pt>
                <c:pt idx="2633">
                  <c:v>1189</c:v>
                </c:pt>
                <c:pt idx="2634">
                  <c:v>1190</c:v>
                </c:pt>
                <c:pt idx="2635">
                  <c:v>1191</c:v>
                </c:pt>
                <c:pt idx="2636">
                  <c:v>1192</c:v>
                </c:pt>
                <c:pt idx="2637">
                  <c:v>1193</c:v>
                </c:pt>
                <c:pt idx="2638">
                  <c:v>1194</c:v>
                </c:pt>
                <c:pt idx="2639">
                  <c:v>1195</c:v>
                </c:pt>
                <c:pt idx="2640">
                  <c:v>1196</c:v>
                </c:pt>
                <c:pt idx="2641">
                  <c:v>1197</c:v>
                </c:pt>
                <c:pt idx="2642">
                  <c:v>1198</c:v>
                </c:pt>
                <c:pt idx="2643">
                  <c:v>1199</c:v>
                </c:pt>
                <c:pt idx="2644">
                  <c:v>1200</c:v>
                </c:pt>
                <c:pt idx="2645">
                  <c:v>1201</c:v>
                </c:pt>
                <c:pt idx="2646">
                  <c:v>1202</c:v>
                </c:pt>
                <c:pt idx="2647">
                  <c:v>1203</c:v>
                </c:pt>
                <c:pt idx="2648">
                  <c:v>1204</c:v>
                </c:pt>
                <c:pt idx="2649">
                  <c:v>1205</c:v>
                </c:pt>
                <c:pt idx="2650">
                  <c:v>1206</c:v>
                </c:pt>
                <c:pt idx="2651">
                  <c:v>1207</c:v>
                </c:pt>
                <c:pt idx="2652">
                  <c:v>1208</c:v>
                </c:pt>
                <c:pt idx="2653">
                  <c:v>1209</c:v>
                </c:pt>
                <c:pt idx="2654">
                  <c:v>1210</c:v>
                </c:pt>
                <c:pt idx="2655">
                  <c:v>1211</c:v>
                </c:pt>
                <c:pt idx="2656">
                  <c:v>1212</c:v>
                </c:pt>
                <c:pt idx="2657">
                  <c:v>1213</c:v>
                </c:pt>
                <c:pt idx="2658">
                  <c:v>1214</c:v>
                </c:pt>
                <c:pt idx="2659">
                  <c:v>1215</c:v>
                </c:pt>
                <c:pt idx="2660">
                  <c:v>1216</c:v>
                </c:pt>
                <c:pt idx="2661">
                  <c:v>1217</c:v>
                </c:pt>
                <c:pt idx="2662">
                  <c:v>1218</c:v>
                </c:pt>
                <c:pt idx="2663">
                  <c:v>1219</c:v>
                </c:pt>
                <c:pt idx="2664">
                  <c:v>1220</c:v>
                </c:pt>
                <c:pt idx="2665">
                  <c:v>1221</c:v>
                </c:pt>
                <c:pt idx="2666">
                  <c:v>1222</c:v>
                </c:pt>
                <c:pt idx="2667">
                  <c:v>1223</c:v>
                </c:pt>
                <c:pt idx="2668">
                  <c:v>1224</c:v>
                </c:pt>
                <c:pt idx="2669">
                  <c:v>1225</c:v>
                </c:pt>
                <c:pt idx="2670">
                  <c:v>1226</c:v>
                </c:pt>
                <c:pt idx="2671">
                  <c:v>1227</c:v>
                </c:pt>
                <c:pt idx="2672">
                  <c:v>1228</c:v>
                </c:pt>
                <c:pt idx="2673">
                  <c:v>1229</c:v>
                </c:pt>
                <c:pt idx="2674">
                  <c:v>1230</c:v>
                </c:pt>
                <c:pt idx="2675">
                  <c:v>1231</c:v>
                </c:pt>
                <c:pt idx="2676">
                  <c:v>1232</c:v>
                </c:pt>
                <c:pt idx="2677">
                  <c:v>1233</c:v>
                </c:pt>
                <c:pt idx="2678">
                  <c:v>1234</c:v>
                </c:pt>
                <c:pt idx="2679">
                  <c:v>1235</c:v>
                </c:pt>
                <c:pt idx="2680">
                  <c:v>1236</c:v>
                </c:pt>
                <c:pt idx="2681">
                  <c:v>1237</c:v>
                </c:pt>
                <c:pt idx="2682">
                  <c:v>1238</c:v>
                </c:pt>
                <c:pt idx="2683">
                  <c:v>1239</c:v>
                </c:pt>
                <c:pt idx="2684">
                  <c:v>1240</c:v>
                </c:pt>
                <c:pt idx="2685">
                  <c:v>1241</c:v>
                </c:pt>
                <c:pt idx="2686">
                  <c:v>1242</c:v>
                </c:pt>
                <c:pt idx="2687">
                  <c:v>1243</c:v>
                </c:pt>
                <c:pt idx="2688">
                  <c:v>1244</c:v>
                </c:pt>
                <c:pt idx="2689">
                  <c:v>1245</c:v>
                </c:pt>
                <c:pt idx="2690">
                  <c:v>1246</c:v>
                </c:pt>
                <c:pt idx="2691">
                  <c:v>1247</c:v>
                </c:pt>
                <c:pt idx="2692">
                  <c:v>1248</c:v>
                </c:pt>
                <c:pt idx="2693">
                  <c:v>1249</c:v>
                </c:pt>
                <c:pt idx="2694">
                  <c:v>1250</c:v>
                </c:pt>
                <c:pt idx="2695">
                  <c:v>1251</c:v>
                </c:pt>
                <c:pt idx="2696">
                  <c:v>1252</c:v>
                </c:pt>
                <c:pt idx="2697">
                  <c:v>1253</c:v>
                </c:pt>
                <c:pt idx="2698">
                  <c:v>1254</c:v>
                </c:pt>
                <c:pt idx="2699">
                  <c:v>1255</c:v>
                </c:pt>
                <c:pt idx="2700">
                  <c:v>1256</c:v>
                </c:pt>
                <c:pt idx="2701">
                  <c:v>1257</c:v>
                </c:pt>
                <c:pt idx="2702">
                  <c:v>1258</c:v>
                </c:pt>
                <c:pt idx="2703">
                  <c:v>1259</c:v>
                </c:pt>
                <c:pt idx="2704">
                  <c:v>1260</c:v>
                </c:pt>
                <c:pt idx="2705">
                  <c:v>1261</c:v>
                </c:pt>
                <c:pt idx="2706">
                  <c:v>1262</c:v>
                </c:pt>
                <c:pt idx="2707">
                  <c:v>1263</c:v>
                </c:pt>
                <c:pt idx="2708">
                  <c:v>1264</c:v>
                </c:pt>
                <c:pt idx="2709">
                  <c:v>1265</c:v>
                </c:pt>
                <c:pt idx="2710">
                  <c:v>1266</c:v>
                </c:pt>
                <c:pt idx="2711">
                  <c:v>1267</c:v>
                </c:pt>
                <c:pt idx="2712">
                  <c:v>1268</c:v>
                </c:pt>
                <c:pt idx="2713">
                  <c:v>1269</c:v>
                </c:pt>
                <c:pt idx="2714">
                  <c:v>1270</c:v>
                </c:pt>
                <c:pt idx="2715">
                  <c:v>1271</c:v>
                </c:pt>
                <c:pt idx="2716">
                  <c:v>1272</c:v>
                </c:pt>
                <c:pt idx="2717">
                  <c:v>1273</c:v>
                </c:pt>
                <c:pt idx="2718">
                  <c:v>1274</c:v>
                </c:pt>
                <c:pt idx="2719">
                  <c:v>1275</c:v>
                </c:pt>
                <c:pt idx="2720">
                  <c:v>1276</c:v>
                </c:pt>
                <c:pt idx="2721">
                  <c:v>1277</c:v>
                </c:pt>
                <c:pt idx="2722">
                  <c:v>1278</c:v>
                </c:pt>
                <c:pt idx="2723">
                  <c:v>1279</c:v>
                </c:pt>
                <c:pt idx="2724">
                  <c:v>1280</c:v>
                </c:pt>
                <c:pt idx="2725">
                  <c:v>1281</c:v>
                </c:pt>
                <c:pt idx="2726">
                  <c:v>1282</c:v>
                </c:pt>
                <c:pt idx="2727">
                  <c:v>1283</c:v>
                </c:pt>
                <c:pt idx="2728">
                  <c:v>1284</c:v>
                </c:pt>
                <c:pt idx="2729">
                  <c:v>1285</c:v>
                </c:pt>
                <c:pt idx="2730">
                  <c:v>1286</c:v>
                </c:pt>
                <c:pt idx="2731">
                  <c:v>1287</c:v>
                </c:pt>
                <c:pt idx="2732">
                  <c:v>1288</c:v>
                </c:pt>
                <c:pt idx="2733">
                  <c:v>1289</c:v>
                </c:pt>
                <c:pt idx="2734">
                  <c:v>1290</c:v>
                </c:pt>
                <c:pt idx="2735">
                  <c:v>1291</c:v>
                </c:pt>
                <c:pt idx="2736">
                  <c:v>1292</c:v>
                </c:pt>
                <c:pt idx="2737">
                  <c:v>1293</c:v>
                </c:pt>
                <c:pt idx="2738">
                  <c:v>1294</c:v>
                </c:pt>
                <c:pt idx="2739">
                  <c:v>1295</c:v>
                </c:pt>
                <c:pt idx="2740">
                  <c:v>1296</c:v>
                </c:pt>
                <c:pt idx="2741">
                  <c:v>1297</c:v>
                </c:pt>
                <c:pt idx="2742">
                  <c:v>1298</c:v>
                </c:pt>
                <c:pt idx="2743">
                  <c:v>1299</c:v>
                </c:pt>
                <c:pt idx="2744">
                  <c:v>1300</c:v>
                </c:pt>
                <c:pt idx="2745">
                  <c:v>1301</c:v>
                </c:pt>
                <c:pt idx="2746">
                  <c:v>1302</c:v>
                </c:pt>
                <c:pt idx="2747">
                  <c:v>1303</c:v>
                </c:pt>
                <c:pt idx="2748">
                  <c:v>1304</c:v>
                </c:pt>
                <c:pt idx="2749">
                  <c:v>1305</c:v>
                </c:pt>
                <c:pt idx="2750">
                  <c:v>1306</c:v>
                </c:pt>
                <c:pt idx="2751">
                  <c:v>1307</c:v>
                </c:pt>
                <c:pt idx="2752">
                  <c:v>1308</c:v>
                </c:pt>
                <c:pt idx="2753">
                  <c:v>1309</c:v>
                </c:pt>
                <c:pt idx="2754">
                  <c:v>1310</c:v>
                </c:pt>
                <c:pt idx="2755">
                  <c:v>1311</c:v>
                </c:pt>
                <c:pt idx="2756">
                  <c:v>1312</c:v>
                </c:pt>
                <c:pt idx="2757">
                  <c:v>1313</c:v>
                </c:pt>
                <c:pt idx="2758">
                  <c:v>1314</c:v>
                </c:pt>
                <c:pt idx="2759">
                  <c:v>1315</c:v>
                </c:pt>
                <c:pt idx="2760">
                  <c:v>1316</c:v>
                </c:pt>
                <c:pt idx="2761">
                  <c:v>1317</c:v>
                </c:pt>
                <c:pt idx="2762">
                  <c:v>1318</c:v>
                </c:pt>
                <c:pt idx="2763">
                  <c:v>1319</c:v>
                </c:pt>
                <c:pt idx="2764">
                  <c:v>1320</c:v>
                </c:pt>
                <c:pt idx="2765">
                  <c:v>1321</c:v>
                </c:pt>
                <c:pt idx="2766">
                  <c:v>1322</c:v>
                </c:pt>
                <c:pt idx="2767">
                  <c:v>1323</c:v>
                </c:pt>
                <c:pt idx="2768">
                  <c:v>1324</c:v>
                </c:pt>
                <c:pt idx="2769">
                  <c:v>1325</c:v>
                </c:pt>
                <c:pt idx="2770">
                  <c:v>1326</c:v>
                </c:pt>
                <c:pt idx="2771">
                  <c:v>1327</c:v>
                </c:pt>
                <c:pt idx="2772">
                  <c:v>1328</c:v>
                </c:pt>
                <c:pt idx="2773">
                  <c:v>1329</c:v>
                </c:pt>
                <c:pt idx="2774">
                  <c:v>1330</c:v>
                </c:pt>
                <c:pt idx="2775">
                  <c:v>1331</c:v>
                </c:pt>
                <c:pt idx="2776">
                  <c:v>1332</c:v>
                </c:pt>
                <c:pt idx="2777">
                  <c:v>1333</c:v>
                </c:pt>
                <c:pt idx="2778">
                  <c:v>1334</c:v>
                </c:pt>
                <c:pt idx="2779">
                  <c:v>1335</c:v>
                </c:pt>
                <c:pt idx="2780">
                  <c:v>1336</c:v>
                </c:pt>
                <c:pt idx="2781">
                  <c:v>1337</c:v>
                </c:pt>
                <c:pt idx="2782">
                  <c:v>1338</c:v>
                </c:pt>
                <c:pt idx="2783">
                  <c:v>1339</c:v>
                </c:pt>
                <c:pt idx="2784">
                  <c:v>1340</c:v>
                </c:pt>
                <c:pt idx="2785">
                  <c:v>1341</c:v>
                </c:pt>
                <c:pt idx="2786">
                  <c:v>1342</c:v>
                </c:pt>
                <c:pt idx="2787">
                  <c:v>1343</c:v>
                </c:pt>
                <c:pt idx="2788">
                  <c:v>1344</c:v>
                </c:pt>
                <c:pt idx="2789">
                  <c:v>1345</c:v>
                </c:pt>
                <c:pt idx="2790">
                  <c:v>1346</c:v>
                </c:pt>
                <c:pt idx="2791">
                  <c:v>1347</c:v>
                </c:pt>
                <c:pt idx="2792">
                  <c:v>1348</c:v>
                </c:pt>
                <c:pt idx="2793">
                  <c:v>1349</c:v>
                </c:pt>
                <c:pt idx="2794">
                  <c:v>1350</c:v>
                </c:pt>
                <c:pt idx="2795">
                  <c:v>1351</c:v>
                </c:pt>
                <c:pt idx="2796">
                  <c:v>1352</c:v>
                </c:pt>
                <c:pt idx="2797">
                  <c:v>1353</c:v>
                </c:pt>
                <c:pt idx="2798">
                  <c:v>1354</c:v>
                </c:pt>
                <c:pt idx="2799">
                  <c:v>1355</c:v>
                </c:pt>
                <c:pt idx="2800">
                  <c:v>1356</c:v>
                </c:pt>
                <c:pt idx="2801">
                  <c:v>1357</c:v>
                </c:pt>
                <c:pt idx="2802">
                  <c:v>1358</c:v>
                </c:pt>
                <c:pt idx="2803">
                  <c:v>1359</c:v>
                </c:pt>
                <c:pt idx="2804">
                  <c:v>1360</c:v>
                </c:pt>
                <c:pt idx="2805">
                  <c:v>1361</c:v>
                </c:pt>
                <c:pt idx="2806">
                  <c:v>1362</c:v>
                </c:pt>
                <c:pt idx="2807">
                  <c:v>1363</c:v>
                </c:pt>
                <c:pt idx="2808">
                  <c:v>1364</c:v>
                </c:pt>
                <c:pt idx="2809">
                  <c:v>1365</c:v>
                </c:pt>
                <c:pt idx="2810">
                  <c:v>1366</c:v>
                </c:pt>
                <c:pt idx="2811">
                  <c:v>1367</c:v>
                </c:pt>
                <c:pt idx="2812">
                  <c:v>1368</c:v>
                </c:pt>
                <c:pt idx="2813">
                  <c:v>1369</c:v>
                </c:pt>
                <c:pt idx="2814">
                  <c:v>1370</c:v>
                </c:pt>
                <c:pt idx="2815">
                  <c:v>1371</c:v>
                </c:pt>
                <c:pt idx="2816">
                  <c:v>1372</c:v>
                </c:pt>
                <c:pt idx="2817">
                  <c:v>1373</c:v>
                </c:pt>
                <c:pt idx="2818">
                  <c:v>1374</c:v>
                </c:pt>
                <c:pt idx="2819">
                  <c:v>1375</c:v>
                </c:pt>
                <c:pt idx="2820">
                  <c:v>1376</c:v>
                </c:pt>
                <c:pt idx="2821">
                  <c:v>1377</c:v>
                </c:pt>
                <c:pt idx="2822">
                  <c:v>1378</c:v>
                </c:pt>
                <c:pt idx="2823">
                  <c:v>1379</c:v>
                </c:pt>
                <c:pt idx="2824">
                  <c:v>1380</c:v>
                </c:pt>
                <c:pt idx="2825">
                  <c:v>1381</c:v>
                </c:pt>
                <c:pt idx="2826">
                  <c:v>1382</c:v>
                </c:pt>
                <c:pt idx="2827">
                  <c:v>1383</c:v>
                </c:pt>
                <c:pt idx="2828">
                  <c:v>1384</c:v>
                </c:pt>
                <c:pt idx="2829">
                  <c:v>1385</c:v>
                </c:pt>
                <c:pt idx="2830">
                  <c:v>1386</c:v>
                </c:pt>
                <c:pt idx="2831">
                  <c:v>1387</c:v>
                </c:pt>
                <c:pt idx="2832">
                  <c:v>1388</c:v>
                </c:pt>
                <c:pt idx="2833">
                  <c:v>1389</c:v>
                </c:pt>
                <c:pt idx="2834">
                  <c:v>1390</c:v>
                </c:pt>
                <c:pt idx="2835">
                  <c:v>1391</c:v>
                </c:pt>
                <c:pt idx="2836">
                  <c:v>1392</c:v>
                </c:pt>
                <c:pt idx="2837">
                  <c:v>1393</c:v>
                </c:pt>
                <c:pt idx="2838">
                  <c:v>1394</c:v>
                </c:pt>
                <c:pt idx="2839">
                  <c:v>1395</c:v>
                </c:pt>
                <c:pt idx="2840">
                  <c:v>1396</c:v>
                </c:pt>
                <c:pt idx="2841">
                  <c:v>1397</c:v>
                </c:pt>
                <c:pt idx="2842">
                  <c:v>1398</c:v>
                </c:pt>
                <c:pt idx="2843">
                  <c:v>1399</c:v>
                </c:pt>
                <c:pt idx="2844">
                  <c:v>1400</c:v>
                </c:pt>
                <c:pt idx="2845">
                  <c:v>1401</c:v>
                </c:pt>
                <c:pt idx="2846">
                  <c:v>1402</c:v>
                </c:pt>
                <c:pt idx="2847">
                  <c:v>1403</c:v>
                </c:pt>
                <c:pt idx="2848">
                  <c:v>1404</c:v>
                </c:pt>
                <c:pt idx="2849">
                  <c:v>1405</c:v>
                </c:pt>
                <c:pt idx="2850">
                  <c:v>1406</c:v>
                </c:pt>
                <c:pt idx="2851">
                  <c:v>1407</c:v>
                </c:pt>
                <c:pt idx="2852">
                  <c:v>1408</c:v>
                </c:pt>
                <c:pt idx="2853">
                  <c:v>1409</c:v>
                </c:pt>
                <c:pt idx="2854">
                  <c:v>1410</c:v>
                </c:pt>
                <c:pt idx="2855">
                  <c:v>1411</c:v>
                </c:pt>
                <c:pt idx="2856">
                  <c:v>1412</c:v>
                </c:pt>
                <c:pt idx="2857">
                  <c:v>1413</c:v>
                </c:pt>
                <c:pt idx="2858">
                  <c:v>1414</c:v>
                </c:pt>
                <c:pt idx="2859">
                  <c:v>1415</c:v>
                </c:pt>
                <c:pt idx="2860">
                  <c:v>1416</c:v>
                </c:pt>
                <c:pt idx="2861">
                  <c:v>1417</c:v>
                </c:pt>
                <c:pt idx="2862">
                  <c:v>1418</c:v>
                </c:pt>
                <c:pt idx="2863">
                  <c:v>1419</c:v>
                </c:pt>
                <c:pt idx="2864">
                  <c:v>1420</c:v>
                </c:pt>
                <c:pt idx="2865">
                  <c:v>1421</c:v>
                </c:pt>
                <c:pt idx="2866">
                  <c:v>1422</c:v>
                </c:pt>
                <c:pt idx="2867">
                  <c:v>1423</c:v>
                </c:pt>
                <c:pt idx="2868">
                  <c:v>1424</c:v>
                </c:pt>
                <c:pt idx="2869">
                  <c:v>1425</c:v>
                </c:pt>
                <c:pt idx="2870">
                  <c:v>1426</c:v>
                </c:pt>
                <c:pt idx="2871">
                  <c:v>1427</c:v>
                </c:pt>
                <c:pt idx="2872">
                  <c:v>1428</c:v>
                </c:pt>
                <c:pt idx="2873">
                  <c:v>1429</c:v>
                </c:pt>
                <c:pt idx="2874">
                  <c:v>1430</c:v>
                </c:pt>
                <c:pt idx="2875">
                  <c:v>1431</c:v>
                </c:pt>
                <c:pt idx="2876">
                  <c:v>1432</c:v>
                </c:pt>
                <c:pt idx="2877">
                  <c:v>1433</c:v>
                </c:pt>
                <c:pt idx="2878">
                  <c:v>1434</c:v>
                </c:pt>
                <c:pt idx="2879">
                  <c:v>1435</c:v>
                </c:pt>
                <c:pt idx="2880">
                  <c:v>1436</c:v>
                </c:pt>
                <c:pt idx="2881">
                  <c:v>1437</c:v>
                </c:pt>
                <c:pt idx="2882">
                  <c:v>1438</c:v>
                </c:pt>
                <c:pt idx="2883">
                  <c:v>1439</c:v>
                </c:pt>
                <c:pt idx="2884">
                  <c:v>1440</c:v>
                </c:pt>
                <c:pt idx="2885">
                  <c:v>1441</c:v>
                </c:pt>
                <c:pt idx="2886">
                  <c:v>1442</c:v>
                </c:pt>
                <c:pt idx="2887">
                  <c:v>1443</c:v>
                </c:pt>
                <c:pt idx="2888">
                  <c:v>1444</c:v>
                </c:pt>
                <c:pt idx="2889">
                  <c:v>1445</c:v>
                </c:pt>
                <c:pt idx="2890">
                  <c:v>1446</c:v>
                </c:pt>
                <c:pt idx="2891">
                  <c:v>1447</c:v>
                </c:pt>
                <c:pt idx="2892">
                  <c:v>1448</c:v>
                </c:pt>
                <c:pt idx="2893">
                  <c:v>1449</c:v>
                </c:pt>
                <c:pt idx="2894">
                  <c:v>1450</c:v>
                </c:pt>
                <c:pt idx="2895">
                  <c:v>1451</c:v>
                </c:pt>
                <c:pt idx="2896">
                  <c:v>1452</c:v>
                </c:pt>
                <c:pt idx="2897">
                  <c:v>1453</c:v>
                </c:pt>
                <c:pt idx="2898">
                  <c:v>1454</c:v>
                </c:pt>
                <c:pt idx="2899">
                  <c:v>1455</c:v>
                </c:pt>
                <c:pt idx="2900">
                  <c:v>1456</c:v>
                </c:pt>
                <c:pt idx="2901">
                  <c:v>1457</c:v>
                </c:pt>
                <c:pt idx="2902">
                  <c:v>1458</c:v>
                </c:pt>
                <c:pt idx="2903">
                  <c:v>1459</c:v>
                </c:pt>
                <c:pt idx="2904">
                  <c:v>1460</c:v>
                </c:pt>
                <c:pt idx="2905">
                  <c:v>1461</c:v>
                </c:pt>
                <c:pt idx="2906">
                  <c:v>1462</c:v>
                </c:pt>
                <c:pt idx="2907">
                  <c:v>1463</c:v>
                </c:pt>
                <c:pt idx="2908">
                  <c:v>1464</c:v>
                </c:pt>
                <c:pt idx="2909">
                  <c:v>1465</c:v>
                </c:pt>
                <c:pt idx="2910">
                  <c:v>1466</c:v>
                </c:pt>
                <c:pt idx="2911">
                  <c:v>1467</c:v>
                </c:pt>
                <c:pt idx="2912">
                  <c:v>1468</c:v>
                </c:pt>
                <c:pt idx="2913">
                  <c:v>1469</c:v>
                </c:pt>
                <c:pt idx="2914">
                  <c:v>1470</c:v>
                </c:pt>
                <c:pt idx="2915">
                  <c:v>1471</c:v>
                </c:pt>
                <c:pt idx="2916">
                  <c:v>1472</c:v>
                </c:pt>
                <c:pt idx="2917">
                  <c:v>1473</c:v>
                </c:pt>
                <c:pt idx="2918">
                  <c:v>1474</c:v>
                </c:pt>
                <c:pt idx="2919">
                  <c:v>1475</c:v>
                </c:pt>
                <c:pt idx="2920">
                  <c:v>1476</c:v>
                </c:pt>
                <c:pt idx="2921">
                  <c:v>1477</c:v>
                </c:pt>
                <c:pt idx="2922">
                  <c:v>1478</c:v>
                </c:pt>
                <c:pt idx="2923">
                  <c:v>1479</c:v>
                </c:pt>
                <c:pt idx="2924">
                  <c:v>1480</c:v>
                </c:pt>
                <c:pt idx="2925">
                  <c:v>1481</c:v>
                </c:pt>
                <c:pt idx="2926">
                  <c:v>1482</c:v>
                </c:pt>
                <c:pt idx="2927">
                  <c:v>1483</c:v>
                </c:pt>
                <c:pt idx="2928">
                  <c:v>1484</c:v>
                </c:pt>
                <c:pt idx="2929">
                  <c:v>1485</c:v>
                </c:pt>
                <c:pt idx="2930">
                  <c:v>1486</c:v>
                </c:pt>
                <c:pt idx="2931">
                  <c:v>1487</c:v>
                </c:pt>
                <c:pt idx="2932">
                  <c:v>1488</c:v>
                </c:pt>
                <c:pt idx="2933">
                  <c:v>1489</c:v>
                </c:pt>
                <c:pt idx="2934">
                  <c:v>1490</c:v>
                </c:pt>
                <c:pt idx="2935">
                  <c:v>1491</c:v>
                </c:pt>
                <c:pt idx="2936">
                  <c:v>1492</c:v>
                </c:pt>
                <c:pt idx="2937">
                  <c:v>1493</c:v>
                </c:pt>
                <c:pt idx="2938">
                  <c:v>1494</c:v>
                </c:pt>
                <c:pt idx="2939">
                  <c:v>1495</c:v>
                </c:pt>
                <c:pt idx="2940">
                  <c:v>1496</c:v>
                </c:pt>
                <c:pt idx="2941">
                  <c:v>1497</c:v>
                </c:pt>
                <c:pt idx="2942">
                  <c:v>1498</c:v>
                </c:pt>
                <c:pt idx="2943">
                  <c:v>1499</c:v>
                </c:pt>
                <c:pt idx="2944">
                  <c:v>1500</c:v>
                </c:pt>
                <c:pt idx="2945">
                  <c:v>1501</c:v>
                </c:pt>
                <c:pt idx="2946">
                  <c:v>1502</c:v>
                </c:pt>
                <c:pt idx="2947">
                  <c:v>1503</c:v>
                </c:pt>
                <c:pt idx="2948">
                  <c:v>1504</c:v>
                </c:pt>
                <c:pt idx="2949">
                  <c:v>1505</c:v>
                </c:pt>
                <c:pt idx="2950">
                  <c:v>1506</c:v>
                </c:pt>
                <c:pt idx="2951">
                  <c:v>1507</c:v>
                </c:pt>
                <c:pt idx="2952">
                  <c:v>1508</c:v>
                </c:pt>
                <c:pt idx="2953">
                  <c:v>1509</c:v>
                </c:pt>
                <c:pt idx="2954">
                  <c:v>1510</c:v>
                </c:pt>
                <c:pt idx="2955">
                  <c:v>1511</c:v>
                </c:pt>
                <c:pt idx="2956">
                  <c:v>1512</c:v>
                </c:pt>
                <c:pt idx="2957">
                  <c:v>1513</c:v>
                </c:pt>
                <c:pt idx="2958">
                  <c:v>1514</c:v>
                </c:pt>
                <c:pt idx="2959">
                  <c:v>1515</c:v>
                </c:pt>
                <c:pt idx="2960">
                  <c:v>1516</c:v>
                </c:pt>
                <c:pt idx="2961">
                  <c:v>1517</c:v>
                </c:pt>
                <c:pt idx="2962">
                  <c:v>1518</c:v>
                </c:pt>
                <c:pt idx="2963">
                  <c:v>1519</c:v>
                </c:pt>
                <c:pt idx="2964">
                  <c:v>1520</c:v>
                </c:pt>
                <c:pt idx="2965">
                  <c:v>1521</c:v>
                </c:pt>
                <c:pt idx="2966">
                  <c:v>1522</c:v>
                </c:pt>
                <c:pt idx="2967">
                  <c:v>1523</c:v>
                </c:pt>
                <c:pt idx="2968">
                  <c:v>1524</c:v>
                </c:pt>
                <c:pt idx="2969">
                  <c:v>1525</c:v>
                </c:pt>
                <c:pt idx="2970">
                  <c:v>1526</c:v>
                </c:pt>
                <c:pt idx="2971">
                  <c:v>1527</c:v>
                </c:pt>
                <c:pt idx="2972">
                  <c:v>1528</c:v>
                </c:pt>
                <c:pt idx="2973">
                  <c:v>1529</c:v>
                </c:pt>
                <c:pt idx="2974">
                  <c:v>1530</c:v>
                </c:pt>
                <c:pt idx="2975">
                  <c:v>1531</c:v>
                </c:pt>
                <c:pt idx="2976">
                  <c:v>1532</c:v>
                </c:pt>
                <c:pt idx="2977">
                  <c:v>1533</c:v>
                </c:pt>
                <c:pt idx="2978">
                  <c:v>1534</c:v>
                </c:pt>
                <c:pt idx="2979">
                  <c:v>1535</c:v>
                </c:pt>
                <c:pt idx="2980">
                  <c:v>1536</c:v>
                </c:pt>
                <c:pt idx="2981">
                  <c:v>1537</c:v>
                </c:pt>
                <c:pt idx="2982">
                  <c:v>1538</c:v>
                </c:pt>
                <c:pt idx="2983">
                  <c:v>1539</c:v>
                </c:pt>
                <c:pt idx="2984">
                  <c:v>1540</c:v>
                </c:pt>
                <c:pt idx="2985">
                  <c:v>1541</c:v>
                </c:pt>
                <c:pt idx="2986">
                  <c:v>1542</c:v>
                </c:pt>
                <c:pt idx="2987">
                  <c:v>1543</c:v>
                </c:pt>
                <c:pt idx="2988">
                  <c:v>1544</c:v>
                </c:pt>
                <c:pt idx="2989">
                  <c:v>1545</c:v>
                </c:pt>
                <c:pt idx="2990">
                  <c:v>1546</c:v>
                </c:pt>
                <c:pt idx="2991">
                  <c:v>1547</c:v>
                </c:pt>
                <c:pt idx="2992">
                  <c:v>1548</c:v>
                </c:pt>
                <c:pt idx="2993">
                  <c:v>1549</c:v>
                </c:pt>
                <c:pt idx="2994">
                  <c:v>1550</c:v>
                </c:pt>
                <c:pt idx="2995">
                  <c:v>1551</c:v>
                </c:pt>
                <c:pt idx="2996">
                  <c:v>1552</c:v>
                </c:pt>
                <c:pt idx="2997">
                  <c:v>1553</c:v>
                </c:pt>
                <c:pt idx="2998">
                  <c:v>1554</c:v>
                </c:pt>
                <c:pt idx="2999">
                  <c:v>1555</c:v>
                </c:pt>
                <c:pt idx="3000">
                  <c:v>1556</c:v>
                </c:pt>
                <c:pt idx="3001">
                  <c:v>1557</c:v>
                </c:pt>
                <c:pt idx="3002">
                  <c:v>1558</c:v>
                </c:pt>
                <c:pt idx="3003">
                  <c:v>1559</c:v>
                </c:pt>
                <c:pt idx="3004">
                  <c:v>1560</c:v>
                </c:pt>
                <c:pt idx="3005">
                  <c:v>1561</c:v>
                </c:pt>
                <c:pt idx="3006">
                  <c:v>1562</c:v>
                </c:pt>
                <c:pt idx="3007">
                  <c:v>1563</c:v>
                </c:pt>
                <c:pt idx="3008">
                  <c:v>1564</c:v>
                </c:pt>
                <c:pt idx="3009">
                  <c:v>1565</c:v>
                </c:pt>
                <c:pt idx="3010">
                  <c:v>1566</c:v>
                </c:pt>
                <c:pt idx="3011">
                  <c:v>1567</c:v>
                </c:pt>
                <c:pt idx="3012">
                  <c:v>1568</c:v>
                </c:pt>
                <c:pt idx="3013">
                  <c:v>1569</c:v>
                </c:pt>
                <c:pt idx="3014">
                  <c:v>1570</c:v>
                </c:pt>
                <c:pt idx="3015">
                  <c:v>1571</c:v>
                </c:pt>
                <c:pt idx="3016">
                  <c:v>1572</c:v>
                </c:pt>
                <c:pt idx="3017">
                  <c:v>1573</c:v>
                </c:pt>
                <c:pt idx="3018">
                  <c:v>1574</c:v>
                </c:pt>
                <c:pt idx="3019">
                  <c:v>1575</c:v>
                </c:pt>
                <c:pt idx="3020">
                  <c:v>1576</c:v>
                </c:pt>
                <c:pt idx="3021">
                  <c:v>1577</c:v>
                </c:pt>
                <c:pt idx="3022">
                  <c:v>1578</c:v>
                </c:pt>
                <c:pt idx="3023">
                  <c:v>1579</c:v>
                </c:pt>
                <c:pt idx="3024">
                  <c:v>1580</c:v>
                </c:pt>
                <c:pt idx="3025">
                  <c:v>1581</c:v>
                </c:pt>
                <c:pt idx="3026">
                  <c:v>1582</c:v>
                </c:pt>
                <c:pt idx="3027">
                  <c:v>1583</c:v>
                </c:pt>
                <c:pt idx="3028">
                  <c:v>1584</c:v>
                </c:pt>
                <c:pt idx="3029">
                  <c:v>1585</c:v>
                </c:pt>
                <c:pt idx="3030">
                  <c:v>1586</c:v>
                </c:pt>
                <c:pt idx="3031">
                  <c:v>1587</c:v>
                </c:pt>
                <c:pt idx="3032">
                  <c:v>1588</c:v>
                </c:pt>
                <c:pt idx="3033">
                  <c:v>1589</c:v>
                </c:pt>
                <c:pt idx="3034">
                  <c:v>1590</c:v>
                </c:pt>
                <c:pt idx="3035">
                  <c:v>1591</c:v>
                </c:pt>
                <c:pt idx="3036">
                  <c:v>1592</c:v>
                </c:pt>
                <c:pt idx="3037">
                  <c:v>1593</c:v>
                </c:pt>
                <c:pt idx="3038">
                  <c:v>1594</c:v>
                </c:pt>
                <c:pt idx="3039">
                  <c:v>1595</c:v>
                </c:pt>
                <c:pt idx="3040">
                  <c:v>1596</c:v>
                </c:pt>
                <c:pt idx="3041">
                  <c:v>1597</c:v>
                </c:pt>
                <c:pt idx="3042">
                  <c:v>1598</c:v>
                </c:pt>
                <c:pt idx="3043">
                  <c:v>1599</c:v>
                </c:pt>
                <c:pt idx="3044">
                  <c:v>1600</c:v>
                </c:pt>
                <c:pt idx="3045">
                  <c:v>1601</c:v>
                </c:pt>
                <c:pt idx="3046">
                  <c:v>1602</c:v>
                </c:pt>
                <c:pt idx="3047">
                  <c:v>1603</c:v>
                </c:pt>
                <c:pt idx="3048">
                  <c:v>1604</c:v>
                </c:pt>
                <c:pt idx="3049">
                  <c:v>1605</c:v>
                </c:pt>
                <c:pt idx="3050">
                  <c:v>1606</c:v>
                </c:pt>
                <c:pt idx="3051">
                  <c:v>1607</c:v>
                </c:pt>
                <c:pt idx="3052">
                  <c:v>1608</c:v>
                </c:pt>
                <c:pt idx="3053">
                  <c:v>1609</c:v>
                </c:pt>
                <c:pt idx="3054">
                  <c:v>1610</c:v>
                </c:pt>
                <c:pt idx="3055">
                  <c:v>1611</c:v>
                </c:pt>
                <c:pt idx="3056">
                  <c:v>1612</c:v>
                </c:pt>
                <c:pt idx="3057">
                  <c:v>1613</c:v>
                </c:pt>
                <c:pt idx="3058">
                  <c:v>1614</c:v>
                </c:pt>
                <c:pt idx="3059">
                  <c:v>1615</c:v>
                </c:pt>
                <c:pt idx="3060">
                  <c:v>1616</c:v>
                </c:pt>
                <c:pt idx="3061">
                  <c:v>1617</c:v>
                </c:pt>
                <c:pt idx="3062">
                  <c:v>1618</c:v>
                </c:pt>
                <c:pt idx="3063">
                  <c:v>1619</c:v>
                </c:pt>
                <c:pt idx="3064">
                  <c:v>1620</c:v>
                </c:pt>
                <c:pt idx="3065">
                  <c:v>1621</c:v>
                </c:pt>
                <c:pt idx="3066">
                  <c:v>1622</c:v>
                </c:pt>
                <c:pt idx="3067">
                  <c:v>1623</c:v>
                </c:pt>
                <c:pt idx="3068">
                  <c:v>1624</c:v>
                </c:pt>
                <c:pt idx="3069">
                  <c:v>1625</c:v>
                </c:pt>
                <c:pt idx="3070">
                  <c:v>1626</c:v>
                </c:pt>
                <c:pt idx="3071">
                  <c:v>1627</c:v>
                </c:pt>
                <c:pt idx="3072">
                  <c:v>1628</c:v>
                </c:pt>
                <c:pt idx="3073">
                  <c:v>1629</c:v>
                </c:pt>
                <c:pt idx="3074">
                  <c:v>1630</c:v>
                </c:pt>
                <c:pt idx="3075">
                  <c:v>1631</c:v>
                </c:pt>
                <c:pt idx="3076">
                  <c:v>1632</c:v>
                </c:pt>
                <c:pt idx="3077">
                  <c:v>1633</c:v>
                </c:pt>
                <c:pt idx="3078">
                  <c:v>1634</c:v>
                </c:pt>
                <c:pt idx="3079">
                  <c:v>1635</c:v>
                </c:pt>
                <c:pt idx="3080">
                  <c:v>1636</c:v>
                </c:pt>
                <c:pt idx="3081">
                  <c:v>1637</c:v>
                </c:pt>
                <c:pt idx="3082">
                  <c:v>1638</c:v>
                </c:pt>
                <c:pt idx="3083">
                  <c:v>1639</c:v>
                </c:pt>
                <c:pt idx="3084">
                  <c:v>1640</c:v>
                </c:pt>
                <c:pt idx="3085">
                  <c:v>1641</c:v>
                </c:pt>
                <c:pt idx="3086">
                  <c:v>1642</c:v>
                </c:pt>
                <c:pt idx="3087">
                  <c:v>1643</c:v>
                </c:pt>
                <c:pt idx="3088">
                  <c:v>1644</c:v>
                </c:pt>
                <c:pt idx="3089">
                  <c:v>1645</c:v>
                </c:pt>
                <c:pt idx="3090">
                  <c:v>1646</c:v>
                </c:pt>
                <c:pt idx="3091">
                  <c:v>1647</c:v>
                </c:pt>
                <c:pt idx="3092">
                  <c:v>1648</c:v>
                </c:pt>
                <c:pt idx="3093">
                  <c:v>1649</c:v>
                </c:pt>
                <c:pt idx="3094">
                  <c:v>1650</c:v>
                </c:pt>
                <c:pt idx="3095">
                  <c:v>1651</c:v>
                </c:pt>
                <c:pt idx="3096">
                  <c:v>1652</c:v>
                </c:pt>
                <c:pt idx="3097">
                  <c:v>1653</c:v>
                </c:pt>
                <c:pt idx="3098">
                  <c:v>1654</c:v>
                </c:pt>
                <c:pt idx="3099">
                  <c:v>1655</c:v>
                </c:pt>
                <c:pt idx="3100">
                  <c:v>1656</c:v>
                </c:pt>
                <c:pt idx="3101">
                  <c:v>1657</c:v>
                </c:pt>
                <c:pt idx="3102">
                  <c:v>1658</c:v>
                </c:pt>
                <c:pt idx="3103">
                  <c:v>1659</c:v>
                </c:pt>
                <c:pt idx="3104">
                  <c:v>1660</c:v>
                </c:pt>
              </c:numCache>
            </c:numRef>
          </c:xVal>
          <c:yVal>
            <c:numRef>
              <c:f>'02-RoundVsDeadNode'!$B$1:$B$3107</c:f>
              <c:numCache>
                <c:formatCode>General</c:formatCode>
                <c:ptCount val="310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1</c:v>
                </c:pt>
                <c:pt idx="172">
                  <c:v>2</c:v>
                </c:pt>
                <c:pt idx="173">
                  <c:v>2</c:v>
                </c:pt>
                <c:pt idx="174">
                  <c:v>2</c:v>
                </c:pt>
                <c:pt idx="175">
                  <c:v>2</c:v>
                </c:pt>
                <c:pt idx="176">
                  <c:v>2</c:v>
                </c:pt>
                <c:pt idx="177">
                  <c:v>2</c:v>
                </c:pt>
                <c:pt idx="178">
                  <c:v>3</c:v>
                </c:pt>
                <c:pt idx="179">
                  <c:v>3</c:v>
                </c:pt>
                <c:pt idx="180">
                  <c:v>3</c:v>
                </c:pt>
                <c:pt idx="181">
                  <c:v>3</c:v>
                </c:pt>
                <c:pt idx="182">
                  <c:v>3</c:v>
                </c:pt>
                <c:pt idx="183">
                  <c:v>3</c:v>
                </c:pt>
                <c:pt idx="184">
                  <c:v>3</c:v>
                </c:pt>
                <c:pt idx="185">
                  <c:v>3</c:v>
                </c:pt>
                <c:pt idx="186">
                  <c:v>3</c:v>
                </c:pt>
                <c:pt idx="187">
                  <c:v>4</c:v>
                </c:pt>
                <c:pt idx="188">
                  <c:v>4</c:v>
                </c:pt>
                <c:pt idx="189">
                  <c:v>5</c:v>
                </c:pt>
                <c:pt idx="190">
                  <c:v>5</c:v>
                </c:pt>
                <c:pt idx="191">
                  <c:v>5</c:v>
                </c:pt>
                <c:pt idx="192">
                  <c:v>5</c:v>
                </c:pt>
                <c:pt idx="193">
                  <c:v>5</c:v>
                </c:pt>
                <c:pt idx="194">
                  <c:v>5</c:v>
                </c:pt>
                <c:pt idx="195">
                  <c:v>6</c:v>
                </c:pt>
                <c:pt idx="196">
                  <c:v>6</c:v>
                </c:pt>
                <c:pt idx="197">
                  <c:v>6</c:v>
                </c:pt>
                <c:pt idx="198">
                  <c:v>6</c:v>
                </c:pt>
                <c:pt idx="199">
                  <c:v>6</c:v>
                </c:pt>
                <c:pt idx="200">
                  <c:v>6</c:v>
                </c:pt>
                <c:pt idx="201">
                  <c:v>6</c:v>
                </c:pt>
                <c:pt idx="202">
                  <c:v>6</c:v>
                </c:pt>
                <c:pt idx="203">
                  <c:v>6</c:v>
                </c:pt>
                <c:pt idx="204">
                  <c:v>7</c:v>
                </c:pt>
                <c:pt idx="205">
                  <c:v>7</c:v>
                </c:pt>
                <c:pt idx="206">
                  <c:v>7</c:v>
                </c:pt>
                <c:pt idx="207">
                  <c:v>7</c:v>
                </c:pt>
                <c:pt idx="208">
                  <c:v>7</c:v>
                </c:pt>
                <c:pt idx="209">
                  <c:v>7</c:v>
                </c:pt>
                <c:pt idx="210">
                  <c:v>8</c:v>
                </c:pt>
                <c:pt idx="211">
                  <c:v>8</c:v>
                </c:pt>
                <c:pt idx="212">
                  <c:v>8</c:v>
                </c:pt>
                <c:pt idx="213">
                  <c:v>8</c:v>
                </c:pt>
                <c:pt idx="214">
                  <c:v>8</c:v>
                </c:pt>
                <c:pt idx="215">
                  <c:v>8</c:v>
                </c:pt>
                <c:pt idx="216">
                  <c:v>8</c:v>
                </c:pt>
                <c:pt idx="217">
                  <c:v>8</c:v>
                </c:pt>
                <c:pt idx="218">
                  <c:v>8</c:v>
                </c:pt>
                <c:pt idx="219">
                  <c:v>8</c:v>
                </c:pt>
                <c:pt idx="220">
                  <c:v>8</c:v>
                </c:pt>
                <c:pt idx="221">
                  <c:v>8</c:v>
                </c:pt>
                <c:pt idx="222">
                  <c:v>9</c:v>
                </c:pt>
                <c:pt idx="223">
                  <c:v>9</c:v>
                </c:pt>
                <c:pt idx="224">
                  <c:v>9</c:v>
                </c:pt>
                <c:pt idx="225">
                  <c:v>9</c:v>
                </c:pt>
                <c:pt idx="226">
                  <c:v>9</c:v>
                </c:pt>
                <c:pt idx="227">
                  <c:v>9</c:v>
                </c:pt>
                <c:pt idx="228">
                  <c:v>9</c:v>
                </c:pt>
                <c:pt idx="229">
                  <c:v>9</c:v>
                </c:pt>
                <c:pt idx="230">
                  <c:v>9</c:v>
                </c:pt>
                <c:pt idx="231">
                  <c:v>9</c:v>
                </c:pt>
                <c:pt idx="232">
                  <c:v>9</c:v>
                </c:pt>
                <c:pt idx="233">
                  <c:v>9</c:v>
                </c:pt>
                <c:pt idx="234">
                  <c:v>9</c:v>
                </c:pt>
                <c:pt idx="235">
                  <c:v>9</c:v>
                </c:pt>
                <c:pt idx="236">
                  <c:v>9</c:v>
                </c:pt>
                <c:pt idx="237">
                  <c:v>9</c:v>
                </c:pt>
                <c:pt idx="238">
                  <c:v>10</c:v>
                </c:pt>
                <c:pt idx="239">
                  <c:v>10</c:v>
                </c:pt>
                <c:pt idx="240">
                  <c:v>10</c:v>
                </c:pt>
                <c:pt idx="241">
                  <c:v>10</c:v>
                </c:pt>
                <c:pt idx="242">
                  <c:v>10</c:v>
                </c:pt>
                <c:pt idx="243">
                  <c:v>10</c:v>
                </c:pt>
                <c:pt idx="244">
                  <c:v>10</c:v>
                </c:pt>
                <c:pt idx="245">
                  <c:v>10</c:v>
                </c:pt>
                <c:pt idx="246">
                  <c:v>10</c:v>
                </c:pt>
                <c:pt idx="247">
                  <c:v>10</c:v>
                </c:pt>
                <c:pt idx="248">
                  <c:v>10</c:v>
                </c:pt>
                <c:pt idx="249">
                  <c:v>10</c:v>
                </c:pt>
                <c:pt idx="250">
                  <c:v>11</c:v>
                </c:pt>
                <c:pt idx="251">
                  <c:v>11</c:v>
                </c:pt>
                <c:pt idx="252">
                  <c:v>11</c:v>
                </c:pt>
                <c:pt idx="253">
                  <c:v>11</c:v>
                </c:pt>
                <c:pt idx="254">
                  <c:v>11</c:v>
                </c:pt>
                <c:pt idx="255">
                  <c:v>11</c:v>
                </c:pt>
                <c:pt idx="256">
                  <c:v>11</c:v>
                </c:pt>
                <c:pt idx="257">
                  <c:v>11</c:v>
                </c:pt>
                <c:pt idx="258">
                  <c:v>11</c:v>
                </c:pt>
                <c:pt idx="259">
                  <c:v>11</c:v>
                </c:pt>
                <c:pt idx="260">
                  <c:v>11</c:v>
                </c:pt>
                <c:pt idx="261">
                  <c:v>11</c:v>
                </c:pt>
                <c:pt idx="262">
                  <c:v>11</c:v>
                </c:pt>
                <c:pt idx="263">
                  <c:v>11</c:v>
                </c:pt>
                <c:pt idx="264">
                  <c:v>12</c:v>
                </c:pt>
                <c:pt idx="265">
                  <c:v>12</c:v>
                </c:pt>
                <c:pt idx="266">
                  <c:v>12</c:v>
                </c:pt>
                <c:pt idx="267">
                  <c:v>13</c:v>
                </c:pt>
                <c:pt idx="268">
                  <c:v>14</c:v>
                </c:pt>
                <c:pt idx="269">
                  <c:v>14</c:v>
                </c:pt>
                <c:pt idx="270">
                  <c:v>14</c:v>
                </c:pt>
                <c:pt idx="271">
                  <c:v>14</c:v>
                </c:pt>
                <c:pt idx="272">
                  <c:v>14</c:v>
                </c:pt>
                <c:pt idx="273">
                  <c:v>14</c:v>
                </c:pt>
                <c:pt idx="274">
                  <c:v>14</c:v>
                </c:pt>
                <c:pt idx="275">
                  <c:v>14</c:v>
                </c:pt>
                <c:pt idx="276">
                  <c:v>14</c:v>
                </c:pt>
                <c:pt idx="277">
                  <c:v>14</c:v>
                </c:pt>
                <c:pt idx="278">
                  <c:v>14</c:v>
                </c:pt>
                <c:pt idx="279">
                  <c:v>14</c:v>
                </c:pt>
                <c:pt idx="280">
                  <c:v>14</c:v>
                </c:pt>
                <c:pt idx="281">
                  <c:v>14</c:v>
                </c:pt>
                <c:pt idx="282">
                  <c:v>14</c:v>
                </c:pt>
                <c:pt idx="283">
                  <c:v>14</c:v>
                </c:pt>
                <c:pt idx="284">
                  <c:v>14</c:v>
                </c:pt>
                <c:pt idx="285">
                  <c:v>14</c:v>
                </c:pt>
                <c:pt idx="286">
                  <c:v>14</c:v>
                </c:pt>
                <c:pt idx="287">
                  <c:v>14</c:v>
                </c:pt>
                <c:pt idx="288">
                  <c:v>14</c:v>
                </c:pt>
                <c:pt idx="289">
                  <c:v>14</c:v>
                </c:pt>
                <c:pt idx="290">
                  <c:v>14</c:v>
                </c:pt>
                <c:pt idx="291">
                  <c:v>14</c:v>
                </c:pt>
                <c:pt idx="292">
                  <c:v>14</c:v>
                </c:pt>
                <c:pt idx="293">
                  <c:v>14</c:v>
                </c:pt>
                <c:pt idx="294">
                  <c:v>14</c:v>
                </c:pt>
                <c:pt idx="295">
                  <c:v>14</c:v>
                </c:pt>
                <c:pt idx="296">
                  <c:v>14</c:v>
                </c:pt>
                <c:pt idx="297">
                  <c:v>14</c:v>
                </c:pt>
                <c:pt idx="298">
                  <c:v>14</c:v>
                </c:pt>
                <c:pt idx="299">
                  <c:v>14</c:v>
                </c:pt>
                <c:pt idx="300">
                  <c:v>14</c:v>
                </c:pt>
                <c:pt idx="301">
                  <c:v>14</c:v>
                </c:pt>
                <c:pt idx="302">
                  <c:v>14</c:v>
                </c:pt>
                <c:pt idx="303">
                  <c:v>14</c:v>
                </c:pt>
                <c:pt idx="304">
                  <c:v>14</c:v>
                </c:pt>
                <c:pt idx="305">
                  <c:v>14</c:v>
                </c:pt>
                <c:pt idx="306">
                  <c:v>14</c:v>
                </c:pt>
                <c:pt idx="307">
                  <c:v>14</c:v>
                </c:pt>
                <c:pt idx="308">
                  <c:v>14</c:v>
                </c:pt>
                <c:pt idx="309">
                  <c:v>14</c:v>
                </c:pt>
                <c:pt idx="310">
                  <c:v>14</c:v>
                </c:pt>
                <c:pt idx="311">
                  <c:v>14</c:v>
                </c:pt>
                <c:pt idx="312">
                  <c:v>14</c:v>
                </c:pt>
                <c:pt idx="313">
                  <c:v>14</c:v>
                </c:pt>
                <c:pt idx="314">
                  <c:v>14</c:v>
                </c:pt>
                <c:pt idx="315">
                  <c:v>14</c:v>
                </c:pt>
                <c:pt idx="316">
                  <c:v>14</c:v>
                </c:pt>
                <c:pt idx="317">
                  <c:v>14</c:v>
                </c:pt>
                <c:pt idx="318">
                  <c:v>14</c:v>
                </c:pt>
                <c:pt idx="319">
                  <c:v>14</c:v>
                </c:pt>
                <c:pt idx="320">
                  <c:v>14</c:v>
                </c:pt>
                <c:pt idx="321">
                  <c:v>14</c:v>
                </c:pt>
                <c:pt idx="322">
                  <c:v>14</c:v>
                </c:pt>
                <c:pt idx="323">
                  <c:v>15</c:v>
                </c:pt>
                <c:pt idx="324">
                  <c:v>15</c:v>
                </c:pt>
                <c:pt idx="325">
                  <c:v>16</c:v>
                </c:pt>
                <c:pt idx="326">
                  <c:v>16</c:v>
                </c:pt>
                <c:pt idx="327">
                  <c:v>16</c:v>
                </c:pt>
                <c:pt idx="328">
                  <c:v>16</c:v>
                </c:pt>
                <c:pt idx="329">
                  <c:v>16</c:v>
                </c:pt>
                <c:pt idx="330">
                  <c:v>17</c:v>
                </c:pt>
                <c:pt idx="331">
                  <c:v>17</c:v>
                </c:pt>
                <c:pt idx="332">
                  <c:v>17</c:v>
                </c:pt>
                <c:pt idx="333">
                  <c:v>18</c:v>
                </c:pt>
                <c:pt idx="334">
                  <c:v>18</c:v>
                </c:pt>
                <c:pt idx="335">
                  <c:v>18</c:v>
                </c:pt>
                <c:pt idx="336">
                  <c:v>18</c:v>
                </c:pt>
                <c:pt idx="337">
                  <c:v>18</c:v>
                </c:pt>
                <c:pt idx="338">
                  <c:v>18</c:v>
                </c:pt>
                <c:pt idx="339">
                  <c:v>18</c:v>
                </c:pt>
                <c:pt idx="340">
                  <c:v>18</c:v>
                </c:pt>
                <c:pt idx="341">
                  <c:v>18</c:v>
                </c:pt>
                <c:pt idx="342">
                  <c:v>19</c:v>
                </c:pt>
                <c:pt idx="343">
                  <c:v>19</c:v>
                </c:pt>
                <c:pt idx="344">
                  <c:v>19</c:v>
                </c:pt>
                <c:pt idx="345">
                  <c:v>19</c:v>
                </c:pt>
                <c:pt idx="346">
                  <c:v>19</c:v>
                </c:pt>
                <c:pt idx="347">
                  <c:v>19</c:v>
                </c:pt>
                <c:pt idx="348">
                  <c:v>19</c:v>
                </c:pt>
                <c:pt idx="349">
                  <c:v>19</c:v>
                </c:pt>
                <c:pt idx="350">
                  <c:v>19</c:v>
                </c:pt>
                <c:pt idx="351">
                  <c:v>19</c:v>
                </c:pt>
                <c:pt idx="352">
                  <c:v>19</c:v>
                </c:pt>
                <c:pt idx="353">
                  <c:v>19</c:v>
                </c:pt>
                <c:pt idx="354">
                  <c:v>19</c:v>
                </c:pt>
                <c:pt idx="355">
                  <c:v>19</c:v>
                </c:pt>
                <c:pt idx="356">
                  <c:v>19</c:v>
                </c:pt>
                <c:pt idx="357">
                  <c:v>19</c:v>
                </c:pt>
                <c:pt idx="358">
                  <c:v>19</c:v>
                </c:pt>
                <c:pt idx="359">
                  <c:v>19</c:v>
                </c:pt>
                <c:pt idx="360">
                  <c:v>19</c:v>
                </c:pt>
                <c:pt idx="361">
                  <c:v>19</c:v>
                </c:pt>
                <c:pt idx="362">
                  <c:v>19</c:v>
                </c:pt>
                <c:pt idx="363">
                  <c:v>19</c:v>
                </c:pt>
                <c:pt idx="364">
                  <c:v>19</c:v>
                </c:pt>
                <c:pt idx="365">
                  <c:v>19</c:v>
                </c:pt>
                <c:pt idx="366">
                  <c:v>19</c:v>
                </c:pt>
                <c:pt idx="367">
                  <c:v>19</c:v>
                </c:pt>
                <c:pt idx="368">
                  <c:v>19</c:v>
                </c:pt>
                <c:pt idx="369">
                  <c:v>19</c:v>
                </c:pt>
                <c:pt idx="370">
                  <c:v>19</c:v>
                </c:pt>
                <c:pt idx="371">
                  <c:v>19</c:v>
                </c:pt>
                <c:pt idx="372">
                  <c:v>19</c:v>
                </c:pt>
                <c:pt idx="373">
                  <c:v>19</c:v>
                </c:pt>
                <c:pt idx="374">
                  <c:v>19</c:v>
                </c:pt>
                <c:pt idx="375">
                  <c:v>19</c:v>
                </c:pt>
                <c:pt idx="376">
                  <c:v>19</c:v>
                </c:pt>
                <c:pt idx="377">
                  <c:v>19</c:v>
                </c:pt>
                <c:pt idx="378">
                  <c:v>19</c:v>
                </c:pt>
                <c:pt idx="379">
                  <c:v>19</c:v>
                </c:pt>
                <c:pt idx="380">
                  <c:v>19</c:v>
                </c:pt>
                <c:pt idx="381">
                  <c:v>19</c:v>
                </c:pt>
                <c:pt idx="382">
                  <c:v>19</c:v>
                </c:pt>
                <c:pt idx="383">
                  <c:v>19</c:v>
                </c:pt>
                <c:pt idx="384">
                  <c:v>19</c:v>
                </c:pt>
                <c:pt idx="385">
                  <c:v>19</c:v>
                </c:pt>
                <c:pt idx="386">
                  <c:v>19</c:v>
                </c:pt>
                <c:pt idx="387">
                  <c:v>19</c:v>
                </c:pt>
                <c:pt idx="388">
                  <c:v>19</c:v>
                </c:pt>
                <c:pt idx="389">
                  <c:v>19</c:v>
                </c:pt>
                <c:pt idx="390">
                  <c:v>19</c:v>
                </c:pt>
                <c:pt idx="391">
                  <c:v>19</c:v>
                </c:pt>
                <c:pt idx="392">
                  <c:v>19</c:v>
                </c:pt>
                <c:pt idx="393">
                  <c:v>19</c:v>
                </c:pt>
                <c:pt idx="394">
                  <c:v>19</c:v>
                </c:pt>
                <c:pt idx="395">
                  <c:v>19</c:v>
                </c:pt>
                <c:pt idx="396">
                  <c:v>19</c:v>
                </c:pt>
                <c:pt idx="397">
                  <c:v>19</c:v>
                </c:pt>
                <c:pt idx="398">
                  <c:v>19</c:v>
                </c:pt>
                <c:pt idx="399">
                  <c:v>19</c:v>
                </c:pt>
                <c:pt idx="400">
                  <c:v>19</c:v>
                </c:pt>
                <c:pt idx="401">
                  <c:v>19</c:v>
                </c:pt>
                <c:pt idx="402">
                  <c:v>19</c:v>
                </c:pt>
                <c:pt idx="403">
                  <c:v>19</c:v>
                </c:pt>
                <c:pt idx="404">
                  <c:v>19</c:v>
                </c:pt>
                <c:pt idx="405">
                  <c:v>19</c:v>
                </c:pt>
                <c:pt idx="406">
                  <c:v>20</c:v>
                </c:pt>
                <c:pt idx="407">
                  <c:v>20</c:v>
                </c:pt>
                <c:pt idx="408">
                  <c:v>20</c:v>
                </c:pt>
                <c:pt idx="409">
                  <c:v>20</c:v>
                </c:pt>
                <c:pt idx="410">
                  <c:v>20</c:v>
                </c:pt>
                <c:pt idx="411">
                  <c:v>20</c:v>
                </c:pt>
                <c:pt idx="412">
                  <c:v>20</c:v>
                </c:pt>
                <c:pt idx="413">
                  <c:v>20</c:v>
                </c:pt>
                <c:pt idx="414">
                  <c:v>20</c:v>
                </c:pt>
                <c:pt idx="415">
                  <c:v>20</c:v>
                </c:pt>
                <c:pt idx="416">
                  <c:v>20</c:v>
                </c:pt>
                <c:pt idx="417">
                  <c:v>20</c:v>
                </c:pt>
                <c:pt idx="418">
                  <c:v>20</c:v>
                </c:pt>
                <c:pt idx="419">
                  <c:v>20</c:v>
                </c:pt>
                <c:pt idx="420">
                  <c:v>20</c:v>
                </c:pt>
                <c:pt idx="421">
                  <c:v>20</c:v>
                </c:pt>
                <c:pt idx="422">
                  <c:v>20</c:v>
                </c:pt>
                <c:pt idx="423">
                  <c:v>20</c:v>
                </c:pt>
                <c:pt idx="424">
                  <c:v>20</c:v>
                </c:pt>
                <c:pt idx="425">
                  <c:v>20</c:v>
                </c:pt>
                <c:pt idx="426">
                  <c:v>20</c:v>
                </c:pt>
                <c:pt idx="427">
                  <c:v>20</c:v>
                </c:pt>
                <c:pt idx="428">
                  <c:v>20</c:v>
                </c:pt>
                <c:pt idx="429">
                  <c:v>20</c:v>
                </c:pt>
                <c:pt idx="430">
                  <c:v>20</c:v>
                </c:pt>
                <c:pt idx="431">
                  <c:v>20</c:v>
                </c:pt>
                <c:pt idx="432">
                  <c:v>20</c:v>
                </c:pt>
                <c:pt idx="433">
                  <c:v>20</c:v>
                </c:pt>
                <c:pt idx="434">
                  <c:v>20</c:v>
                </c:pt>
                <c:pt idx="435">
                  <c:v>20</c:v>
                </c:pt>
                <c:pt idx="436">
                  <c:v>20</c:v>
                </c:pt>
                <c:pt idx="437">
                  <c:v>20</c:v>
                </c:pt>
                <c:pt idx="438">
                  <c:v>20</c:v>
                </c:pt>
                <c:pt idx="439">
                  <c:v>20</c:v>
                </c:pt>
                <c:pt idx="440">
                  <c:v>20</c:v>
                </c:pt>
                <c:pt idx="441">
                  <c:v>20</c:v>
                </c:pt>
                <c:pt idx="442">
                  <c:v>20</c:v>
                </c:pt>
                <c:pt idx="443">
                  <c:v>20</c:v>
                </c:pt>
                <c:pt idx="444">
                  <c:v>20</c:v>
                </c:pt>
                <c:pt idx="445">
                  <c:v>20</c:v>
                </c:pt>
                <c:pt idx="446">
                  <c:v>20</c:v>
                </c:pt>
                <c:pt idx="447">
                  <c:v>20</c:v>
                </c:pt>
                <c:pt idx="448">
                  <c:v>20</c:v>
                </c:pt>
                <c:pt idx="449">
                  <c:v>20</c:v>
                </c:pt>
                <c:pt idx="450">
                  <c:v>20</c:v>
                </c:pt>
                <c:pt idx="451">
                  <c:v>20</c:v>
                </c:pt>
                <c:pt idx="452">
                  <c:v>20</c:v>
                </c:pt>
                <c:pt idx="453">
                  <c:v>20</c:v>
                </c:pt>
                <c:pt idx="454">
                  <c:v>20</c:v>
                </c:pt>
                <c:pt idx="455">
                  <c:v>20</c:v>
                </c:pt>
                <c:pt idx="456">
                  <c:v>20</c:v>
                </c:pt>
                <c:pt idx="457">
                  <c:v>20</c:v>
                </c:pt>
                <c:pt idx="458">
                  <c:v>20</c:v>
                </c:pt>
                <c:pt idx="459">
                  <c:v>20</c:v>
                </c:pt>
                <c:pt idx="460">
                  <c:v>20</c:v>
                </c:pt>
                <c:pt idx="461">
                  <c:v>20</c:v>
                </c:pt>
                <c:pt idx="462">
                  <c:v>20</c:v>
                </c:pt>
                <c:pt idx="463">
                  <c:v>20</c:v>
                </c:pt>
                <c:pt idx="464">
                  <c:v>20</c:v>
                </c:pt>
                <c:pt idx="465">
                  <c:v>20</c:v>
                </c:pt>
                <c:pt idx="466">
                  <c:v>20</c:v>
                </c:pt>
                <c:pt idx="467">
                  <c:v>20</c:v>
                </c:pt>
                <c:pt idx="468">
                  <c:v>20</c:v>
                </c:pt>
                <c:pt idx="469">
                  <c:v>20</c:v>
                </c:pt>
                <c:pt idx="470">
                  <c:v>20</c:v>
                </c:pt>
                <c:pt idx="471">
                  <c:v>21</c:v>
                </c:pt>
                <c:pt idx="472">
                  <c:v>22</c:v>
                </c:pt>
                <c:pt idx="473">
                  <c:v>22</c:v>
                </c:pt>
                <c:pt idx="474">
                  <c:v>22</c:v>
                </c:pt>
                <c:pt idx="475">
                  <c:v>22</c:v>
                </c:pt>
                <c:pt idx="476">
                  <c:v>22</c:v>
                </c:pt>
                <c:pt idx="477">
                  <c:v>23</c:v>
                </c:pt>
                <c:pt idx="478">
                  <c:v>23</c:v>
                </c:pt>
                <c:pt idx="479">
                  <c:v>23</c:v>
                </c:pt>
                <c:pt idx="480">
                  <c:v>23</c:v>
                </c:pt>
                <c:pt idx="481">
                  <c:v>23</c:v>
                </c:pt>
                <c:pt idx="482">
                  <c:v>23</c:v>
                </c:pt>
                <c:pt idx="483">
                  <c:v>23</c:v>
                </c:pt>
                <c:pt idx="484">
                  <c:v>23</c:v>
                </c:pt>
                <c:pt idx="485">
                  <c:v>23</c:v>
                </c:pt>
                <c:pt idx="486">
                  <c:v>23</c:v>
                </c:pt>
                <c:pt idx="487">
                  <c:v>23</c:v>
                </c:pt>
                <c:pt idx="488">
                  <c:v>23</c:v>
                </c:pt>
                <c:pt idx="489">
                  <c:v>23</c:v>
                </c:pt>
                <c:pt idx="490">
                  <c:v>23</c:v>
                </c:pt>
                <c:pt idx="491">
                  <c:v>23</c:v>
                </c:pt>
                <c:pt idx="492">
                  <c:v>23</c:v>
                </c:pt>
                <c:pt idx="493">
                  <c:v>23</c:v>
                </c:pt>
                <c:pt idx="494">
                  <c:v>23</c:v>
                </c:pt>
                <c:pt idx="495">
                  <c:v>23</c:v>
                </c:pt>
                <c:pt idx="496">
                  <c:v>23</c:v>
                </c:pt>
                <c:pt idx="497">
                  <c:v>23</c:v>
                </c:pt>
                <c:pt idx="498">
                  <c:v>23</c:v>
                </c:pt>
                <c:pt idx="499">
                  <c:v>23</c:v>
                </c:pt>
                <c:pt idx="500">
                  <c:v>23</c:v>
                </c:pt>
                <c:pt idx="501">
                  <c:v>23</c:v>
                </c:pt>
                <c:pt idx="502">
                  <c:v>23</c:v>
                </c:pt>
                <c:pt idx="503">
                  <c:v>23</c:v>
                </c:pt>
                <c:pt idx="504">
                  <c:v>23</c:v>
                </c:pt>
                <c:pt idx="505">
                  <c:v>23</c:v>
                </c:pt>
                <c:pt idx="506">
                  <c:v>23</c:v>
                </c:pt>
                <c:pt idx="507">
                  <c:v>23</c:v>
                </c:pt>
                <c:pt idx="508">
                  <c:v>23</c:v>
                </c:pt>
                <c:pt idx="509">
                  <c:v>23</c:v>
                </c:pt>
                <c:pt idx="510">
                  <c:v>23</c:v>
                </c:pt>
                <c:pt idx="511">
                  <c:v>23</c:v>
                </c:pt>
                <c:pt idx="512">
                  <c:v>23</c:v>
                </c:pt>
                <c:pt idx="513">
                  <c:v>23</c:v>
                </c:pt>
                <c:pt idx="514">
                  <c:v>23</c:v>
                </c:pt>
                <c:pt idx="515">
                  <c:v>23</c:v>
                </c:pt>
                <c:pt idx="516">
                  <c:v>23</c:v>
                </c:pt>
                <c:pt idx="517">
                  <c:v>23</c:v>
                </c:pt>
                <c:pt idx="518">
                  <c:v>23</c:v>
                </c:pt>
                <c:pt idx="519">
                  <c:v>23</c:v>
                </c:pt>
                <c:pt idx="520">
                  <c:v>23</c:v>
                </c:pt>
                <c:pt idx="521">
                  <c:v>23</c:v>
                </c:pt>
                <c:pt idx="522">
                  <c:v>23</c:v>
                </c:pt>
                <c:pt idx="523">
                  <c:v>23</c:v>
                </c:pt>
                <c:pt idx="524">
                  <c:v>23</c:v>
                </c:pt>
                <c:pt idx="525">
                  <c:v>23</c:v>
                </c:pt>
                <c:pt idx="526">
                  <c:v>23</c:v>
                </c:pt>
                <c:pt idx="527">
                  <c:v>23</c:v>
                </c:pt>
                <c:pt idx="528">
                  <c:v>23</c:v>
                </c:pt>
                <c:pt idx="529">
                  <c:v>23</c:v>
                </c:pt>
                <c:pt idx="530">
                  <c:v>23</c:v>
                </c:pt>
                <c:pt idx="531">
                  <c:v>23</c:v>
                </c:pt>
                <c:pt idx="532">
                  <c:v>23</c:v>
                </c:pt>
                <c:pt idx="533">
                  <c:v>23</c:v>
                </c:pt>
                <c:pt idx="534">
                  <c:v>23</c:v>
                </c:pt>
                <c:pt idx="535">
                  <c:v>23</c:v>
                </c:pt>
                <c:pt idx="536">
                  <c:v>23</c:v>
                </c:pt>
                <c:pt idx="537">
                  <c:v>23</c:v>
                </c:pt>
                <c:pt idx="538">
                  <c:v>23</c:v>
                </c:pt>
                <c:pt idx="539">
                  <c:v>23</c:v>
                </c:pt>
                <c:pt idx="540">
                  <c:v>23</c:v>
                </c:pt>
                <c:pt idx="541">
                  <c:v>23</c:v>
                </c:pt>
                <c:pt idx="542">
                  <c:v>23</c:v>
                </c:pt>
                <c:pt idx="543">
                  <c:v>23</c:v>
                </c:pt>
                <c:pt idx="544">
                  <c:v>23</c:v>
                </c:pt>
                <c:pt idx="545">
                  <c:v>23</c:v>
                </c:pt>
                <c:pt idx="546">
                  <c:v>23</c:v>
                </c:pt>
                <c:pt idx="547">
                  <c:v>23</c:v>
                </c:pt>
                <c:pt idx="548">
                  <c:v>23</c:v>
                </c:pt>
                <c:pt idx="549">
                  <c:v>23</c:v>
                </c:pt>
                <c:pt idx="550">
                  <c:v>23</c:v>
                </c:pt>
                <c:pt idx="551">
                  <c:v>23</c:v>
                </c:pt>
                <c:pt idx="552">
                  <c:v>23</c:v>
                </c:pt>
                <c:pt idx="553">
                  <c:v>23</c:v>
                </c:pt>
                <c:pt idx="554">
                  <c:v>23</c:v>
                </c:pt>
                <c:pt idx="555">
                  <c:v>23</c:v>
                </c:pt>
                <c:pt idx="556">
                  <c:v>23</c:v>
                </c:pt>
                <c:pt idx="557">
                  <c:v>23</c:v>
                </c:pt>
                <c:pt idx="558">
                  <c:v>23</c:v>
                </c:pt>
                <c:pt idx="559">
                  <c:v>23</c:v>
                </c:pt>
                <c:pt idx="560">
                  <c:v>23</c:v>
                </c:pt>
                <c:pt idx="561">
                  <c:v>23</c:v>
                </c:pt>
                <c:pt idx="562">
                  <c:v>23</c:v>
                </c:pt>
                <c:pt idx="563">
                  <c:v>23</c:v>
                </c:pt>
                <c:pt idx="564">
                  <c:v>23</c:v>
                </c:pt>
                <c:pt idx="565">
                  <c:v>23</c:v>
                </c:pt>
                <c:pt idx="566">
                  <c:v>23</c:v>
                </c:pt>
                <c:pt idx="567">
                  <c:v>23</c:v>
                </c:pt>
                <c:pt idx="568">
                  <c:v>23</c:v>
                </c:pt>
                <c:pt idx="569">
                  <c:v>23</c:v>
                </c:pt>
                <c:pt idx="570">
                  <c:v>23</c:v>
                </c:pt>
                <c:pt idx="571">
                  <c:v>23</c:v>
                </c:pt>
                <c:pt idx="572">
                  <c:v>23</c:v>
                </c:pt>
                <c:pt idx="573">
                  <c:v>23</c:v>
                </c:pt>
                <c:pt idx="574">
                  <c:v>23</c:v>
                </c:pt>
                <c:pt idx="575">
                  <c:v>23</c:v>
                </c:pt>
                <c:pt idx="576">
                  <c:v>23</c:v>
                </c:pt>
                <c:pt idx="577">
                  <c:v>23</c:v>
                </c:pt>
                <c:pt idx="578">
                  <c:v>24</c:v>
                </c:pt>
                <c:pt idx="579">
                  <c:v>24</c:v>
                </c:pt>
                <c:pt idx="580">
                  <c:v>24</c:v>
                </c:pt>
                <c:pt idx="581">
                  <c:v>24</c:v>
                </c:pt>
                <c:pt idx="582">
                  <c:v>24</c:v>
                </c:pt>
                <c:pt idx="583">
                  <c:v>24</c:v>
                </c:pt>
                <c:pt idx="584">
                  <c:v>24</c:v>
                </c:pt>
                <c:pt idx="585">
                  <c:v>24</c:v>
                </c:pt>
                <c:pt idx="586">
                  <c:v>24</c:v>
                </c:pt>
                <c:pt idx="587">
                  <c:v>24</c:v>
                </c:pt>
                <c:pt idx="588">
                  <c:v>24</c:v>
                </c:pt>
                <c:pt idx="589">
                  <c:v>24</c:v>
                </c:pt>
                <c:pt idx="590">
                  <c:v>24</c:v>
                </c:pt>
                <c:pt idx="591">
                  <c:v>24</c:v>
                </c:pt>
                <c:pt idx="592">
                  <c:v>24</c:v>
                </c:pt>
                <c:pt idx="593">
                  <c:v>24</c:v>
                </c:pt>
                <c:pt idx="594">
                  <c:v>24</c:v>
                </c:pt>
                <c:pt idx="595">
                  <c:v>25</c:v>
                </c:pt>
                <c:pt idx="596">
                  <c:v>25</c:v>
                </c:pt>
                <c:pt idx="597">
                  <c:v>25</c:v>
                </c:pt>
                <c:pt idx="598">
                  <c:v>25</c:v>
                </c:pt>
                <c:pt idx="599">
                  <c:v>25</c:v>
                </c:pt>
                <c:pt idx="600">
                  <c:v>25</c:v>
                </c:pt>
                <c:pt idx="601">
                  <c:v>25</c:v>
                </c:pt>
                <c:pt idx="602">
                  <c:v>25</c:v>
                </c:pt>
                <c:pt idx="603">
                  <c:v>25</c:v>
                </c:pt>
                <c:pt idx="604">
                  <c:v>25</c:v>
                </c:pt>
                <c:pt idx="605">
                  <c:v>25</c:v>
                </c:pt>
                <c:pt idx="606">
                  <c:v>25</c:v>
                </c:pt>
                <c:pt idx="607">
                  <c:v>25</c:v>
                </c:pt>
                <c:pt idx="608">
                  <c:v>25</c:v>
                </c:pt>
                <c:pt idx="609">
                  <c:v>25</c:v>
                </c:pt>
                <c:pt idx="610">
                  <c:v>25</c:v>
                </c:pt>
                <c:pt idx="611">
                  <c:v>25</c:v>
                </c:pt>
                <c:pt idx="612">
                  <c:v>25</c:v>
                </c:pt>
                <c:pt idx="613">
                  <c:v>25</c:v>
                </c:pt>
                <c:pt idx="614">
                  <c:v>25</c:v>
                </c:pt>
                <c:pt idx="615">
                  <c:v>26</c:v>
                </c:pt>
                <c:pt idx="616">
                  <c:v>26</c:v>
                </c:pt>
                <c:pt idx="617">
                  <c:v>26</c:v>
                </c:pt>
                <c:pt idx="618">
                  <c:v>26</c:v>
                </c:pt>
                <c:pt idx="619">
                  <c:v>26</c:v>
                </c:pt>
                <c:pt idx="620">
                  <c:v>26</c:v>
                </c:pt>
                <c:pt idx="621">
                  <c:v>26</c:v>
                </c:pt>
                <c:pt idx="622">
                  <c:v>26</c:v>
                </c:pt>
                <c:pt idx="623">
                  <c:v>26</c:v>
                </c:pt>
                <c:pt idx="624">
                  <c:v>26</c:v>
                </c:pt>
                <c:pt idx="625">
                  <c:v>26</c:v>
                </c:pt>
                <c:pt idx="626">
                  <c:v>26</c:v>
                </c:pt>
                <c:pt idx="627">
                  <c:v>26</c:v>
                </c:pt>
                <c:pt idx="628">
                  <c:v>26</c:v>
                </c:pt>
                <c:pt idx="629">
                  <c:v>26</c:v>
                </c:pt>
                <c:pt idx="630">
                  <c:v>26</c:v>
                </c:pt>
                <c:pt idx="631">
                  <c:v>26</c:v>
                </c:pt>
                <c:pt idx="632">
                  <c:v>26</c:v>
                </c:pt>
                <c:pt idx="633">
                  <c:v>26</c:v>
                </c:pt>
                <c:pt idx="634">
                  <c:v>26</c:v>
                </c:pt>
                <c:pt idx="635">
                  <c:v>26</c:v>
                </c:pt>
                <c:pt idx="636">
                  <c:v>26</c:v>
                </c:pt>
                <c:pt idx="637">
                  <c:v>26</c:v>
                </c:pt>
                <c:pt idx="638">
                  <c:v>26</c:v>
                </c:pt>
                <c:pt idx="639">
                  <c:v>26</c:v>
                </c:pt>
                <c:pt idx="640">
                  <c:v>26</c:v>
                </c:pt>
                <c:pt idx="641">
                  <c:v>26</c:v>
                </c:pt>
                <c:pt idx="642">
                  <c:v>26</c:v>
                </c:pt>
                <c:pt idx="643">
                  <c:v>26</c:v>
                </c:pt>
                <c:pt idx="644">
                  <c:v>26</c:v>
                </c:pt>
                <c:pt idx="645">
                  <c:v>26</c:v>
                </c:pt>
                <c:pt idx="646">
                  <c:v>26</c:v>
                </c:pt>
                <c:pt idx="647">
                  <c:v>26</c:v>
                </c:pt>
                <c:pt idx="648">
                  <c:v>26</c:v>
                </c:pt>
                <c:pt idx="649">
                  <c:v>27</c:v>
                </c:pt>
                <c:pt idx="650">
                  <c:v>27</c:v>
                </c:pt>
                <c:pt idx="651">
                  <c:v>27</c:v>
                </c:pt>
                <c:pt idx="652">
                  <c:v>27</c:v>
                </c:pt>
                <c:pt idx="653">
                  <c:v>27</c:v>
                </c:pt>
                <c:pt idx="654">
                  <c:v>27</c:v>
                </c:pt>
                <c:pt idx="655">
                  <c:v>27</c:v>
                </c:pt>
                <c:pt idx="656">
                  <c:v>27</c:v>
                </c:pt>
                <c:pt idx="657">
                  <c:v>27</c:v>
                </c:pt>
                <c:pt idx="658">
                  <c:v>27</c:v>
                </c:pt>
                <c:pt idx="659">
                  <c:v>27</c:v>
                </c:pt>
                <c:pt idx="660">
                  <c:v>27</c:v>
                </c:pt>
                <c:pt idx="661">
                  <c:v>27</c:v>
                </c:pt>
                <c:pt idx="662">
                  <c:v>27</c:v>
                </c:pt>
                <c:pt idx="663">
                  <c:v>27</c:v>
                </c:pt>
                <c:pt idx="664">
                  <c:v>27</c:v>
                </c:pt>
                <c:pt idx="665">
                  <c:v>27</c:v>
                </c:pt>
                <c:pt idx="666">
                  <c:v>28</c:v>
                </c:pt>
                <c:pt idx="667">
                  <c:v>28</c:v>
                </c:pt>
                <c:pt idx="668">
                  <c:v>28</c:v>
                </c:pt>
                <c:pt idx="669">
                  <c:v>28</c:v>
                </c:pt>
                <c:pt idx="670">
                  <c:v>28</c:v>
                </c:pt>
                <c:pt idx="671">
                  <c:v>28</c:v>
                </c:pt>
                <c:pt idx="672">
                  <c:v>28</c:v>
                </c:pt>
                <c:pt idx="673">
                  <c:v>28</c:v>
                </c:pt>
                <c:pt idx="674">
                  <c:v>28</c:v>
                </c:pt>
                <c:pt idx="675">
                  <c:v>28</c:v>
                </c:pt>
                <c:pt idx="676">
                  <c:v>28</c:v>
                </c:pt>
                <c:pt idx="677">
                  <c:v>28</c:v>
                </c:pt>
                <c:pt idx="678">
                  <c:v>28</c:v>
                </c:pt>
                <c:pt idx="679">
                  <c:v>28</c:v>
                </c:pt>
                <c:pt idx="680">
                  <c:v>28</c:v>
                </c:pt>
                <c:pt idx="681">
                  <c:v>28</c:v>
                </c:pt>
                <c:pt idx="682">
                  <c:v>28</c:v>
                </c:pt>
                <c:pt idx="683">
                  <c:v>28</c:v>
                </c:pt>
                <c:pt idx="684">
                  <c:v>28</c:v>
                </c:pt>
                <c:pt idx="685">
                  <c:v>28</c:v>
                </c:pt>
                <c:pt idx="686">
                  <c:v>28</c:v>
                </c:pt>
                <c:pt idx="687">
                  <c:v>28</c:v>
                </c:pt>
                <c:pt idx="688">
                  <c:v>28</c:v>
                </c:pt>
                <c:pt idx="689">
                  <c:v>28</c:v>
                </c:pt>
                <c:pt idx="690">
                  <c:v>28</c:v>
                </c:pt>
                <c:pt idx="691">
                  <c:v>28</c:v>
                </c:pt>
                <c:pt idx="692">
                  <c:v>28</c:v>
                </c:pt>
                <c:pt idx="693">
                  <c:v>28</c:v>
                </c:pt>
                <c:pt idx="694">
                  <c:v>28</c:v>
                </c:pt>
                <c:pt idx="695">
                  <c:v>28</c:v>
                </c:pt>
                <c:pt idx="696">
                  <c:v>28</c:v>
                </c:pt>
                <c:pt idx="697">
                  <c:v>28</c:v>
                </c:pt>
                <c:pt idx="698">
                  <c:v>28</c:v>
                </c:pt>
                <c:pt idx="699">
                  <c:v>28</c:v>
                </c:pt>
                <c:pt idx="700">
                  <c:v>28</c:v>
                </c:pt>
                <c:pt idx="701">
                  <c:v>28</c:v>
                </c:pt>
                <c:pt idx="702">
                  <c:v>28</c:v>
                </c:pt>
                <c:pt idx="703">
                  <c:v>28</c:v>
                </c:pt>
                <c:pt idx="704">
                  <c:v>28</c:v>
                </c:pt>
                <c:pt idx="705">
                  <c:v>28</c:v>
                </c:pt>
                <c:pt idx="706">
                  <c:v>28</c:v>
                </c:pt>
                <c:pt idx="707">
                  <c:v>28</c:v>
                </c:pt>
                <c:pt idx="708">
                  <c:v>28</c:v>
                </c:pt>
                <c:pt idx="709">
                  <c:v>28</c:v>
                </c:pt>
                <c:pt idx="710">
                  <c:v>28</c:v>
                </c:pt>
                <c:pt idx="711">
                  <c:v>28</c:v>
                </c:pt>
                <c:pt idx="712">
                  <c:v>28</c:v>
                </c:pt>
                <c:pt idx="713">
                  <c:v>28</c:v>
                </c:pt>
                <c:pt idx="714">
                  <c:v>28</c:v>
                </c:pt>
                <c:pt idx="715">
                  <c:v>28</c:v>
                </c:pt>
                <c:pt idx="716">
                  <c:v>28</c:v>
                </c:pt>
                <c:pt idx="717">
                  <c:v>28</c:v>
                </c:pt>
                <c:pt idx="718">
                  <c:v>29</c:v>
                </c:pt>
                <c:pt idx="719">
                  <c:v>29</c:v>
                </c:pt>
                <c:pt idx="720">
                  <c:v>29</c:v>
                </c:pt>
                <c:pt idx="721">
                  <c:v>29</c:v>
                </c:pt>
                <c:pt idx="722">
                  <c:v>29</c:v>
                </c:pt>
                <c:pt idx="723">
                  <c:v>29</c:v>
                </c:pt>
                <c:pt idx="724">
                  <c:v>29</c:v>
                </c:pt>
                <c:pt idx="725">
                  <c:v>29</c:v>
                </c:pt>
                <c:pt idx="726">
                  <c:v>29</c:v>
                </c:pt>
                <c:pt idx="727">
                  <c:v>29</c:v>
                </c:pt>
                <c:pt idx="728">
                  <c:v>30</c:v>
                </c:pt>
                <c:pt idx="729">
                  <c:v>30</c:v>
                </c:pt>
                <c:pt idx="730">
                  <c:v>30</c:v>
                </c:pt>
                <c:pt idx="731">
                  <c:v>30</c:v>
                </c:pt>
                <c:pt idx="732">
                  <c:v>30</c:v>
                </c:pt>
                <c:pt idx="733">
                  <c:v>30</c:v>
                </c:pt>
                <c:pt idx="734">
                  <c:v>30</c:v>
                </c:pt>
                <c:pt idx="735">
                  <c:v>30</c:v>
                </c:pt>
                <c:pt idx="736">
                  <c:v>30</c:v>
                </c:pt>
                <c:pt idx="737">
                  <c:v>30</c:v>
                </c:pt>
                <c:pt idx="738">
                  <c:v>30</c:v>
                </c:pt>
                <c:pt idx="739">
                  <c:v>30</c:v>
                </c:pt>
                <c:pt idx="740">
                  <c:v>30</c:v>
                </c:pt>
                <c:pt idx="741">
                  <c:v>30</c:v>
                </c:pt>
                <c:pt idx="742">
                  <c:v>30</c:v>
                </c:pt>
                <c:pt idx="743">
                  <c:v>31</c:v>
                </c:pt>
                <c:pt idx="744">
                  <c:v>31</c:v>
                </c:pt>
                <c:pt idx="745">
                  <c:v>31</c:v>
                </c:pt>
                <c:pt idx="746">
                  <c:v>31</c:v>
                </c:pt>
                <c:pt idx="747">
                  <c:v>31</c:v>
                </c:pt>
                <c:pt idx="748">
                  <c:v>31</c:v>
                </c:pt>
                <c:pt idx="749">
                  <c:v>31</c:v>
                </c:pt>
                <c:pt idx="750">
                  <c:v>31</c:v>
                </c:pt>
                <c:pt idx="751">
                  <c:v>31</c:v>
                </c:pt>
                <c:pt idx="752">
                  <c:v>31</c:v>
                </c:pt>
                <c:pt idx="753">
                  <c:v>31</c:v>
                </c:pt>
                <c:pt idx="754">
                  <c:v>31</c:v>
                </c:pt>
                <c:pt idx="755">
                  <c:v>31</c:v>
                </c:pt>
                <c:pt idx="756">
                  <c:v>31</c:v>
                </c:pt>
                <c:pt idx="757">
                  <c:v>31</c:v>
                </c:pt>
                <c:pt idx="758">
                  <c:v>31</c:v>
                </c:pt>
                <c:pt idx="759">
                  <c:v>31</c:v>
                </c:pt>
                <c:pt idx="760">
                  <c:v>31</c:v>
                </c:pt>
                <c:pt idx="761">
                  <c:v>31</c:v>
                </c:pt>
                <c:pt idx="762">
                  <c:v>31</c:v>
                </c:pt>
                <c:pt idx="763">
                  <c:v>31</c:v>
                </c:pt>
                <c:pt idx="764">
                  <c:v>31</c:v>
                </c:pt>
                <c:pt idx="765">
                  <c:v>31</c:v>
                </c:pt>
                <c:pt idx="766">
                  <c:v>31</c:v>
                </c:pt>
                <c:pt idx="767">
                  <c:v>31</c:v>
                </c:pt>
                <c:pt idx="768">
                  <c:v>31</c:v>
                </c:pt>
                <c:pt idx="769">
                  <c:v>31</c:v>
                </c:pt>
                <c:pt idx="770">
                  <c:v>31</c:v>
                </c:pt>
                <c:pt idx="771">
                  <c:v>31</c:v>
                </c:pt>
                <c:pt idx="772">
                  <c:v>31</c:v>
                </c:pt>
                <c:pt idx="773">
                  <c:v>31</c:v>
                </c:pt>
                <c:pt idx="774">
                  <c:v>31</c:v>
                </c:pt>
                <c:pt idx="775">
                  <c:v>31</c:v>
                </c:pt>
                <c:pt idx="776">
                  <c:v>31</c:v>
                </c:pt>
                <c:pt idx="777">
                  <c:v>31</c:v>
                </c:pt>
                <c:pt idx="778">
                  <c:v>31</c:v>
                </c:pt>
                <c:pt idx="779">
                  <c:v>31</c:v>
                </c:pt>
                <c:pt idx="780">
                  <c:v>31</c:v>
                </c:pt>
                <c:pt idx="781">
                  <c:v>31</c:v>
                </c:pt>
                <c:pt idx="782">
                  <c:v>31</c:v>
                </c:pt>
                <c:pt idx="783">
                  <c:v>31</c:v>
                </c:pt>
                <c:pt idx="784">
                  <c:v>31</c:v>
                </c:pt>
                <c:pt idx="785">
                  <c:v>31</c:v>
                </c:pt>
                <c:pt idx="786">
                  <c:v>31</c:v>
                </c:pt>
                <c:pt idx="787">
                  <c:v>31</c:v>
                </c:pt>
                <c:pt idx="788">
                  <c:v>31</c:v>
                </c:pt>
                <c:pt idx="789">
                  <c:v>31</c:v>
                </c:pt>
                <c:pt idx="790">
                  <c:v>31</c:v>
                </c:pt>
                <c:pt idx="791">
                  <c:v>31</c:v>
                </c:pt>
                <c:pt idx="792">
                  <c:v>31</c:v>
                </c:pt>
                <c:pt idx="793">
                  <c:v>31</c:v>
                </c:pt>
                <c:pt idx="794">
                  <c:v>31</c:v>
                </c:pt>
                <c:pt idx="795">
                  <c:v>31</c:v>
                </c:pt>
                <c:pt idx="796">
                  <c:v>31</c:v>
                </c:pt>
                <c:pt idx="797">
                  <c:v>31</c:v>
                </c:pt>
                <c:pt idx="798">
                  <c:v>31</c:v>
                </c:pt>
                <c:pt idx="799">
                  <c:v>31</c:v>
                </c:pt>
                <c:pt idx="800">
                  <c:v>31</c:v>
                </c:pt>
                <c:pt idx="801">
                  <c:v>31</c:v>
                </c:pt>
                <c:pt idx="802">
                  <c:v>31</c:v>
                </c:pt>
                <c:pt idx="803">
                  <c:v>31</c:v>
                </c:pt>
                <c:pt idx="804">
                  <c:v>31</c:v>
                </c:pt>
                <c:pt idx="805">
                  <c:v>31</c:v>
                </c:pt>
                <c:pt idx="806">
                  <c:v>31</c:v>
                </c:pt>
                <c:pt idx="807">
                  <c:v>31</c:v>
                </c:pt>
                <c:pt idx="808">
                  <c:v>31</c:v>
                </c:pt>
                <c:pt idx="809">
                  <c:v>31</c:v>
                </c:pt>
                <c:pt idx="810">
                  <c:v>31</c:v>
                </c:pt>
                <c:pt idx="811">
                  <c:v>31</c:v>
                </c:pt>
                <c:pt idx="812">
                  <c:v>31</c:v>
                </c:pt>
                <c:pt idx="813">
                  <c:v>31</c:v>
                </c:pt>
                <c:pt idx="814">
                  <c:v>31</c:v>
                </c:pt>
                <c:pt idx="815">
                  <c:v>31</c:v>
                </c:pt>
                <c:pt idx="816">
                  <c:v>31</c:v>
                </c:pt>
                <c:pt idx="817">
                  <c:v>31</c:v>
                </c:pt>
                <c:pt idx="818">
                  <c:v>31</c:v>
                </c:pt>
                <c:pt idx="819">
                  <c:v>31</c:v>
                </c:pt>
                <c:pt idx="820">
                  <c:v>31</c:v>
                </c:pt>
                <c:pt idx="821">
                  <c:v>31</c:v>
                </c:pt>
                <c:pt idx="822">
                  <c:v>31</c:v>
                </c:pt>
                <c:pt idx="823">
                  <c:v>32</c:v>
                </c:pt>
                <c:pt idx="824">
                  <c:v>32</c:v>
                </c:pt>
                <c:pt idx="825">
                  <c:v>32</c:v>
                </c:pt>
                <c:pt idx="826">
                  <c:v>32</c:v>
                </c:pt>
                <c:pt idx="827">
                  <c:v>32</c:v>
                </c:pt>
                <c:pt idx="828">
                  <c:v>32</c:v>
                </c:pt>
                <c:pt idx="829">
                  <c:v>32</c:v>
                </c:pt>
                <c:pt idx="830">
                  <c:v>32</c:v>
                </c:pt>
                <c:pt idx="831">
                  <c:v>32</c:v>
                </c:pt>
                <c:pt idx="832">
                  <c:v>32</c:v>
                </c:pt>
                <c:pt idx="833">
                  <c:v>32</c:v>
                </c:pt>
                <c:pt idx="834">
                  <c:v>32</c:v>
                </c:pt>
                <c:pt idx="835">
                  <c:v>32</c:v>
                </c:pt>
                <c:pt idx="836">
                  <c:v>32</c:v>
                </c:pt>
                <c:pt idx="837">
                  <c:v>32</c:v>
                </c:pt>
                <c:pt idx="838">
                  <c:v>32</c:v>
                </c:pt>
                <c:pt idx="839">
                  <c:v>32</c:v>
                </c:pt>
                <c:pt idx="840">
                  <c:v>32</c:v>
                </c:pt>
                <c:pt idx="841">
                  <c:v>32</c:v>
                </c:pt>
                <c:pt idx="842">
                  <c:v>32</c:v>
                </c:pt>
                <c:pt idx="843">
                  <c:v>32</c:v>
                </c:pt>
                <c:pt idx="844">
                  <c:v>32</c:v>
                </c:pt>
                <c:pt idx="845">
                  <c:v>32</c:v>
                </c:pt>
                <c:pt idx="846">
                  <c:v>32</c:v>
                </c:pt>
                <c:pt idx="847">
                  <c:v>34</c:v>
                </c:pt>
                <c:pt idx="848">
                  <c:v>34</c:v>
                </c:pt>
                <c:pt idx="849">
                  <c:v>34</c:v>
                </c:pt>
                <c:pt idx="850">
                  <c:v>34</c:v>
                </c:pt>
                <c:pt idx="851">
                  <c:v>34</c:v>
                </c:pt>
                <c:pt idx="852">
                  <c:v>34</c:v>
                </c:pt>
                <c:pt idx="853">
                  <c:v>34</c:v>
                </c:pt>
                <c:pt idx="854">
                  <c:v>35</c:v>
                </c:pt>
                <c:pt idx="855">
                  <c:v>35</c:v>
                </c:pt>
                <c:pt idx="856">
                  <c:v>35</c:v>
                </c:pt>
                <c:pt idx="857">
                  <c:v>35</c:v>
                </c:pt>
                <c:pt idx="858">
                  <c:v>35</c:v>
                </c:pt>
                <c:pt idx="859">
                  <c:v>35</c:v>
                </c:pt>
                <c:pt idx="860">
                  <c:v>35</c:v>
                </c:pt>
                <c:pt idx="861">
                  <c:v>35</c:v>
                </c:pt>
                <c:pt idx="862">
                  <c:v>35</c:v>
                </c:pt>
                <c:pt idx="863">
                  <c:v>35</c:v>
                </c:pt>
                <c:pt idx="864">
                  <c:v>35</c:v>
                </c:pt>
                <c:pt idx="865">
                  <c:v>35</c:v>
                </c:pt>
                <c:pt idx="866">
                  <c:v>36</c:v>
                </c:pt>
                <c:pt idx="867">
                  <c:v>36</c:v>
                </c:pt>
                <c:pt idx="868">
                  <c:v>36</c:v>
                </c:pt>
                <c:pt idx="869">
                  <c:v>36</c:v>
                </c:pt>
                <c:pt idx="870">
                  <c:v>36</c:v>
                </c:pt>
                <c:pt idx="871">
                  <c:v>36</c:v>
                </c:pt>
                <c:pt idx="872">
                  <c:v>36</c:v>
                </c:pt>
                <c:pt idx="873">
                  <c:v>36</c:v>
                </c:pt>
                <c:pt idx="874">
                  <c:v>36</c:v>
                </c:pt>
                <c:pt idx="875">
                  <c:v>36</c:v>
                </c:pt>
                <c:pt idx="876">
                  <c:v>36</c:v>
                </c:pt>
                <c:pt idx="877">
                  <c:v>36</c:v>
                </c:pt>
                <c:pt idx="878">
                  <c:v>36</c:v>
                </c:pt>
                <c:pt idx="879">
                  <c:v>36</c:v>
                </c:pt>
                <c:pt idx="880">
                  <c:v>37</c:v>
                </c:pt>
                <c:pt idx="881">
                  <c:v>37</c:v>
                </c:pt>
                <c:pt idx="882">
                  <c:v>38</c:v>
                </c:pt>
                <c:pt idx="883">
                  <c:v>38</c:v>
                </c:pt>
                <c:pt idx="884">
                  <c:v>38</c:v>
                </c:pt>
                <c:pt idx="885">
                  <c:v>39</c:v>
                </c:pt>
                <c:pt idx="886">
                  <c:v>39</c:v>
                </c:pt>
                <c:pt idx="887">
                  <c:v>39</c:v>
                </c:pt>
                <c:pt idx="888">
                  <c:v>40</c:v>
                </c:pt>
                <c:pt idx="889">
                  <c:v>41</c:v>
                </c:pt>
                <c:pt idx="890">
                  <c:v>43</c:v>
                </c:pt>
                <c:pt idx="891">
                  <c:v>43</c:v>
                </c:pt>
                <c:pt idx="892">
                  <c:v>43</c:v>
                </c:pt>
                <c:pt idx="893">
                  <c:v>43</c:v>
                </c:pt>
                <c:pt idx="894">
                  <c:v>43</c:v>
                </c:pt>
                <c:pt idx="895">
                  <c:v>43</c:v>
                </c:pt>
                <c:pt idx="896">
                  <c:v>44</c:v>
                </c:pt>
                <c:pt idx="897">
                  <c:v>44</c:v>
                </c:pt>
                <c:pt idx="898">
                  <c:v>44</c:v>
                </c:pt>
                <c:pt idx="899">
                  <c:v>44</c:v>
                </c:pt>
                <c:pt idx="900">
                  <c:v>44</c:v>
                </c:pt>
                <c:pt idx="901">
                  <c:v>44</c:v>
                </c:pt>
                <c:pt idx="902">
                  <c:v>44</c:v>
                </c:pt>
                <c:pt idx="903">
                  <c:v>44</c:v>
                </c:pt>
                <c:pt idx="904">
                  <c:v>44</c:v>
                </c:pt>
                <c:pt idx="905">
                  <c:v>45</c:v>
                </c:pt>
                <c:pt idx="906">
                  <c:v>45</c:v>
                </c:pt>
                <c:pt idx="907">
                  <c:v>46</c:v>
                </c:pt>
                <c:pt idx="908">
                  <c:v>46</c:v>
                </c:pt>
                <c:pt idx="909">
                  <c:v>47</c:v>
                </c:pt>
                <c:pt idx="910">
                  <c:v>47</c:v>
                </c:pt>
                <c:pt idx="911">
                  <c:v>47</c:v>
                </c:pt>
                <c:pt idx="912">
                  <c:v>47</c:v>
                </c:pt>
                <c:pt idx="913">
                  <c:v>47</c:v>
                </c:pt>
                <c:pt idx="914">
                  <c:v>47</c:v>
                </c:pt>
                <c:pt idx="915">
                  <c:v>47</c:v>
                </c:pt>
                <c:pt idx="916">
                  <c:v>47</c:v>
                </c:pt>
                <c:pt idx="917">
                  <c:v>47</c:v>
                </c:pt>
                <c:pt idx="918">
                  <c:v>47</c:v>
                </c:pt>
                <c:pt idx="919">
                  <c:v>47</c:v>
                </c:pt>
                <c:pt idx="920">
                  <c:v>47</c:v>
                </c:pt>
                <c:pt idx="921">
                  <c:v>47</c:v>
                </c:pt>
                <c:pt idx="922">
                  <c:v>47</c:v>
                </c:pt>
                <c:pt idx="923">
                  <c:v>47</c:v>
                </c:pt>
                <c:pt idx="924">
                  <c:v>48</c:v>
                </c:pt>
                <c:pt idx="925">
                  <c:v>48</c:v>
                </c:pt>
                <c:pt idx="926">
                  <c:v>48</c:v>
                </c:pt>
                <c:pt idx="927">
                  <c:v>48</c:v>
                </c:pt>
                <c:pt idx="928">
                  <c:v>48</c:v>
                </c:pt>
                <c:pt idx="929">
                  <c:v>48</c:v>
                </c:pt>
                <c:pt idx="930">
                  <c:v>48</c:v>
                </c:pt>
                <c:pt idx="931">
                  <c:v>49</c:v>
                </c:pt>
                <c:pt idx="932">
                  <c:v>49</c:v>
                </c:pt>
                <c:pt idx="933">
                  <c:v>49</c:v>
                </c:pt>
                <c:pt idx="934">
                  <c:v>49</c:v>
                </c:pt>
                <c:pt idx="935">
                  <c:v>49</c:v>
                </c:pt>
                <c:pt idx="936">
                  <c:v>49</c:v>
                </c:pt>
                <c:pt idx="937">
                  <c:v>49</c:v>
                </c:pt>
                <c:pt idx="938">
                  <c:v>49</c:v>
                </c:pt>
                <c:pt idx="939">
                  <c:v>50</c:v>
                </c:pt>
                <c:pt idx="940">
                  <c:v>50</c:v>
                </c:pt>
                <c:pt idx="941">
                  <c:v>50</c:v>
                </c:pt>
                <c:pt idx="942">
                  <c:v>50</c:v>
                </c:pt>
                <c:pt idx="943">
                  <c:v>50</c:v>
                </c:pt>
                <c:pt idx="944">
                  <c:v>51</c:v>
                </c:pt>
                <c:pt idx="945">
                  <c:v>52</c:v>
                </c:pt>
                <c:pt idx="946">
                  <c:v>52</c:v>
                </c:pt>
                <c:pt idx="947">
                  <c:v>52</c:v>
                </c:pt>
                <c:pt idx="948">
                  <c:v>52</c:v>
                </c:pt>
                <c:pt idx="949">
                  <c:v>52</c:v>
                </c:pt>
                <c:pt idx="950">
                  <c:v>54</c:v>
                </c:pt>
                <c:pt idx="951">
                  <c:v>54</c:v>
                </c:pt>
                <c:pt idx="952">
                  <c:v>54</c:v>
                </c:pt>
                <c:pt idx="953">
                  <c:v>54</c:v>
                </c:pt>
                <c:pt idx="954">
                  <c:v>54</c:v>
                </c:pt>
                <c:pt idx="955">
                  <c:v>54</c:v>
                </c:pt>
                <c:pt idx="956">
                  <c:v>54</c:v>
                </c:pt>
                <c:pt idx="957">
                  <c:v>54</c:v>
                </c:pt>
                <c:pt idx="958">
                  <c:v>54</c:v>
                </c:pt>
                <c:pt idx="959">
                  <c:v>55</c:v>
                </c:pt>
                <c:pt idx="960">
                  <c:v>55</c:v>
                </c:pt>
                <c:pt idx="961">
                  <c:v>55</c:v>
                </c:pt>
                <c:pt idx="962">
                  <c:v>55</c:v>
                </c:pt>
                <c:pt idx="963">
                  <c:v>55</c:v>
                </c:pt>
                <c:pt idx="964">
                  <c:v>55</c:v>
                </c:pt>
                <c:pt idx="965">
                  <c:v>55</c:v>
                </c:pt>
                <c:pt idx="966">
                  <c:v>56</c:v>
                </c:pt>
                <c:pt idx="967">
                  <c:v>56</c:v>
                </c:pt>
                <c:pt idx="968">
                  <c:v>56</c:v>
                </c:pt>
                <c:pt idx="969">
                  <c:v>56</c:v>
                </c:pt>
                <c:pt idx="970">
                  <c:v>57</c:v>
                </c:pt>
                <c:pt idx="971">
                  <c:v>57</c:v>
                </c:pt>
                <c:pt idx="972">
                  <c:v>57</c:v>
                </c:pt>
                <c:pt idx="973">
                  <c:v>57</c:v>
                </c:pt>
                <c:pt idx="974">
                  <c:v>57</c:v>
                </c:pt>
                <c:pt idx="975">
                  <c:v>57</c:v>
                </c:pt>
                <c:pt idx="976">
                  <c:v>57</c:v>
                </c:pt>
                <c:pt idx="977">
                  <c:v>57</c:v>
                </c:pt>
                <c:pt idx="978">
                  <c:v>57</c:v>
                </c:pt>
                <c:pt idx="979">
                  <c:v>57</c:v>
                </c:pt>
                <c:pt idx="980">
                  <c:v>57</c:v>
                </c:pt>
                <c:pt idx="981">
                  <c:v>57</c:v>
                </c:pt>
                <c:pt idx="982">
                  <c:v>57</c:v>
                </c:pt>
                <c:pt idx="983">
                  <c:v>57</c:v>
                </c:pt>
                <c:pt idx="984">
                  <c:v>57</c:v>
                </c:pt>
                <c:pt idx="985">
                  <c:v>57</c:v>
                </c:pt>
                <c:pt idx="986">
                  <c:v>57</c:v>
                </c:pt>
                <c:pt idx="987">
                  <c:v>57</c:v>
                </c:pt>
                <c:pt idx="988">
                  <c:v>57</c:v>
                </c:pt>
                <c:pt idx="989">
                  <c:v>57</c:v>
                </c:pt>
                <c:pt idx="990">
                  <c:v>57</c:v>
                </c:pt>
                <c:pt idx="991">
                  <c:v>57</c:v>
                </c:pt>
                <c:pt idx="992">
                  <c:v>57</c:v>
                </c:pt>
                <c:pt idx="993">
                  <c:v>57</c:v>
                </c:pt>
                <c:pt idx="994">
                  <c:v>58</c:v>
                </c:pt>
                <c:pt idx="995">
                  <c:v>59</c:v>
                </c:pt>
                <c:pt idx="996">
                  <c:v>60</c:v>
                </c:pt>
                <c:pt idx="997">
                  <c:v>60</c:v>
                </c:pt>
                <c:pt idx="998">
                  <c:v>60</c:v>
                </c:pt>
                <c:pt idx="999">
                  <c:v>60</c:v>
                </c:pt>
                <c:pt idx="1000">
                  <c:v>60</c:v>
                </c:pt>
                <c:pt idx="1001">
                  <c:v>61</c:v>
                </c:pt>
                <c:pt idx="1002">
                  <c:v>61</c:v>
                </c:pt>
                <c:pt idx="1003">
                  <c:v>62</c:v>
                </c:pt>
                <c:pt idx="1004">
                  <c:v>62</c:v>
                </c:pt>
                <c:pt idx="1005">
                  <c:v>62</c:v>
                </c:pt>
                <c:pt idx="1006">
                  <c:v>64</c:v>
                </c:pt>
                <c:pt idx="1007">
                  <c:v>64</c:v>
                </c:pt>
                <c:pt idx="1008">
                  <c:v>65</c:v>
                </c:pt>
                <c:pt idx="1009">
                  <c:v>65</c:v>
                </c:pt>
                <c:pt idx="1010">
                  <c:v>65</c:v>
                </c:pt>
                <c:pt idx="1011">
                  <c:v>66</c:v>
                </c:pt>
                <c:pt idx="1012">
                  <c:v>67</c:v>
                </c:pt>
                <c:pt idx="1013">
                  <c:v>68</c:v>
                </c:pt>
                <c:pt idx="1014">
                  <c:v>68</c:v>
                </c:pt>
                <c:pt idx="1015">
                  <c:v>68</c:v>
                </c:pt>
                <c:pt idx="1016">
                  <c:v>68</c:v>
                </c:pt>
                <c:pt idx="1017">
                  <c:v>68</c:v>
                </c:pt>
                <c:pt idx="1018">
                  <c:v>68</c:v>
                </c:pt>
                <c:pt idx="1019">
                  <c:v>68</c:v>
                </c:pt>
                <c:pt idx="1020">
                  <c:v>68</c:v>
                </c:pt>
                <c:pt idx="1021">
                  <c:v>68</c:v>
                </c:pt>
                <c:pt idx="1022">
                  <c:v>68</c:v>
                </c:pt>
                <c:pt idx="1023">
                  <c:v>68</c:v>
                </c:pt>
                <c:pt idx="1024">
                  <c:v>68</c:v>
                </c:pt>
                <c:pt idx="1025">
                  <c:v>68</c:v>
                </c:pt>
                <c:pt idx="1026">
                  <c:v>68</c:v>
                </c:pt>
                <c:pt idx="1027">
                  <c:v>68</c:v>
                </c:pt>
                <c:pt idx="1028">
                  <c:v>68</c:v>
                </c:pt>
                <c:pt idx="1029">
                  <c:v>68</c:v>
                </c:pt>
                <c:pt idx="1030">
                  <c:v>69</c:v>
                </c:pt>
                <c:pt idx="1031">
                  <c:v>70</c:v>
                </c:pt>
                <c:pt idx="1032">
                  <c:v>70</c:v>
                </c:pt>
                <c:pt idx="1033">
                  <c:v>70</c:v>
                </c:pt>
                <c:pt idx="1034">
                  <c:v>70</c:v>
                </c:pt>
                <c:pt idx="1035">
                  <c:v>71</c:v>
                </c:pt>
                <c:pt idx="1036">
                  <c:v>71</c:v>
                </c:pt>
                <c:pt idx="1037">
                  <c:v>71</c:v>
                </c:pt>
                <c:pt idx="1038">
                  <c:v>71</c:v>
                </c:pt>
                <c:pt idx="1039">
                  <c:v>71</c:v>
                </c:pt>
                <c:pt idx="1040">
                  <c:v>71</c:v>
                </c:pt>
                <c:pt idx="1041">
                  <c:v>71</c:v>
                </c:pt>
                <c:pt idx="1042">
                  <c:v>71</c:v>
                </c:pt>
                <c:pt idx="1043">
                  <c:v>71</c:v>
                </c:pt>
                <c:pt idx="1044">
                  <c:v>71</c:v>
                </c:pt>
                <c:pt idx="1045">
                  <c:v>71</c:v>
                </c:pt>
                <c:pt idx="1046">
                  <c:v>71</c:v>
                </c:pt>
                <c:pt idx="1047">
                  <c:v>71</c:v>
                </c:pt>
                <c:pt idx="1048">
                  <c:v>71</c:v>
                </c:pt>
                <c:pt idx="1049">
                  <c:v>71</c:v>
                </c:pt>
                <c:pt idx="1050">
                  <c:v>71</c:v>
                </c:pt>
                <c:pt idx="1051">
                  <c:v>71</c:v>
                </c:pt>
                <c:pt idx="1052">
                  <c:v>71</c:v>
                </c:pt>
                <c:pt idx="1053">
                  <c:v>71</c:v>
                </c:pt>
                <c:pt idx="1054">
                  <c:v>71</c:v>
                </c:pt>
                <c:pt idx="1055">
                  <c:v>71</c:v>
                </c:pt>
                <c:pt idx="1056">
                  <c:v>71</c:v>
                </c:pt>
                <c:pt idx="1057">
                  <c:v>71</c:v>
                </c:pt>
                <c:pt idx="1058">
                  <c:v>71</c:v>
                </c:pt>
                <c:pt idx="1059">
                  <c:v>71</c:v>
                </c:pt>
                <c:pt idx="1060">
                  <c:v>71</c:v>
                </c:pt>
                <c:pt idx="1061">
                  <c:v>72</c:v>
                </c:pt>
                <c:pt idx="1062">
                  <c:v>72</c:v>
                </c:pt>
                <c:pt idx="1063">
                  <c:v>72</c:v>
                </c:pt>
                <c:pt idx="1064">
                  <c:v>73</c:v>
                </c:pt>
                <c:pt idx="1065">
                  <c:v>73</c:v>
                </c:pt>
                <c:pt idx="1066">
                  <c:v>73</c:v>
                </c:pt>
                <c:pt idx="1067">
                  <c:v>73</c:v>
                </c:pt>
                <c:pt idx="1068">
                  <c:v>73</c:v>
                </c:pt>
                <c:pt idx="1069">
                  <c:v>73</c:v>
                </c:pt>
                <c:pt idx="1070">
                  <c:v>73</c:v>
                </c:pt>
                <c:pt idx="1071">
                  <c:v>74</c:v>
                </c:pt>
                <c:pt idx="1072">
                  <c:v>74</c:v>
                </c:pt>
                <c:pt idx="1073">
                  <c:v>74</c:v>
                </c:pt>
                <c:pt idx="1074">
                  <c:v>75</c:v>
                </c:pt>
                <c:pt idx="1075">
                  <c:v>75</c:v>
                </c:pt>
                <c:pt idx="1076">
                  <c:v>75</c:v>
                </c:pt>
                <c:pt idx="1077">
                  <c:v>75</c:v>
                </c:pt>
                <c:pt idx="1078">
                  <c:v>75</c:v>
                </c:pt>
                <c:pt idx="1079">
                  <c:v>75</c:v>
                </c:pt>
                <c:pt idx="1080">
                  <c:v>75</c:v>
                </c:pt>
                <c:pt idx="1081">
                  <c:v>75</c:v>
                </c:pt>
                <c:pt idx="1082">
                  <c:v>75</c:v>
                </c:pt>
                <c:pt idx="1083">
                  <c:v>76</c:v>
                </c:pt>
                <c:pt idx="1084">
                  <c:v>76</c:v>
                </c:pt>
                <c:pt idx="1085">
                  <c:v>76</c:v>
                </c:pt>
                <c:pt idx="1086">
                  <c:v>76</c:v>
                </c:pt>
                <c:pt idx="1087">
                  <c:v>76</c:v>
                </c:pt>
                <c:pt idx="1088">
                  <c:v>76</c:v>
                </c:pt>
                <c:pt idx="1089">
                  <c:v>76</c:v>
                </c:pt>
                <c:pt idx="1090">
                  <c:v>76</c:v>
                </c:pt>
                <c:pt idx="1091">
                  <c:v>76</c:v>
                </c:pt>
                <c:pt idx="1092">
                  <c:v>76</c:v>
                </c:pt>
                <c:pt idx="1093">
                  <c:v>76</c:v>
                </c:pt>
                <c:pt idx="1094">
                  <c:v>76</c:v>
                </c:pt>
                <c:pt idx="1095">
                  <c:v>76</c:v>
                </c:pt>
                <c:pt idx="1096">
                  <c:v>76</c:v>
                </c:pt>
                <c:pt idx="1097">
                  <c:v>77</c:v>
                </c:pt>
                <c:pt idx="1098">
                  <c:v>77</c:v>
                </c:pt>
                <c:pt idx="1099">
                  <c:v>77</c:v>
                </c:pt>
                <c:pt idx="1100">
                  <c:v>77</c:v>
                </c:pt>
                <c:pt idx="1101">
                  <c:v>77</c:v>
                </c:pt>
                <c:pt idx="1102">
                  <c:v>77</c:v>
                </c:pt>
                <c:pt idx="1103">
                  <c:v>77</c:v>
                </c:pt>
                <c:pt idx="1104">
                  <c:v>77</c:v>
                </c:pt>
                <c:pt idx="1105">
                  <c:v>77</c:v>
                </c:pt>
                <c:pt idx="1106">
                  <c:v>77</c:v>
                </c:pt>
                <c:pt idx="1107">
                  <c:v>78</c:v>
                </c:pt>
                <c:pt idx="1108">
                  <c:v>78</c:v>
                </c:pt>
                <c:pt idx="1109">
                  <c:v>78</c:v>
                </c:pt>
                <c:pt idx="1110">
                  <c:v>78</c:v>
                </c:pt>
                <c:pt idx="1111">
                  <c:v>78</c:v>
                </c:pt>
                <c:pt idx="1112">
                  <c:v>78</c:v>
                </c:pt>
                <c:pt idx="1113">
                  <c:v>78</c:v>
                </c:pt>
                <c:pt idx="1114">
                  <c:v>78</c:v>
                </c:pt>
                <c:pt idx="1115">
                  <c:v>78</c:v>
                </c:pt>
                <c:pt idx="1116">
                  <c:v>78</c:v>
                </c:pt>
                <c:pt idx="1117">
                  <c:v>78</c:v>
                </c:pt>
                <c:pt idx="1118">
                  <c:v>78</c:v>
                </c:pt>
                <c:pt idx="1119">
                  <c:v>78</c:v>
                </c:pt>
                <c:pt idx="1120">
                  <c:v>79</c:v>
                </c:pt>
                <c:pt idx="1121">
                  <c:v>79</c:v>
                </c:pt>
                <c:pt idx="1122">
                  <c:v>79</c:v>
                </c:pt>
                <c:pt idx="1123">
                  <c:v>79</c:v>
                </c:pt>
                <c:pt idx="1124">
                  <c:v>80</c:v>
                </c:pt>
                <c:pt idx="1125">
                  <c:v>80</c:v>
                </c:pt>
                <c:pt idx="1126">
                  <c:v>80</c:v>
                </c:pt>
                <c:pt idx="1127">
                  <c:v>80</c:v>
                </c:pt>
                <c:pt idx="1128">
                  <c:v>80</c:v>
                </c:pt>
                <c:pt idx="1129">
                  <c:v>80</c:v>
                </c:pt>
                <c:pt idx="1130">
                  <c:v>80</c:v>
                </c:pt>
                <c:pt idx="1131">
                  <c:v>80</c:v>
                </c:pt>
                <c:pt idx="1132">
                  <c:v>80</c:v>
                </c:pt>
                <c:pt idx="1133">
                  <c:v>80</c:v>
                </c:pt>
                <c:pt idx="1134">
                  <c:v>80</c:v>
                </c:pt>
                <c:pt idx="1135">
                  <c:v>80</c:v>
                </c:pt>
                <c:pt idx="1136">
                  <c:v>80</c:v>
                </c:pt>
                <c:pt idx="1137">
                  <c:v>81</c:v>
                </c:pt>
                <c:pt idx="1138">
                  <c:v>81</c:v>
                </c:pt>
                <c:pt idx="1139">
                  <c:v>81</c:v>
                </c:pt>
                <c:pt idx="1140">
                  <c:v>81</c:v>
                </c:pt>
                <c:pt idx="1141">
                  <c:v>82</c:v>
                </c:pt>
                <c:pt idx="1142">
                  <c:v>82</c:v>
                </c:pt>
                <c:pt idx="1143">
                  <c:v>82</c:v>
                </c:pt>
                <c:pt idx="1144">
                  <c:v>82</c:v>
                </c:pt>
                <c:pt idx="1145">
                  <c:v>82</c:v>
                </c:pt>
                <c:pt idx="1146">
                  <c:v>82</c:v>
                </c:pt>
                <c:pt idx="1147">
                  <c:v>82</c:v>
                </c:pt>
                <c:pt idx="1148">
                  <c:v>82</c:v>
                </c:pt>
                <c:pt idx="1149">
                  <c:v>82</c:v>
                </c:pt>
                <c:pt idx="1150">
                  <c:v>82</c:v>
                </c:pt>
                <c:pt idx="1151">
                  <c:v>82</c:v>
                </c:pt>
                <c:pt idx="1152">
                  <c:v>82</c:v>
                </c:pt>
                <c:pt idx="1153">
                  <c:v>82</c:v>
                </c:pt>
                <c:pt idx="1154">
                  <c:v>82</c:v>
                </c:pt>
                <c:pt idx="1155">
                  <c:v>82</c:v>
                </c:pt>
                <c:pt idx="1156">
                  <c:v>82</c:v>
                </c:pt>
                <c:pt idx="1157">
                  <c:v>82</c:v>
                </c:pt>
                <c:pt idx="1158">
                  <c:v>82</c:v>
                </c:pt>
                <c:pt idx="1159">
                  <c:v>84</c:v>
                </c:pt>
                <c:pt idx="1160">
                  <c:v>84</c:v>
                </c:pt>
                <c:pt idx="1161">
                  <c:v>84</c:v>
                </c:pt>
                <c:pt idx="1162">
                  <c:v>84</c:v>
                </c:pt>
                <c:pt idx="1163">
                  <c:v>84</c:v>
                </c:pt>
                <c:pt idx="1164">
                  <c:v>85</c:v>
                </c:pt>
                <c:pt idx="1165">
                  <c:v>85</c:v>
                </c:pt>
                <c:pt idx="1166">
                  <c:v>85</c:v>
                </c:pt>
                <c:pt idx="1167">
                  <c:v>85</c:v>
                </c:pt>
                <c:pt idx="1168">
                  <c:v>85</c:v>
                </c:pt>
                <c:pt idx="1169">
                  <c:v>85</c:v>
                </c:pt>
                <c:pt idx="1170">
                  <c:v>86</c:v>
                </c:pt>
                <c:pt idx="1171">
                  <c:v>86</c:v>
                </c:pt>
                <c:pt idx="1172">
                  <c:v>86</c:v>
                </c:pt>
                <c:pt idx="1173">
                  <c:v>86</c:v>
                </c:pt>
                <c:pt idx="1174">
                  <c:v>86</c:v>
                </c:pt>
                <c:pt idx="1175">
                  <c:v>86</c:v>
                </c:pt>
                <c:pt idx="1176">
                  <c:v>86</c:v>
                </c:pt>
                <c:pt idx="1177">
                  <c:v>87</c:v>
                </c:pt>
                <c:pt idx="1178">
                  <c:v>87</c:v>
                </c:pt>
                <c:pt idx="1179">
                  <c:v>87</c:v>
                </c:pt>
                <c:pt idx="1180">
                  <c:v>87</c:v>
                </c:pt>
                <c:pt idx="1181">
                  <c:v>87</c:v>
                </c:pt>
                <c:pt idx="1182">
                  <c:v>87</c:v>
                </c:pt>
                <c:pt idx="1183">
                  <c:v>87</c:v>
                </c:pt>
                <c:pt idx="1184">
                  <c:v>87</c:v>
                </c:pt>
                <c:pt idx="1185">
                  <c:v>87</c:v>
                </c:pt>
                <c:pt idx="1186">
                  <c:v>87</c:v>
                </c:pt>
                <c:pt idx="1187">
                  <c:v>88</c:v>
                </c:pt>
                <c:pt idx="1188">
                  <c:v>88</c:v>
                </c:pt>
                <c:pt idx="1189">
                  <c:v>89</c:v>
                </c:pt>
                <c:pt idx="1190">
                  <c:v>89</c:v>
                </c:pt>
                <c:pt idx="1191">
                  <c:v>89</c:v>
                </c:pt>
                <c:pt idx="1192">
                  <c:v>89</c:v>
                </c:pt>
                <c:pt idx="1193">
                  <c:v>89</c:v>
                </c:pt>
                <c:pt idx="1194">
                  <c:v>90</c:v>
                </c:pt>
                <c:pt idx="1195">
                  <c:v>90</c:v>
                </c:pt>
                <c:pt idx="1196">
                  <c:v>90</c:v>
                </c:pt>
                <c:pt idx="1197">
                  <c:v>90</c:v>
                </c:pt>
                <c:pt idx="1198">
                  <c:v>90</c:v>
                </c:pt>
                <c:pt idx="1199">
                  <c:v>90</c:v>
                </c:pt>
                <c:pt idx="1200">
                  <c:v>90</c:v>
                </c:pt>
                <c:pt idx="1201">
                  <c:v>90</c:v>
                </c:pt>
                <c:pt idx="1202">
                  <c:v>91</c:v>
                </c:pt>
                <c:pt idx="1203">
                  <c:v>93</c:v>
                </c:pt>
                <c:pt idx="1204">
                  <c:v>93</c:v>
                </c:pt>
                <c:pt idx="1205">
                  <c:v>93</c:v>
                </c:pt>
                <c:pt idx="1206">
                  <c:v>93</c:v>
                </c:pt>
                <c:pt idx="1207">
                  <c:v>93</c:v>
                </c:pt>
                <c:pt idx="1208">
                  <c:v>93</c:v>
                </c:pt>
                <c:pt idx="1209">
                  <c:v>93</c:v>
                </c:pt>
                <c:pt idx="1210">
                  <c:v>93</c:v>
                </c:pt>
                <c:pt idx="1211">
                  <c:v>93</c:v>
                </c:pt>
                <c:pt idx="1212">
                  <c:v>93</c:v>
                </c:pt>
                <c:pt idx="1213">
                  <c:v>93</c:v>
                </c:pt>
                <c:pt idx="1214">
                  <c:v>93</c:v>
                </c:pt>
                <c:pt idx="1215">
                  <c:v>94</c:v>
                </c:pt>
                <c:pt idx="1216">
                  <c:v>94</c:v>
                </c:pt>
                <c:pt idx="1217">
                  <c:v>94</c:v>
                </c:pt>
                <c:pt idx="1218">
                  <c:v>94</c:v>
                </c:pt>
                <c:pt idx="1219">
                  <c:v>94</c:v>
                </c:pt>
                <c:pt idx="1220">
                  <c:v>94</c:v>
                </c:pt>
                <c:pt idx="1221">
                  <c:v>94</c:v>
                </c:pt>
                <c:pt idx="1222">
                  <c:v>94</c:v>
                </c:pt>
                <c:pt idx="1223">
                  <c:v>94</c:v>
                </c:pt>
                <c:pt idx="1224">
                  <c:v>94</c:v>
                </c:pt>
                <c:pt idx="1225">
                  <c:v>94</c:v>
                </c:pt>
                <c:pt idx="1226">
                  <c:v>94</c:v>
                </c:pt>
                <c:pt idx="1227">
                  <c:v>94</c:v>
                </c:pt>
                <c:pt idx="1228">
                  <c:v>94</c:v>
                </c:pt>
                <c:pt idx="1229">
                  <c:v>94</c:v>
                </c:pt>
                <c:pt idx="1230">
                  <c:v>94</c:v>
                </c:pt>
                <c:pt idx="1231">
                  <c:v>94</c:v>
                </c:pt>
                <c:pt idx="1232">
                  <c:v>94</c:v>
                </c:pt>
                <c:pt idx="1233">
                  <c:v>94</c:v>
                </c:pt>
                <c:pt idx="1234">
                  <c:v>94</c:v>
                </c:pt>
                <c:pt idx="1235">
                  <c:v>94</c:v>
                </c:pt>
                <c:pt idx="1236">
                  <c:v>94</c:v>
                </c:pt>
                <c:pt idx="1237">
                  <c:v>94</c:v>
                </c:pt>
                <c:pt idx="1238">
                  <c:v>94</c:v>
                </c:pt>
                <c:pt idx="1239">
                  <c:v>94</c:v>
                </c:pt>
                <c:pt idx="1240">
                  <c:v>94</c:v>
                </c:pt>
                <c:pt idx="1241">
                  <c:v>94</c:v>
                </c:pt>
                <c:pt idx="1242">
                  <c:v>94</c:v>
                </c:pt>
                <c:pt idx="1243">
                  <c:v>94</c:v>
                </c:pt>
                <c:pt idx="1244">
                  <c:v>94</c:v>
                </c:pt>
                <c:pt idx="1245">
                  <c:v>94</c:v>
                </c:pt>
                <c:pt idx="1246">
                  <c:v>94</c:v>
                </c:pt>
                <c:pt idx="1247">
                  <c:v>94</c:v>
                </c:pt>
                <c:pt idx="1248">
                  <c:v>94</c:v>
                </c:pt>
                <c:pt idx="1249">
                  <c:v>94</c:v>
                </c:pt>
                <c:pt idx="1250">
                  <c:v>94</c:v>
                </c:pt>
                <c:pt idx="1251">
                  <c:v>94</c:v>
                </c:pt>
                <c:pt idx="1252">
                  <c:v>94</c:v>
                </c:pt>
                <c:pt idx="1253">
                  <c:v>94</c:v>
                </c:pt>
                <c:pt idx="1254">
                  <c:v>94</c:v>
                </c:pt>
                <c:pt idx="1255">
                  <c:v>94</c:v>
                </c:pt>
                <c:pt idx="1256">
                  <c:v>94</c:v>
                </c:pt>
                <c:pt idx="1257">
                  <c:v>94</c:v>
                </c:pt>
                <c:pt idx="1258">
                  <c:v>94</c:v>
                </c:pt>
                <c:pt idx="1259">
                  <c:v>94</c:v>
                </c:pt>
                <c:pt idx="1260">
                  <c:v>94</c:v>
                </c:pt>
                <c:pt idx="1261">
                  <c:v>94</c:v>
                </c:pt>
                <c:pt idx="1262">
                  <c:v>94</c:v>
                </c:pt>
                <c:pt idx="1263">
                  <c:v>94</c:v>
                </c:pt>
                <c:pt idx="1264">
                  <c:v>94</c:v>
                </c:pt>
                <c:pt idx="1265">
                  <c:v>94</c:v>
                </c:pt>
                <c:pt idx="1266">
                  <c:v>94</c:v>
                </c:pt>
                <c:pt idx="1267">
                  <c:v>94</c:v>
                </c:pt>
                <c:pt idx="1268">
                  <c:v>94</c:v>
                </c:pt>
                <c:pt idx="1269">
                  <c:v>95</c:v>
                </c:pt>
                <c:pt idx="1270">
                  <c:v>95</c:v>
                </c:pt>
                <c:pt idx="1271">
                  <c:v>95</c:v>
                </c:pt>
                <c:pt idx="1272">
                  <c:v>95</c:v>
                </c:pt>
                <c:pt idx="1273">
                  <c:v>95</c:v>
                </c:pt>
                <c:pt idx="1274">
                  <c:v>95</c:v>
                </c:pt>
                <c:pt idx="1275">
                  <c:v>95</c:v>
                </c:pt>
                <c:pt idx="1276">
                  <c:v>95</c:v>
                </c:pt>
                <c:pt idx="1277">
                  <c:v>95</c:v>
                </c:pt>
                <c:pt idx="1278">
                  <c:v>95</c:v>
                </c:pt>
                <c:pt idx="1279">
                  <c:v>95</c:v>
                </c:pt>
                <c:pt idx="1280">
                  <c:v>95</c:v>
                </c:pt>
                <c:pt idx="1281">
                  <c:v>95</c:v>
                </c:pt>
                <c:pt idx="1282">
                  <c:v>95</c:v>
                </c:pt>
                <c:pt idx="1283">
                  <c:v>95</c:v>
                </c:pt>
                <c:pt idx="1284">
                  <c:v>95</c:v>
                </c:pt>
                <c:pt idx="1285">
                  <c:v>95</c:v>
                </c:pt>
                <c:pt idx="1286">
                  <c:v>95</c:v>
                </c:pt>
                <c:pt idx="1287">
                  <c:v>95</c:v>
                </c:pt>
                <c:pt idx="1288">
                  <c:v>95</c:v>
                </c:pt>
                <c:pt idx="1289">
                  <c:v>95</c:v>
                </c:pt>
                <c:pt idx="1290">
                  <c:v>95</c:v>
                </c:pt>
                <c:pt idx="1291">
                  <c:v>95</c:v>
                </c:pt>
                <c:pt idx="1292">
                  <c:v>95</c:v>
                </c:pt>
                <c:pt idx="1293">
                  <c:v>95</c:v>
                </c:pt>
                <c:pt idx="1294">
                  <c:v>95</c:v>
                </c:pt>
                <c:pt idx="1295">
                  <c:v>95</c:v>
                </c:pt>
                <c:pt idx="1296">
                  <c:v>95</c:v>
                </c:pt>
                <c:pt idx="1297">
                  <c:v>95</c:v>
                </c:pt>
                <c:pt idx="1298">
                  <c:v>95</c:v>
                </c:pt>
                <c:pt idx="1299">
                  <c:v>95</c:v>
                </c:pt>
                <c:pt idx="1300">
                  <c:v>95</c:v>
                </c:pt>
                <c:pt idx="1301">
                  <c:v>95</c:v>
                </c:pt>
                <c:pt idx="1302">
                  <c:v>95</c:v>
                </c:pt>
                <c:pt idx="1303">
                  <c:v>95</c:v>
                </c:pt>
                <c:pt idx="1304">
                  <c:v>95</c:v>
                </c:pt>
                <c:pt idx="1305">
                  <c:v>95</c:v>
                </c:pt>
                <c:pt idx="1306">
                  <c:v>95</c:v>
                </c:pt>
                <c:pt idx="1307">
                  <c:v>95</c:v>
                </c:pt>
                <c:pt idx="1308">
                  <c:v>95</c:v>
                </c:pt>
                <c:pt idx="1309">
                  <c:v>95</c:v>
                </c:pt>
                <c:pt idx="1310">
                  <c:v>96</c:v>
                </c:pt>
                <c:pt idx="1311">
                  <c:v>96</c:v>
                </c:pt>
                <c:pt idx="1312">
                  <c:v>96</c:v>
                </c:pt>
                <c:pt idx="1313">
                  <c:v>96</c:v>
                </c:pt>
                <c:pt idx="1314">
                  <c:v>96</c:v>
                </c:pt>
                <c:pt idx="1315">
                  <c:v>96</c:v>
                </c:pt>
                <c:pt idx="1316">
                  <c:v>96</c:v>
                </c:pt>
                <c:pt idx="1317">
                  <c:v>96</c:v>
                </c:pt>
                <c:pt idx="1318">
                  <c:v>96</c:v>
                </c:pt>
                <c:pt idx="1319">
                  <c:v>96</c:v>
                </c:pt>
                <c:pt idx="1320">
                  <c:v>96</c:v>
                </c:pt>
                <c:pt idx="1321">
                  <c:v>96</c:v>
                </c:pt>
                <c:pt idx="1322">
                  <c:v>96</c:v>
                </c:pt>
                <c:pt idx="1323">
                  <c:v>96</c:v>
                </c:pt>
                <c:pt idx="1324">
                  <c:v>96</c:v>
                </c:pt>
                <c:pt idx="1325">
                  <c:v>96</c:v>
                </c:pt>
                <c:pt idx="1326">
                  <c:v>96</c:v>
                </c:pt>
                <c:pt idx="1327">
                  <c:v>96</c:v>
                </c:pt>
                <c:pt idx="1328">
                  <c:v>96</c:v>
                </c:pt>
                <c:pt idx="1329">
                  <c:v>96</c:v>
                </c:pt>
                <c:pt idx="1330">
                  <c:v>96</c:v>
                </c:pt>
                <c:pt idx="1331">
                  <c:v>96</c:v>
                </c:pt>
                <c:pt idx="1332">
                  <c:v>96</c:v>
                </c:pt>
                <c:pt idx="1333">
                  <c:v>96</c:v>
                </c:pt>
                <c:pt idx="1334">
                  <c:v>97</c:v>
                </c:pt>
                <c:pt idx="1335">
                  <c:v>97</c:v>
                </c:pt>
                <c:pt idx="1336">
                  <c:v>97</c:v>
                </c:pt>
                <c:pt idx="1337">
                  <c:v>97</c:v>
                </c:pt>
                <c:pt idx="1338">
                  <c:v>97</c:v>
                </c:pt>
                <c:pt idx="1339">
                  <c:v>97</c:v>
                </c:pt>
                <c:pt idx="1340">
                  <c:v>97</c:v>
                </c:pt>
                <c:pt idx="1341">
                  <c:v>97</c:v>
                </c:pt>
                <c:pt idx="1342">
                  <c:v>97</c:v>
                </c:pt>
                <c:pt idx="1343">
                  <c:v>97</c:v>
                </c:pt>
                <c:pt idx="1344">
                  <c:v>98</c:v>
                </c:pt>
                <c:pt idx="1345">
                  <c:v>98</c:v>
                </c:pt>
                <c:pt idx="1346">
                  <c:v>98</c:v>
                </c:pt>
                <c:pt idx="1347">
                  <c:v>98</c:v>
                </c:pt>
                <c:pt idx="1348">
                  <c:v>98</c:v>
                </c:pt>
                <c:pt idx="1349">
                  <c:v>98</c:v>
                </c:pt>
                <c:pt idx="1350">
                  <c:v>98</c:v>
                </c:pt>
                <c:pt idx="1351">
                  <c:v>98</c:v>
                </c:pt>
                <c:pt idx="1352">
                  <c:v>98</c:v>
                </c:pt>
                <c:pt idx="1353">
                  <c:v>98</c:v>
                </c:pt>
                <c:pt idx="1354">
                  <c:v>98</c:v>
                </c:pt>
                <c:pt idx="1355">
                  <c:v>98</c:v>
                </c:pt>
                <c:pt idx="1356">
                  <c:v>98</c:v>
                </c:pt>
                <c:pt idx="1357">
                  <c:v>98</c:v>
                </c:pt>
                <c:pt idx="1358">
                  <c:v>98</c:v>
                </c:pt>
                <c:pt idx="1359">
                  <c:v>98</c:v>
                </c:pt>
                <c:pt idx="1360">
                  <c:v>98</c:v>
                </c:pt>
                <c:pt idx="1361">
                  <c:v>99</c:v>
                </c:pt>
                <c:pt idx="1362">
                  <c:v>99</c:v>
                </c:pt>
                <c:pt idx="1363">
                  <c:v>99</c:v>
                </c:pt>
                <c:pt idx="1364">
                  <c:v>99</c:v>
                </c:pt>
                <c:pt idx="1365">
                  <c:v>99</c:v>
                </c:pt>
                <c:pt idx="1366">
                  <c:v>99</c:v>
                </c:pt>
                <c:pt idx="1367">
                  <c:v>99</c:v>
                </c:pt>
                <c:pt idx="1368">
                  <c:v>99</c:v>
                </c:pt>
                <c:pt idx="1369">
                  <c:v>99</c:v>
                </c:pt>
                <c:pt idx="1370">
                  <c:v>99</c:v>
                </c:pt>
                <c:pt idx="1371">
                  <c:v>99</c:v>
                </c:pt>
                <c:pt idx="1372">
                  <c:v>99</c:v>
                </c:pt>
                <c:pt idx="1373">
                  <c:v>99</c:v>
                </c:pt>
                <c:pt idx="1374">
                  <c:v>99</c:v>
                </c:pt>
                <c:pt idx="1375">
                  <c:v>99</c:v>
                </c:pt>
                <c:pt idx="1376">
                  <c:v>99</c:v>
                </c:pt>
                <c:pt idx="1377">
                  <c:v>99</c:v>
                </c:pt>
                <c:pt idx="1378">
                  <c:v>99</c:v>
                </c:pt>
                <c:pt idx="1379">
                  <c:v>99</c:v>
                </c:pt>
                <c:pt idx="1380">
                  <c:v>99</c:v>
                </c:pt>
                <c:pt idx="1381">
                  <c:v>99</c:v>
                </c:pt>
                <c:pt idx="1382">
                  <c:v>99</c:v>
                </c:pt>
                <c:pt idx="1383">
                  <c:v>99</c:v>
                </c:pt>
                <c:pt idx="1384">
                  <c:v>99</c:v>
                </c:pt>
                <c:pt idx="1385">
                  <c:v>99</c:v>
                </c:pt>
                <c:pt idx="1386">
                  <c:v>99</c:v>
                </c:pt>
                <c:pt idx="1387">
                  <c:v>99</c:v>
                </c:pt>
                <c:pt idx="1388">
                  <c:v>99</c:v>
                </c:pt>
                <c:pt idx="1389">
                  <c:v>99</c:v>
                </c:pt>
                <c:pt idx="1390">
                  <c:v>99</c:v>
                </c:pt>
                <c:pt idx="1391">
                  <c:v>99</c:v>
                </c:pt>
                <c:pt idx="1392">
                  <c:v>99</c:v>
                </c:pt>
                <c:pt idx="1393">
                  <c:v>99</c:v>
                </c:pt>
                <c:pt idx="1394">
                  <c:v>99</c:v>
                </c:pt>
                <c:pt idx="1395">
                  <c:v>99</c:v>
                </c:pt>
                <c:pt idx="1396">
                  <c:v>99</c:v>
                </c:pt>
                <c:pt idx="1397">
                  <c:v>99</c:v>
                </c:pt>
                <c:pt idx="1398">
                  <c:v>99</c:v>
                </c:pt>
                <c:pt idx="1399">
                  <c:v>99</c:v>
                </c:pt>
                <c:pt idx="1400">
                  <c:v>99</c:v>
                </c:pt>
                <c:pt idx="1401">
                  <c:v>99</c:v>
                </c:pt>
                <c:pt idx="1402">
                  <c:v>99</c:v>
                </c:pt>
                <c:pt idx="1403">
                  <c:v>99</c:v>
                </c:pt>
                <c:pt idx="1404">
                  <c:v>99</c:v>
                </c:pt>
                <c:pt idx="1405">
                  <c:v>99</c:v>
                </c:pt>
                <c:pt idx="1406">
                  <c:v>99</c:v>
                </c:pt>
                <c:pt idx="1407">
                  <c:v>99</c:v>
                </c:pt>
                <c:pt idx="1408">
                  <c:v>99</c:v>
                </c:pt>
                <c:pt idx="1409">
                  <c:v>99</c:v>
                </c:pt>
                <c:pt idx="1410">
                  <c:v>99</c:v>
                </c:pt>
                <c:pt idx="1411">
                  <c:v>99</c:v>
                </c:pt>
                <c:pt idx="1412">
                  <c:v>99</c:v>
                </c:pt>
                <c:pt idx="1413">
                  <c:v>99</c:v>
                </c:pt>
                <c:pt idx="1414">
                  <c:v>99</c:v>
                </c:pt>
                <c:pt idx="1415">
                  <c:v>99</c:v>
                </c:pt>
                <c:pt idx="1416">
                  <c:v>99</c:v>
                </c:pt>
                <c:pt idx="1417">
                  <c:v>99</c:v>
                </c:pt>
                <c:pt idx="1418">
                  <c:v>99</c:v>
                </c:pt>
                <c:pt idx="1419">
                  <c:v>99</c:v>
                </c:pt>
                <c:pt idx="1420">
                  <c:v>99</c:v>
                </c:pt>
                <c:pt idx="1421">
                  <c:v>99</c:v>
                </c:pt>
                <c:pt idx="1422">
                  <c:v>99</c:v>
                </c:pt>
                <c:pt idx="1423">
                  <c:v>99</c:v>
                </c:pt>
                <c:pt idx="1424">
                  <c:v>99</c:v>
                </c:pt>
                <c:pt idx="1425">
                  <c:v>99</c:v>
                </c:pt>
                <c:pt idx="1426">
                  <c:v>99</c:v>
                </c:pt>
                <c:pt idx="1427">
                  <c:v>99</c:v>
                </c:pt>
                <c:pt idx="1428">
                  <c:v>99</c:v>
                </c:pt>
                <c:pt idx="1429">
                  <c:v>99</c:v>
                </c:pt>
                <c:pt idx="1430">
                  <c:v>99</c:v>
                </c:pt>
                <c:pt idx="1431">
                  <c:v>99</c:v>
                </c:pt>
                <c:pt idx="1432">
                  <c:v>99</c:v>
                </c:pt>
                <c:pt idx="1433">
                  <c:v>99</c:v>
                </c:pt>
                <c:pt idx="1434">
                  <c:v>99</c:v>
                </c:pt>
                <c:pt idx="1435">
                  <c:v>99</c:v>
                </c:pt>
                <c:pt idx="1436">
                  <c:v>99</c:v>
                </c:pt>
                <c:pt idx="1437">
                  <c:v>99</c:v>
                </c:pt>
                <c:pt idx="1438">
                  <c:v>99</c:v>
                </c:pt>
                <c:pt idx="1439">
                  <c:v>99</c:v>
                </c:pt>
                <c:pt idx="1440">
                  <c:v>99</c:v>
                </c:pt>
                <c:pt idx="1441">
                  <c:v>99</c:v>
                </c:pt>
                <c:pt idx="1442">
                  <c:v>99</c:v>
                </c:pt>
                <c:pt idx="1443">
                  <c:v>99</c:v>
                </c:pt>
                <c:pt idx="1444">
                  <c:v>99</c:v>
                </c:pt>
                <c:pt idx="1445">
                  <c:v>99</c:v>
                </c:pt>
                <c:pt idx="1446">
                  <c:v>99</c:v>
                </c:pt>
                <c:pt idx="1447">
                  <c:v>99</c:v>
                </c:pt>
                <c:pt idx="1448">
                  <c:v>99</c:v>
                </c:pt>
                <c:pt idx="1449">
                  <c:v>99</c:v>
                </c:pt>
                <c:pt idx="1450">
                  <c:v>99</c:v>
                </c:pt>
                <c:pt idx="1451">
                  <c:v>99</c:v>
                </c:pt>
                <c:pt idx="1452">
                  <c:v>99</c:v>
                </c:pt>
                <c:pt idx="1453">
                  <c:v>99</c:v>
                </c:pt>
                <c:pt idx="1454">
                  <c:v>99</c:v>
                </c:pt>
                <c:pt idx="1455">
                  <c:v>99</c:v>
                </c:pt>
                <c:pt idx="1456">
                  <c:v>99</c:v>
                </c:pt>
                <c:pt idx="1457">
                  <c:v>99</c:v>
                </c:pt>
                <c:pt idx="1458">
                  <c:v>99</c:v>
                </c:pt>
                <c:pt idx="1459">
                  <c:v>99</c:v>
                </c:pt>
                <c:pt idx="1460">
                  <c:v>99</c:v>
                </c:pt>
                <c:pt idx="1461">
                  <c:v>99</c:v>
                </c:pt>
                <c:pt idx="1462">
                  <c:v>99</c:v>
                </c:pt>
                <c:pt idx="1463">
                  <c:v>99</c:v>
                </c:pt>
                <c:pt idx="1464">
                  <c:v>99</c:v>
                </c:pt>
                <c:pt idx="1465">
                  <c:v>99</c:v>
                </c:pt>
                <c:pt idx="1466">
                  <c:v>99</c:v>
                </c:pt>
                <c:pt idx="1467">
                  <c:v>99</c:v>
                </c:pt>
                <c:pt idx="1468">
                  <c:v>99</c:v>
                </c:pt>
                <c:pt idx="1469">
                  <c:v>99</c:v>
                </c:pt>
                <c:pt idx="1470">
                  <c:v>99</c:v>
                </c:pt>
                <c:pt idx="1471">
                  <c:v>99</c:v>
                </c:pt>
                <c:pt idx="1472">
                  <c:v>99</c:v>
                </c:pt>
                <c:pt idx="1473">
                  <c:v>99</c:v>
                </c:pt>
                <c:pt idx="1474">
                  <c:v>99</c:v>
                </c:pt>
                <c:pt idx="1475">
                  <c:v>99</c:v>
                </c:pt>
                <c:pt idx="1476">
                  <c:v>99</c:v>
                </c:pt>
                <c:pt idx="1477">
                  <c:v>99</c:v>
                </c:pt>
                <c:pt idx="1478">
                  <c:v>99</c:v>
                </c:pt>
                <c:pt idx="1479">
                  <c:v>99</c:v>
                </c:pt>
                <c:pt idx="1480">
                  <c:v>99</c:v>
                </c:pt>
                <c:pt idx="1481">
                  <c:v>99</c:v>
                </c:pt>
                <c:pt idx="1482">
                  <c:v>99</c:v>
                </c:pt>
                <c:pt idx="1483">
                  <c:v>99</c:v>
                </c:pt>
                <c:pt idx="1484">
                  <c:v>99</c:v>
                </c:pt>
                <c:pt idx="1485">
                  <c:v>99</c:v>
                </c:pt>
                <c:pt idx="1486">
                  <c:v>99</c:v>
                </c:pt>
                <c:pt idx="1487">
                  <c:v>99</c:v>
                </c:pt>
                <c:pt idx="1488">
                  <c:v>99</c:v>
                </c:pt>
                <c:pt idx="1489">
                  <c:v>99</c:v>
                </c:pt>
                <c:pt idx="1490">
                  <c:v>99</c:v>
                </c:pt>
                <c:pt idx="1491">
                  <c:v>99</c:v>
                </c:pt>
                <c:pt idx="1492">
                  <c:v>99</c:v>
                </c:pt>
                <c:pt idx="1493">
                  <c:v>99</c:v>
                </c:pt>
                <c:pt idx="1494">
                  <c:v>99</c:v>
                </c:pt>
                <c:pt idx="1495">
                  <c:v>99</c:v>
                </c:pt>
                <c:pt idx="1496">
                  <c:v>99</c:v>
                </c:pt>
                <c:pt idx="1497">
                  <c:v>99</c:v>
                </c:pt>
                <c:pt idx="1498">
                  <c:v>99</c:v>
                </c:pt>
                <c:pt idx="1499">
                  <c:v>99</c:v>
                </c:pt>
                <c:pt idx="1500">
                  <c:v>99</c:v>
                </c:pt>
                <c:pt idx="1501">
                  <c:v>99</c:v>
                </c:pt>
                <c:pt idx="1502">
                  <c:v>99</c:v>
                </c:pt>
                <c:pt idx="1503">
                  <c:v>99</c:v>
                </c:pt>
                <c:pt idx="1504">
                  <c:v>99</c:v>
                </c:pt>
                <c:pt idx="1505">
                  <c:v>99</c:v>
                </c:pt>
                <c:pt idx="1506">
                  <c:v>99</c:v>
                </c:pt>
                <c:pt idx="1507">
                  <c:v>99</c:v>
                </c:pt>
                <c:pt idx="1508">
                  <c:v>99</c:v>
                </c:pt>
                <c:pt idx="1509">
                  <c:v>99</c:v>
                </c:pt>
                <c:pt idx="1510">
                  <c:v>99</c:v>
                </c:pt>
                <c:pt idx="1511">
                  <c:v>99</c:v>
                </c:pt>
                <c:pt idx="1512">
                  <c:v>99</c:v>
                </c:pt>
                <c:pt idx="1513">
                  <c:v>99</c:v>
                </c:pt>
                <c:pt idx="1514">
                  <c:v>99</c:v>
                </c:pt>
                <c:pt idx="1515">
                  <c:v>99</c:v>
                </c:pt>
                <c:pt idx="1516">
                  <c:v>99</c:v>
                </c:pt>
                <c:pt idx="1517">
                  <c:v>99</c:v>
                </c:pt>
                <c:pt idx="1518">
                  <c:v>99</c:v>
                </c:pt>
                <c:pt idx="1519">
                  <c:v>99</c:v>
                </c:pt>
                <c:pt idx="1520">
                  <c:v>99</c:v>
                </c:pt>
                <c:pt idx="1521">
                  <c:v>99</c:v>
                </c:pt>
                <c:pt idx="1522">
                  <c:v>99</c:v>
                </c:pt>
                <c:pt idx="1523">
                  <c:v>99</c:v>
                </c:pt>
                <c:pt idx="1524">
                  <c:v>99</c:v>
                </c:pt>
                <c:pt idx="1525">
                  <c:v>99</c:v>
                </c:pt>
                <c:pt idx="1526">
                  <c:v>99</c:v>
                </c:pt>
                <c:pt idx="1527">
                  <c:v>99</c:v>
                </c:pt>
                <c:pt idx="1528">
                  <c:v>99</c:v>
                </c:pt>
                <c:pt idx="1529">
                  <c:v>99</c:v>
                </c:pt>
                <c:pt idx="1530">
                  <c:v>99</c:v>
                </c:pt>
                <c:pt idx="1531">
                  <c:v>99</c:v>
                </c:pt>
                <c:pt idx="1532">
                  <c:v>99</c:v>
                </c:pt>
                <c:pt idx="1533">
                  <c:v>99</c:v>
                </c:pt>
                <c:pt idx="1534">
                  <c:v>99</c:v>
                </c:pt>
                <c:pt idx="1535">
                  <c:v>99</c:v>
                </c:pt>
                <c:pt idx="1536">
                  <c:v>99</c:v>
                </c:pt>
                <c:pt idx="1537">
                  <c:v>99</c:v>
                </c:pt>
                <c:pt idx="1538">
                  <c:v>99</c:v>
                </c:pt>
                <c:pt idx="1539">
                  <c:v>99</c:v>
                </c:pt>
                <c:pt idx="1540">
                  <c:v>99</c:v>
                </c:pt>
                <c:pt idx="1541">
                  <c:v>99</c:v>
                </c:pt>
                <c:pt idx="1542">
                  <c:v>99</c:v>
                </c:pt>
                <c:pt idx="1543">
                  <c:v>99</c:v>
                </c:pt>
                <c:pt idx="1544">
                  <c:v>99</c:v>
                </c:pt>
                <c:pt idx="1545">
                  <c:v>99</c:v>
                </c:pt>
                <c:pt idx="1546">
                  <c:v>99</c:v>
                </c:pt>
                <c:pt idx="1547">
                  <c:v>99</c:v>
                </c:pt>
                <c:pt idx="1548">
                  <c:v>99</c:v>
                </c:pt>
                <c:pt idx="1549">
                  <c:v>99</c:v>
                </c:pt>
                <c:pt idx="1550">
                  <c:v>99</c:v>
                </c:pt>
                <c:pt idx="1551">
                  <c:v>99</c:v>
                </c:pt>
                <c:pt idx="1552">
                  <c:v>99</c:v>
                </c:pt>
                <c:pt idx="1553">
                  <c:v>99</c:v>
                </c:pt>
                <c:pt idx="1554">
                  <c:v>99</c:v>
                </c:pt>
                <c:pt idx="1555">
                  <c:v>99</c:v>
                </c:pt>
                <c:pt idx="1556">
                  <c:v>99</c:v>
                </c:pt>
                <c:pt idx="1557">
                  <c:v>99</c:v>
                </c:pt>
                <c:pt idx="1558">
                  <c:v>99</c:v>
                </c:pt>
                <c:pt idx="1559">
                  <c:v>99</c:v>
                </c:pt>
                <c:pt idx="1560">
                  <c:v>99</c:v>
                </c:pt>
                <c:pt idx="1561">
                  <c:v>99</c:v>
                </c:pt>
                <c:pt idx="1562">
                  <c:v>99</c:v>
                </c:pt>
                <c:pt idx="1563">
                  <c:v>99</c:v>
                </c:pt>
                <c:pt idx="1564">
                  <c:v>99</c:v>
                </c:pt>
                <c:pt idx="1565">
                  <c:v>99</c:v>
                </c:pt>
                <c:pt idx="1566">
                  <c:v>99</c:v>
                </c:pt>
                <c:pt idx="1567">
                  <c:v>99</c:v>
                </c:pt>
                <c:pt idx="1568">
                  <c:v>99</c:v>
                </c:pt>
                <c:pt idx="1569">
                  <c:v>99</c:v>
                </c:pt>
                <c:pt idx="1570">
                  <c:v>99</c:v>
                </c:pt>
                <c:pt idx="1571">
                  <c:v>99</c:v>
                </c:pt>
                <c:pt idx="1572">
                  <c:v>99</c:v>
                </c:pt>
                <c:pt idx="1573">
                  <c:v>99</c:v>
                </c:pt>
                <c:pt idx="1574">
                  <c:v>99</c:v>
                </c:pt>
                <c:pt idx="1575">
                  <c:v>99</c:v>
                </c:pt>
                <c:pt idx="1576">
                  <c:v>99</c:v>
                </c:pt>
                <c:pt idx="1577">
                  <c:v>99</c:v>
                </c:pt>
                <c:pt idx="1578">
                  <c:v>99</c:v>
                </c:pt>
                <c:pt idx="1579">
                  <c:v>99</c:v>
                </c:pt>
                <c:pt idx="1580">
                  <c:v>99</c:v>
                </c:pt>
                <c:pt idx="1581">
                  <c:v>99</c:v>
                </c:pt>
                <c:pt idx="1582">
                  <c:v>99</c:v>
                </c:pt>
                <c:pt idx="1583">
                  <c:v>99</c:v>
                </c:pt>
                <c:pt idx="1584">
                  <c:v>99</c:v>
                </c:pt>
                <c:pt idx="1585">
                  <c:v>99</c:v>
                </c:pt>
                <c:pt idx="1586">
                  <c:v>99</c:v>
                </c:pt>
                <c:pt idx="1587">
                  <c:v>99</c:v>
                </c:pt>
                <c:pt idx="1588">
                  <c:v>99</c:v>
                </c:pt>
                <c:pt idx="1589">
                  <c:v>99</c:v>
                </c:pt>
                <c:pt idx="1590">
                  <c:v>99</c:v>
                </c:pt>
                <c:pt idx="1591">
                  <c:v>99</c:v>
                </c:pt>
                <c:pt idx="1592">
                  <c:v>99</c:v>
                </c:pt>
                <c:pt idx="1593">
                  <c:v>99</c:v>
                </c:pt>
                <c:pt idx="1594">
                  <c:v>99</c:v>
                </c:pt>
                <c:pt idx="1595">
                  <c:v>99</c:v>
                </c:pt>
                <c:pt idx="1596">
                  <c:v>99</c:v>
                </c:pt>
                <c:pt idx="1597">
                  <c:v>99</c:v>
                </c:pt>
                <c:pt idx="1598">
                  <c:v>99</c:v>
                </c:pt>
                <c:pt idx="1599">
                  <c:v>99</c:v>
                </c:pt>
                <c:pt idx="1600">
                  <c:v>99</c:v>
                </c:pt>
                <c:pt idx="1601">
                  <c:v>99</c:v>
                </c:pt>
                <c:pt idx="1602">
                  <c:v>99</c:v>
                </c:pt>
                <c:pt idx="1603">
                  <c:v>99</c:v>
                </c:pt>
                <c:pt idx="1604">
                  <c:v>99</c:v>
                </c:pt>
                <c:pt idx="1605">
                  <c:v>99</c:v>
                </c:pt>
                <c:pt idx="1606">
                  <c:v>99</c:v>
                </c:pt>
                <c:pt idx="1607">
                  <c:v>99</c:v>
                </c:pt>
                <c:pt idx="1608">
                  <c:v>99</c:v>
                </c:pt>
                <c:pt idx="1609">
                  <c:v>99</c:v>
                </c:pt>
                <c:pt idx="1610">
                  <c:v>99</c:v>
                </c:pt>
                <c:pt idx="1611">
                  <c:v>99</c:v>
                </c:pt>
                <c:pt idx="1612">
                  <c:v>99</c:v>
                </c:pt>
                <c:pt idx="1613">
                  <c:v>99</c:v>
                </c:pt>
                <c:pt idx="1614">
                  <c:v>99</c:v>
                </c:pt>
                <c:pt idx="1615">
                  <c:v>99</c:v>
                </c:pt>
                <c:pt idx="1616">
                  <c:v>99</c:v>
                </c:pt>
                <c:pt idx="1617">
                  <c:v>99</c:v>
                </c:pt>
                <c:pt idx="1618">
                  <c:v>99</c:v>
                </c:pt>
                <c:pt idx="1619">
                  <c:v>99</c:v>
                </c:pt>
                <c:pt idx="1620">
                  <c:v>99</c:v>
                </c:pt>
                <c:pt idx="1621">
                  <c:v>99</c:v>
                </c:pt>
                <c:pt idx="1622">
                  <c:v>99</c:v>
                </c:pt>
                <c:pt idx="1623">
                  <c:v>99</c:v>
                </c:pt>
                <c:pt idx="1624">
                  <c:v>99</c:v>
                </c:pt>
                <c:pt idx="1625">
                  <c:v>99</c:v>
                </c:pt>
                <c:pt idx="1626">
                  <c:v>99</c:v>
                </c:pt>
                <c:pt idx="1627">
                  <c:v>99</c:v>
                </c:pt>
                <c:pt idx="1628">
                  <c:v>99</c:v>
                </c:pt>
                <c:pt idx="1629">
                  <c:v>99</c:v>
                </c:pt>
                <c:pt idx="1630">
                  <c:v>99</c:v>
                </c:pt>
                <c:pt idx="1631">
                  <c:v>99</c:v>
                </c:pt>
                <c:pt idx="1632">
                  <c:v>99</c:v>
                </c:pt>
                <c:pt idx="1633">
                  <c:v>99</c:v>
                </c:pt>
                <c:pt idx="1634">
                  <c:v>99</c:v>
                </c:pt>
                <c:pt idx="1635">
                  <c:v>99</c:v>
                </c:pt>
                <c:pt idx="1636">
                  <c:v>99</c:v>
                </c:pt>
                <c:pt idx="1637">
                  <c:v>99</c:v>
                </c:pt>
                <c:pt idx="1638">
                  <c:v>99</c:v>
                </c:pt>
                <c:pt idx="1639">
                  <c:v>99</c:v>
                </c:pt>
                <c:pt idx="1640">
                  <c:v>99</c:v>
                </c:pt>
                <c:pt idx="1641">
                  <c:v>99</c:v>
                </c:pt>
                <c:pt idx="1642">
                  <c:v>99</c:v>
                </c:pt>
                <c:pt idx="1643">
                  <c:v>99</c:v>
                </c:pt>
                <c:pt idx="1644">
                  <c:v>99</c:v>
                </c:pt>
                <c:pt idx="1645">
                  <c:v>99</c:v>
                </c:pt>
                <c:pt idx="1646">
                  <c:v>99</c:v>
                </c:pt>
                <c:pt idx="1647">
                  <c:v>99</c:v>
                </c:pt>
                <c:pt idx="1648">
                  <c:v>99</c:v>
                </c:pt>
                <c:pt idx="1649">
                  <c:v>99</c:v>
                </c:pt>
                <c:pt idx="1650">
                  <c:v>99</c:v>
                </c:pt>
                <c:pt idx="1651">
                  <c:v>99</c:v>
                </c:pt>
                <c:pt idx="1652">
                  <c:v>99</c:v>
                </c:pt>
                <c:pt idx="1653">
                  <c:v>99</c:v>
                </c:pt>
                <c:pt idx="1654">
                  <c:v>99</c:v>
                </c:pt>
                <c:pt idx="1655">
                  <c:v>99</c:v>
                </c:pt>
                <c:pt idx="1656">
                  <c:v>99</c:v>
                </c:pt>
                <c:pt idx="1657">
                  <c:v>99</c:v>
                </c:pt>
                <c:pt idx="1658">
                  <c:v>99</c:v>
                </c:pt>
                <c:pt idx="1659">
                  <c:v>100</c:v>
                </c:pt>
                <c:pt idx="1660">
                  <c:v>8</c:v>
                </c:pt>
                <c:pt idx="1661">
                  <c:v>8</c:v>
                </c:pt>
                <c:pt idx="1662">
                  <c:v>8</c:v>
                </c:pt>
                <c:pt idx="1663">
                  <c:v>8</c:v>
                </c:pt>
                <c:pt idx="1664">
                  <c:v>8</c:v>
                </c:pt>
                <c:pt idx="1665">
                  <c:v>8</c:v>
                </c:pt>
                <c:pt idx="1666">
                  <c:v>8</c:v>
                </c:pt>
                <c:pt idx="1667">
                  <c:v>9</c:v>
                </c:pt>
                <c:pt idx="1668">
                  <c:v>9</c:v>
                </c:pt>
                <c:pt idx="1669">
                  <c:v>9</c:v>
                </c:pt>
                <c:pt idx="1670">
                  <c:v>9</c:v>
                </c:pt>
                <c:pt idx="1671">
                  <c:v>9</c:v>
                </c:pt>
                <c:pt idx="1672">
                  <c:v>9</c:v>
                </c:pt>
                <c:pt idx="1673">
                  <c:v>9</c:v>
                </c:pt>
                <c:pt idx="1674">
                  <c:v>9</c:v>
                </c:pt>
                <c:pt idx="1675">
                  <c:v>9</c:v>
                </c:pt>
                <c:pt idx="1676">
                  <c:v>9</c:v>
                </c:pt>
                <c:pt idx="1677">
                  <c:v>9</c:v>
                </c:pt>
                <c:pt idx="1678">
                  <c:v>9</c:v>
                </c:pt>
                <c:pt idx="1679">
                  <c:v>9</c:v>
                </c:pt>
                <c:pt idx="1680">
                  <c:v>9</c:v>
                </c:pt>
                <c:pt idx="1681">
                  <c:v>9</c:v>
                </c:pt>
                <c:pt idx="1682">
                  <c:v>9</c:v>
                </c:pt>
                <c:pt idx="1683">
                  <c:v>10</c:v>
                </c:pt>
                <c:pt idx="1684">
                  <c:v>10</c:v>
                </c:pt>
                <c:pt idx="1685">
                  <c:v>10</c:v>
                </c:pt>
                <c:pt idx="1686">
                  <c:v>10</c:v>
                </c:pt>
                <c:pt idx="1687">
                  <c:v>10</c:v>
                </c:pt>
                <c:pt idx="1688">
                  <c:v>10</c:v>
                </c:pt>
                <c:pt idx="1689">
                  <c:v>10</c:v>
                </c:pt>
                <c:pt idx="1690">
                  <c:v>10</c:v>
                </c:pt>
                <c:pt idx="1691">
                  <c:v>10</c:v>
                </c:pt>
                <c:pt idx="1692">
                  <c:v>10</c:v>
                </c:pt>
                <c:pt idx="1693">
                  <c:v>10</c:v>
                </c:pt>
                <c:pt idx="1694">
                  <c:v>10</c:v>
                </c:pt>
                <c:pt idx="1695">
                  <c:v>11</c:v>
                </c:pt>
                <c:pt idx="1696">
                  <c:v>11</c:v>
                </c:pt>
                <c:pt idx="1697">
                  <c:v>11</c:v>
                </c:pt>
                <c:pt idx="1698">
                  <c:v>11</c:v>
                </c:pt>
                <c:pt idx="1699">
                  <c:v>11</c:v>
                </c:pt>
                <c:pt idx="1700">
                  <c:v>11</c:v>
                </c:pt>
                <c:pt idx="1701">
                  <c:v>11</c:v>
                </c:pt>
                <c:pt idx="1702">
                  <c:v>11</c:v>
                </c:pt>
                <c:pt idx="1703">
                  <c:v>11</c:v>
                </c:pt>
                <c:pt idx="1704">
                  <c:v>11</c:v>
                </c:pt>
                <c:pt idx="1705">
                  <c:v>11</c:v>
                </c:pt>
                <c:pt idx="1706">
                  <c:v>11</c:v>
                </c:pt>
                <c:pt idx="1707">
                  <c:v>11</c:v>
                </c:pt>
                <c:pt idx="1708">
                  <c:v>11</c:v>
                </c:pt>
                <c:pt idx="1709">
                  <c:v>12</c:v>
                </c:pt>
                <c:pt idx="1710">
                  <c:v>12</c:v>
                </c:pt>
                <c:pt idx="1711">
                  <c:v>12</c:v>
                </c:pt>
                <c:pt idx="1712">
                  <c:v>13</c:v>
                </c:pt>
                <c:pt idx="1713">
                  <c:v>14</c:v>
                </c:pt>
                <c:pt idx="1714">
                  <c:v>14</c:v>
                </c:pt>
                <c:pt idx="1715">
                  <c:v>14</c:v>
                </c:pt>
                <c:pt idx="1716">
                  <c:v>14</c:v>
                </c:pt>
                <c:pt idx="1717">
                  <c:v>14</c:v>
                </c:pt>
                <c:pt idx="1718">
                  <c:v>14</c:v>
                </c:pt>
                <c:pt idx="1719">
                  <c:v>14</c:v>
                </c:pt>
                <c:pt idx="1720">
                  <c:v>14</c:v>
                </c:pt>
                <c:pt idx="1721">
                  <c:v>14</c:v>
                </c:pt>
                <c:pt idx="1722">
                  <c:v>14</c:v>
                </c:pt>
                <c:pt idx="1723">
                  <c:v>14</c:v>
                </c:pt>
                <c:pt idx="1724">
                  <c:v>14</c:v>
                </c:pt>
                <c:pt idx="1725">
                  <c:v>14</c:v>
                </c:pt>
                <c:pt idx="1726">
                  <c:v>14</c:v>
                </c:pt>
                <c:pt idx="1727">
                  <c:v>14</c:v>
                </c:pt>
                <c:pt idx="1728">
                  <c:v>14</c:v>
                </c:pt>
                <c:pt idx="1729">
                  <c:v>14</c:v>
                </c:pt>
                <c:pt idx="1730">
                  <c:v>14</c:v>
                </c:pt>
                <c:pt idx="1731">
                  <c:v>14</c:v>
                </c:pt>
                <c:pt idx="1732">
                  <c:v>14</c:v>
                </c:pt>
                <c:pt idx="1733">
                  <c:v>14</c:v>
                </c:pt>
                <c:pt idx="1734">
                  <c:v>14</c:v>
                </c:pt>
                <c:pt idx="1735">
                  <c:v>14</c:v>
                </c:pt>
                <c:pt idx="1736">
                  <c:v>14</c:v>
                </c:pt>
                <c:pt idx="1737">
                  <c:v>14</c:v>
                </c:pt>
                <c:pt idx="1738">
                  <c:v>14</c:v>
                </c:pt>
                <c:pt idx="1739">
                  <c:v>14</c:v>
                </c:pt>
                <c:pt idx="1740">
                  <c:v>14</c:v>
                </c:pt>
                <c:pt idx="1741">
                  <c:v>14</c:v>
                </c:pt>
                <c:pt idx="1742">
                  <c:v>14</c:v>
                </c:pt>
                <c:pt idx="1743">
                  <c:v>14</c:v>
                </c:pt>
                <c:pt idx="1744">
                  <c:v>14</c:v>
                </c:pt>
                <c:pt idx="1745">
                  <c:v>14</c:v>
                </c:pt>
                <c:pt idx="1746">
                  <c:v>14</c:v>
                </c:pt>
                <c:pt idx="1747">
                  <c:v>14</c:v>
                </c:pt>
                <c:pt idx="1748">
                  <c:v>14</c:v>
                </c:pt>
                <c:pt idx="1749">
                  <c:v>14</c:v>
                </c:pt>
                <c:pt idx="1750">
                  <c:v>14</c:v>
                </c:pt>
                <c:pt idx="1751">
                  <c:v>14</c:v>
                </c:pt>
                <c:pt idx="1752">
                  <c:v>14</c:v>
                </c:pt>
                <c:pt idx="1753">
                  <c:v>14</c:v>
                </c:pt>
                <c:pt idx="1754">
                  <c:v>14</c:v>
                </c:pt>
                <c:pt idx="1755">
                  <c:v>14</c:v>
                </c:pt>
                <c:pt idx="1756">
                  <c:v>14</c:v>
                </c:pt>
                <c:pt idx="1757">
                  <c:v>14</c:v>
                </c:pt>
                <c:pt idx="1758">
                  <c:v>14</c:v>
                </c:pt>
                <c:pt idx="1759">
                  <c:v>14</c:v>
                </c:pt>
                <c:pt idx="1760">
                  <c:v>14</c:v>
                </c:pt>
                <c:pt idx="1761">
                  <c:v>14</c:v>
                </c:pt>
                <c:pt idx="1762">
                  <c:v>14</c:v>
                </c:pt>
                <c:pt idx="1763">
                  <c:v>14</c:v>
                </c:pt>
                <c:pt idx="1764">
                  <c:v>14</c:v>
                </c:pt>
                <c:pt idx="1765">
                  <c:v>14</c:v>
                </c:pt>
                <c:pt idx="1766">
                  <c:v>14</c:v>
                </c:pt>
                <c:pt idx="1767">
                  <c:v>14</c:v>
                </c:pt>
                <c:pt idx="1768">
                  <c:v>15</c:v>
                </c:pt>
                <c:pt idx="1769">
                  <c:v>15</c:v>
                </c:pt>
                <c:pt idx="1770">
                  <c:v>16</c:v>
                </c:pt>
                <c:pt idx="1771">
                  <c:v>16</c:v>
                </c:pt>
                <c:pt idx="1772">
                  <c:v>16</c:v>
                </c:pt>
                <c:pt idx="1773">
                  <c:v>16</c:v>
                </c:pt>
                <c:pt idx="1774">
                  <c:v>16</c:v>
                </c:pt>
                <c:pt idx="1775">
                  <c:v>17</c:v>
                </c:pt>
                <c:pt idx="1776">
                  <c:v>17</c:v>
                </c:pt>
                <c:pt idx="1777">
                  <c:v>17</c:v>
                </c:pt>
                <c:pt idx="1778">
                  <c:v>18</c:v>
                </c:pt>
                <c:pt idx="1779">
                  <c:v>18</c:v>
                </c:pt>
                <c:pt idx="1780">
                  <c:v>18</c:v>
                </c:pt>
                <c:pt idx="1781">
                  <c:v>18</c:v>
                </c:pt>
                <c:pt idx="1782">
                  <c:v>18</c:v>
                </c:pt>
                <c:pt idx="1783">
                  <c:v>18</c:v>
                </c:pt>
                <c:pt idx="1784">
                  <c:v>18</c:v>
                </c:pt>
                <c:pt idx="1785">
                  <c:v>18</c:v>
                </c:pt>
                <c:pt idx="1786">
                  <c:v>18</c:v>
                </c:pt>
                <c:pt idx="1787">
                  <c:v>19</c:v>
                </c:pt>
                <c:pt idx="1788">
                  <c:v>19</c:v>
                </c:pt>
                <c:pt idx="1789">
                  <c:v>19</c:v>
                </c:pt>
                <c:pt idx="1790">
                  <c:v>19</c:v>
                </c:pt>
                <c:pt idx="1791">
                  <c:v>19</c:v>
                </c:pt>
                <c:pt idx="1792">
                  <c:v>19</c:v>
                </c:pt>
                <c:pt idx="1793">
                  <c:v>19</c:v>
                </c:pt>
                <c:pt idx="1794">
                  <c:v>19</c:v>
                </c:pt>
                <c:pt idx="1795">
                  <c:v>19</c:v>
                </c:pt>
                <c:pt idx="1796">
                  <c:v>19</c:v>
                </c:pt>
                <c:pt idx="1797">
                  <c:v>19</c:v>
                </c:pt>
                <c:pt idx="1798">
                  <c:v>19</c:v>
                </c:pt>
                <c:pt idx="1799">
                  <c:v>19</c:v>
                </c:pt>
                <c:pt idx="1800">
                  <c:v>19</c:v>
                </c:pt>
                <c:pt idx="1801">
                  <c:v>19</c:v>
                </c:pt>
                <c:pt idx="1802">
                  <c:v>19</c:v>
                </c:pt>
                <c:pt idx="1803">
                  <c:v>19</c:v>
                </c:pt>
                <c:pt idx="1804">
                  <c:v>19</c:v>
                </c:pt>
                <c:pt idx="1805">
                  <c:v>19</c:v>
                </c:pt>
                <c:pt idx="1806">
                  <c:v>19</c:v>
                </c:pt>
                <c:pt idx="1807">
                  <c:v>19</c:v>
                </c:pt>
                <c:pt idx="1808">
                  <c:v>19</c:v>
                </c:pt>
                <c:pt idx="1809">
                  <c:v>19</c:v>
                </c:pt>
                <c:pt idx="1810">
                  <c:v>19</c:v>
                </c:pt>
                <c:pt idx="1811">
                  <c:v>19</c:v>
                </c:pt>
                <c:pt idx="1812">
                  <c:v>19</c:v>
                </c:pt>
                <c:pt idx="1813">
                  <c:v>19</c:v>
                </c:pt>
                <c:pt idx="1814">
                  <c:v>19</c:v>
                </c:pt>
                <c:pt idx="1815">
                  <c:v>19</c:v>
                </c:pt>
                <c:pt idx="1816">
                  <c:v>19</c:v>
                </c:pt>
                <c:pt idx="1817">
                  <c:v>19</c:v>
                </c:pt>
                <c:pt idx="1818">
                  <c:v>19</c:v>
                </c:pt>
                <c:pt idx="1819">
                  <c:v>19</c:v>
                </c:pt>
                <c:pt idx="1820">
                  <c:v>19</c:v>
                </c:pt>
                <c:pt idx="1821">
                  <c:v>19</c:v>
                </c:pt>
                <c:pt idx="1822">
                  <c:v>19</c:v>
                </c:pt>
                <c:pt idx="1823">
                  <c:v>19</c:v>
                </c:pt>
                <c:pt idx="1824">
                  <c:v>19</c:v>
                </c:pt>
                <c:pt idx="1825">
                  <c:v>19</c:v>
                </c:pt>
                <c:pt idx="1826">
                  <c:v>19</c:v>
                </c:pt>
                <c:pt idx="1827">
                  <c:v>19</c:v>
                </c:pt>
                <c:pt idx="1828">
                  <c:v>19</c:v>
                </c:pt>
                <c:pt idx="1829">
                  <c:v>19</c:v>
                </c:pt>
                <c:pt idx="1830">
                  <c:v>19</c:v>
                </c:pt>
                <c:pt idx="1831">
                  <c:v>19</c:v>
                </c:pt>
                <c:pt idx="1832">
                  <c:v>19</c:v>
                </c:pt>
                <c:pt idx="1833">
                  <c:v>19</c:v>
                </c:pt>
                <c:pt idx="1834">
                  <c:v>19</c:v>
                </c:pt>
                <c:pt idx="1835">
                  <c:v>19</c:v>
                </c:pt>
                <c:pt idx="1836">
                  <c:v>19</c:v>
                </c:pt>
                <c:pt idx="1837">
                  <c:v>19</c:v>
                </c:pt>
                <c:pt idx="1838">
                  <c:v>19</c:v>
                </c:pt>
                <c:pt idx="1839">
                  <c:v>19</c:v>
                </c:pt>
                <c:pt idx="1840">
                  <c:v>19</c:v>
                </c:pt>
                <c:pt idx="1841">
                  <c:v>19</c:v>
                </c:pt>
                <c:pt idx="1842">
                  <c:v>19</c:v>
                </c:pt>
                <c:pt idx="1843">
                  <c:v>19</c:v>
                </c:pt>
                <c:pt idx="1844">
                  <c:v>19</c:v>
                </c:pt>
                <c:pt idx="1845">
                  <c:v>19</c:v>
                </c:pt>
                <c:pt idx="1846">
                  <c:v>19</c:v>
                </c:pt>
                <c:pt idx="1847">
                  <c:v>19</c:v>
                </c:pt>
                <c:pt idx="1848">
                  <c:v>19</c:v>
                </c:pt>
                <c:pt idx="1849">
                  <c:v>19</c:v>
                </c:pt>
                <c:pt idx="1850">
                  <c:v>19</c:v>
                </c:pt>
                <c:pt idx="1851">
                  <c:v>20</c:v>
                </c:pt>
                <c:pt idx="1852">
                  <c:v>20</c:v>
                </c:pt>
                <c:pt idx="1853">
                  <c:v>20</c:v>
                </c:pt>
                <c:pt idx="1854">
                  <c:v>20</c:v>
                </c:pt>
                <c:pt idx="1855">
                  <c:v>20</c:v>
                </c:pt>
                <c:pt idx="1856">
                  <c:v>20</c:v>
                </c:pt>
                <c:pt idx="1857">
                  <c:v>20</c:v>
                </c:pt>
                <c:pt idx="1858">
                  <c:v>20</c:v>
                </c:pt>
                <c:pt idx="1859">
                  <c:v>20</c:v>
                </c:pt>
                <c:pt idx="1860">
                  <c:v>20</c:v>
                </c:pt>
                <c:pt idx="1861">
                  <c:v>20</c:v>
                </c:pt>
                <c:pt idx="1862">
                  <c:v>20</c:v>
                </c:pt>
                <c:pt idx="1863">
                  <c:v>20</c:v>
                </c:pt>
                <c:pt idx="1864">
                  <c:v>20</c:v>
                </c:pt>
                <c:pt idx="1865">
                  <c:v>20</c:v>
                </c:pt>
                <c:pt idx="1866">
                  <c:v>20</c:v>
                </c:pt>
                <c:pt idx="1867">
                  <c:v>20</c:v>
                </c:pt>
                <c:pt idx="1868">
                  <c:v>20</c:v>
                </c:pt>
                <c:pt idx="1869">
                  <c:v>20</c:v>
                </c:pt>
                <c:pt idx="1870">
                  <c:v>20</c:v>
                </c:pt>
                <c:pt idx="1871">
                  <c:v>20</c:v>
                </c:pt>
                <c:pt idx="1872">
                  <c:v>20</c:v>
                </c:pt>
                <c:pt idx="1873">
                  <c:v>20</c:v>
                </c:pt>
                <c:pt idx="1874">
                  <c:v>20</c:v>
                </c:pt>
                <c:pt idx="1875">
                  <c:v>20</c:v>
                </c:pt>
                <c:pt idx="1876">
                  <c:v>20</c:v>
                </c:pt>
                <c:pt idx="1877">
                  <c:v>20</c:v>
                </c:pt>
                <c:pt idx="1878">
                  <c:v>20</c:v>
                </c:pt>
                <c:pt idx="1879">
                  <c:v>20</c:v>
                </c:pt>
                <c:pt idx="1880">
                  <c:v>20</c:v>
                </c:pt>
                <c:pt idx="1881">
                  <c:v>20</c:v>
                </c:pt>
                <c:pt idx="1882">
                  <c:v>20</c:v>
                </c:pt>
                <c:pt idx="1883">
                  <c:v>20</c:v>
                </c:pt>
                <c:pt idx="1884">
                  <c:v>20</c:v>
                </c:pt>
                <c:pt idx="1885">
                  <c:v>20</c:v>
                </c:pt>
                <c:pt idx="1886">
                  <c:v>20</c:v>
                </c:pt>
                <c:pt idx="1887">
                  <c:v>20</c:v>
                </c:pt>
                <c:pt idx="1888">
                  <c:v>20</c:v>
                </c:pt>
                <c:pt idx="1889">
                  <c:v>20</c:v>
                </c:pt>
                <c:pt idx="1890">
                  <c:v>20</c:v>
                </c:pt>
                <c:pt idx="1891">
                  <c:v>20</c:v>
                </c:pt>
                <c:pt idx="1892">
                  <c:v>20</c:v>
                </c:pt>
                <c:pt idx="1893">
                  <c:v>20</c:v>
                </c:pt>
                <c:pt idx="1894">
                  <c:v>20</c:v>
                </c:pt>
                <c:pt idx="1895">
                  <c:v>20</c:v>
                </c:pt>
                <c:pt idx="1896">
                  <c:v>20</c:v>
                </c:pt>
                <c:pt idx="1897">
                  <c:v>20</c:v>
                </c:pt>
                <c:pt idx="1898">
                  <c:v>20</c:v>
                </c:pt>
                <c:pt idx="1899">
                  <c:v>20</c:v>
                </c:pt>
                <c:pt idx="1900">
                  <c:v>20</c:v>
                </c:pt>
                <c:pt idx="1901">
                  <c:v>20</c:v>
                </c:pt>
                <c:pt idx="1902">
                  <c:v>20</c:v>
                </c:pt>
                <c:pt idx="1903">
                  <c:v>20</c:v>
                </c:pt>
                <c:pt idx="1904">
                  <c:v>20</c:v>
                </c:pt>
                <c:pt idx="1905">
                  <c:v>20</c:v>
                </c:pt>
                <c:pt idx="1906">
                  <c:v>20</c:v>
                </c:pt>
                <c:pt idx="1907">
                  <c:v>20</c:v>
                </c:pt>
                <c:pt idx="1908">
                  <c:v>20</c:v>
                </c:pt>
                <c:pt idx="1909">
                  <c:v>20</c:v>
                </c:pt>
                <c:pt idx="1910">
                  <c:v>20</c:v>
                </c:pt>
                <c:pt idx="1911">
                  <c:v>20</c:v>
                </c:pt>
                <c:pt idx="1912">
                  <c:v>20</c:v>
                </c:pt>
                <c:pt idx="1913">
                  <c:v>20</c:v>
                </c:pt>
                <c:pt idx="1914">
                  <c:v>20</c:v>
                </c:pt>
                <c:pt idx="1915">
                  <c:v>20</c:v>
                </c:pt>
                <c:pt idx="1916">
                  <c:v>21</c:v>
                </c:pt>
                <c:pt idx="1917">
                  <c:v>22</c:v>
                </c:pt>
                <c:pt idx="1918">
                  <c:v>22</c:v>
                </c:pt>
                <c:pt idx="1919">
                  <c:v>22</c:v>
                </c:pt>
                <c:pt idx="1920">
                  <c:v>22</c:v>
                </c:pt>
                <c:pt idx="1921">
                  <c:v>22</c:v>
                </c:pt>
                <c:pt idx="1922">
                  <c:v>23</c:v>
                </c:pt>
                <c:pt idx="1923">
                  <c:v>23</c:v>
                </c:pt>
                <c:pt idx="1924">
                  <c:v>23</c:v>
                </c:pt>
                <c:pt idx="1925">
                  <c:v>23</c:v>
                </c:pt>
                <c:pt idx="1926">
                  <c:v>23</c:v>
                </c:pt>
                <c:pt idx="1927">
                  <c:v>23</c:v>
                </c:pt>
                <c:pt idx="1928">
                  <c:v>23</c:v>
                </c:pt>
                <c:pt idx="1929">
                  <c:v>23</c:v>
                </c:pt>
                <c:pt idx="1930">
                  <c:v>23</c:v>
                </c:pt>
                <c:pt idx="1931">
                  <c:v>23</c:v>
                </c:pt>
                <c:pt idx="1932">
                  <c:v>23</c:v>
                </c:pt>
                <c:pt idx="1933">
                  <c:v>23</c:v>
                </c:pt>
                <c:pt idx="1934">
                  <c:v>23</c:v>
                </c:pt>
                <c:pt idx="1935">
                  <c:v>23</c:v>
                </c:pt>
                <c:pt idx="1936">
                  <c:v>23</c:v>
                </c:pt>
                <c:pt idx="1937">
                  <c:v>23</c:v>
                </c:pt>
                <c:pt idx="1938">
                  <c:v>23</c:v>
                </c:pt>
                <c:pt idx="1939">
                  <c:v>23</c:v>
                </c:pt>
                <c:pt idx="1940">
                  <c:v>23</c:v>
                </c:pt>
                <c:pt idx="1941">
                  <c:v>23</c:v>
                </c:pt>
                <c:pt idx="1942">
                  <c:v>23</c:v>
                </c:pt>
                <c:pt idx="1943">
                  <c:v>23</c:v>
                </c:pt>
                <c:pt idx="1944">
                  <c:v>23</c:v>
                </c:pt>
                <c:pt idx="1945">
                  <c:v>23</c:v>
                </c:pt>
                <c:pt idx="1946">
                  <c:v>23</c:v>
                </c:pt>
                <c:pt idx="1947">
                  <c:v>23</c:v>
                </c:pt>
                <c:pt idx="1948">
                  <c:v>23</c:v>
                </c:pt>
                <c:pt idx="1949">
                  <c:v>23</c:v>
                </c:pt>
                <c:pt idx="1950">
                  <c:v>23</c:v>
                </c:pt>
                <c:pt idx="1951">
                  <c:v>23</c:v>
                </c:pt>
                <c:pt idx="1952">
                  <c:v>23</c:v>
                </c:pt>
                <c:pt idx="1953">
                  <c:v>23</c:v>
                </c:pt>
                <c:pt idx="1954">
                  <c:v>23</c:v>
                </c:pt>
                <c:pt idx="1955">
                  <c:v>23</c:v>
                </c:pt>
                <c:pt idx="1956">
                  <c:v>23</c:v>
                </c:pt>
                <c:pt idx="1957">
                  <c:v>23</c:v>
                </c:pt>
                <c:pt idx="1958">
                  <c:v>23</c:v>
                </c:pt>
                <c:pt idx="1959">
                  <c:v>23</c:v>
                </c:pt>
                <c:pt idx="1960">
                  <c:v>23</c:v>
                </c:pt>
                <c:pt idx="1961">
                  <c:v>23</c:v>
                </c:pt>
                <c:pt idx="1962">
                  <c:v>23</c:v>
                </c:pt>
                <c:pt idx="1963">
                  <c:v>23</c:v>
                </c:pt>
                <c:pt idx="1964">
                  <c:v>23</c:v>
                </c:pt>
                <c:pt idx="1965">
                  <c:v>23</c:v>
                </c:pt>
                <c:pt idx="1966">
                  <c:v>23</c:v>
                </c:pt>
                <c:pt idx="1967">
                  <c:v>23</c:v>
                </c:pt>
                <c:pt idx="1968">
                  <c:v>23</c:v>
                </c:pt>
                <c:pt idx="1969">
                  <c:v>23</c:v>
                </c:pt>
                <c:pt idx="1970">
                  <c:v>23</c:v>
                </c:pt>
                <c:pt idx="1971">
                  <c:v>23</c:v>
                </c:pt>
                <c:pt idx="1972">
                  <c:v>23</c:v>
                </c:pt>
                <c:pt idx="1973">
                  <c:v>23</c:v>
                </c:pt>
                <c:pt idx="1974">
                  <c:v>23</c:v>
                </c:pt>
                <c:pt idx="1975">
                  <c:v>23</c:v>
                </c:pt>
                <c:pt idx="1976">
                  <c:v>23</c:v>
                </c:pt>
                <c:pt idx="1977">
                  <c:v>23</c:v>
                </c:pt>
                <c:pt idx="1978">
                  <c:v>23</c:v>
                </c:pt>
                <c:pt idx="1979">
                  <c:v>23</c:v>
                </c:pt>
                <c:pt idx="1980">
                  <c:v>23</c:v>
                </c:pt>
                <c:pt idx="1981">
                  <c:v>23</c:v>
                </c:pt>
                <c:pt idx="1982">
                  <c:v>23</c:v>
                </c:pt>
                <c:pt idx="1983">
                  <c:v>23</c:v>
                </c:pt>
                <c:pt idx="1984">
                  <c:v>23</c:v>
                </c:pt>
                <c:pt idx="1985">
                  <c:v>23</c:v>
                </c:pt>
                <c:pt idx="1986">
                  <c:v>23</c:v>
                </c:pt>
                <c:pt idx="1987">
                  <c:v>23</c:v>
                </c:pt>
                <c:pt idx="1988">
                  <c:v>23</c:v>
                </c:pt>
                <c:pt idx="1989">
                  <c:v>23</c:v>
                </c:pt>
                <c:pt idx="1990">
                  <c:v>23</c:v>
                </c:pt>
                <c:pt idx="1991">
                  <c:v>23</c:v>
                </c:pt>
                <c:pt idx="1992">
                  <c:v>23</c:v>
                </c:pt>
                <c:pt idx="1993">
                  <c:v>23</c:v>
                </c:pt>
                <c:pt idx="1994">
                  <c:v>23</c:v>
                </c:pt>
                <c:pt idx="1995">
                  <c:v>23</c:v>
                </c:pt>
                <c:pt idx="1996">
                  <c:v>23</c:v>
                </c:pt>
                <c:pt idx="1997">
                  <c:v>23</c:v>
                </c:pt>
                <c:pt idx="1998">
                  <c:v>23</c:v>
                </c:pt>
                <c:pt idx="1999">
                  <c:v>23</c:v>
                </c:pt>
                <c:pt idx="2000">
                  <c:v>23</c:v>
                </c:pt>
                <c:pt idx="2001">
                  <c:v>23</c:v>
                </c:pt>
                <c:pt idx="2002">
                  <c:v>23</c:v>
                </c:pt>
                <c:pt idx="2003">
                  <c:v>23</c:v>
                </c:pt>
                <c:pt idx="2004">
                  <c:v>23</c:v>
                </c:pt>
                <c:pt idx="2005">
                  <c:v>23</c:v>
                </c:pt>
                <c:pt idx="2006">
                  <c:v>23</c:v>
                </c:pt>
                <c:pt idx="2007">
                  <c:v>23</c:v>
                </c:pt>
                <c:pt idx="2008">
                  <c:v>23</c:v>
                </c:pt>
                <c:pt idx="2009">
                  <c:v>23</c:v>
                </c:pt>
                <c:pt idx="2010">
                  <c:v>23</c:v>
                </c:pt>
                <c:pt idx="2011">
                  <c:v>23</c:v>
                </c:pt>
                <c:pt idx="2012">
                  <c:v>23</c:v>
                </c:pt>
                <c:pt idx="2013">
                  <c:v>23</c:v>
                </c:pt>
                <c:pt idx="2014">
                  <c:v>23</c:v>
                </c:pt>
                <c:pt idx="2015">
                  <c:v>23</c:v>
                </c:pt>
                <c:pt idx="2016">
                  <c:v>23</c:v>
                </c:pt>
                <c:pt idx="2017">
                  <c:v>23</c:v>
                </c:pt>
                <c:pt idx="2018">
                  <c:v>23</c:v>
                </c:pt>
                <c:pt idx="2019">
                  <c:v>23</c:v>
                </c:pt>
                <c:pt idx="2020">
                  <c:v>23</c:v>
                </c:pt>
                <c:pt idx="2021">
                  <c:v>23</c:v>
                </c:pt>
                <c:pt idx="2022">
                  <c:v>23</c:v>
                </c:pt>
                <c:pt idx="2023">
                  <c:v>24</c:v>
                </c:pt>
                <c:pt idx="2024">
                  <c:v>24</c:v>
                </c:pt>
                <c:pt idx="2025">
                  <c:v>24</c:v>
                </c:pt>
                <c:pt idx="2026">
                  <c:v>24</c:v>
                </c:pt>
                <c:pt idx="2027">
                  <c:v>24</c:v>
                </c:pt>
                <c:pt idx="2028">
                  <c:v>24</c:v>
                </c:pt>
                <c:pt idx="2029">
                  <c:v>24</c:v>
                </c:pt>
                <c:pt idx="2030">
                  <c:v>24</c:v>
                </c:pt>
                <c:pt idx="2031">
                  <c:v>24</c:v>
                </c:pt>
                <c:pt idx="2032">
                  <c:v>24</c:v>
                </c:pt>
                <c:pt idx="2033">
                  <c:v>24</c:v>
                </c:pt>
                <c:pt idx="2034">
                  <c:v>24</c:v>
                </c:pt>
                <c:pt idx="2035">
                  <c:v>24</c:v>
                </c:pt>
                <c:pt idx="2036">
                  <c:v>24</c:v>
                </c:pt>
                <c:pt idx="2037">
                  <c:v>24</c:v>
                </c:pt>
                <c:pt idx="2038">
                  <c:v>24</c:v>
                </c:pt>
                <c:pt idx="2039">
                  <c:v>24</c:v>
                </c:pt>
                <c:pt idx="2040">
                  <c:v>25</c:v>
                </c:pt>
                <c:pt idx="2041">
                  <c:v>25</c:v>
                </c:pt>
                <c:pt idx="2042">
                  <c:v>25</c:v>
                </c:pt>
                <c:pt idx="2043">
                  <c:v>25</c:v>
                </c:pt>
                <c:pt idx="2044">
                  <c:v>25</c:v>
                </c:pt>
                <c:pt idx="2045">
                  <c:v>25</c:v>
                </c:pt>
                <c:pt idx="2046">
                  <c:v>25</c:v>
                </c:pt>
                <c:pt idx="2047">
                  <c:v>25</c:v>
                </c:pt>
                <c:pt idx="2048">
                  <c:v>25</c:v>
                </c:pt>
                <c:pt idx="2049">
                  <c:v>25</c:v>
                </c:pt>
                <c:pt idx="2050">
                  <c:v>25</c:v>
                </c:pt>
                <c:pt idx="2051">
                  <c:v>25</c:v>
                </c:pt>
                <c:pt idx="2052">
                  <c:v>25</c:v>
                </c:pt>
                <c:pt idx="2053">
                  <c:v>25</c:v>
                </c:pt>
                <c:pt idx="2054">
                  <c:v>25</c:v>
                </c:pt>
                <c:pt idx="2055">
                  <c:v>25</c:v>
                </c:pt>
                <c:pt idx="2056">
                  <c:v>25</c:v>
                </c:pt>
                <c:pt idx="2057">
                  <c:v>25</c:v>
                </c:pt>
                <c:pt idx="2058">
                  <c:v>25</c:v>
                </c:pt>
                <c:pt idx="2059">
                  <c:v>25</c:v>
                </c:pt>
                <c:pt idx="2060">
                  <c:v>26</c:v>
                </c:pt>
                <c:pt idx="2061">
                  <c:v>26</c:v>
                </c:pt>
                <c:pt idx="2062">
                  <c:v>26</c:v>
                </c:pt>
                <c:pt idx="2063">
                  <c:v>26</c:v>
                </c:pt>
                <c:pt idx="2064">
                  <c:v>26</c:v>
                </c:pt>
                <c:pt idx="2065">
                  <c:v>26</c:v>
                </c:pt>
                <c:pt idx="2066">
                  <c:v>26</c:v>
                </c:pt>
                <c:pt idx="2067">
                  <c:v>26</c:v>
                </c:pt>
                <c:pt idx="2068">
                  <c:v>26</c:v>
                </c:pt>
                <c:pt idx="2069">
                  <c:v>26</c:v>
                </c:pt>
                <c:pt idx="2070">
                  <c:v>26</c:v>
                </c:pt>
                <c:pt idx="2071">
                  <c:v>26</c:v>
                </c:pt>
                <c:pt idx="2072">
                  <c:v>26</c:v>
                </c:pt>
                <c:pt idx="2073">
                  <c:v>26</c:v>
                </c:pt>
                <c:pt idx="2074">
                  <c:v>26</c:v>
                </c:pt>
                <c:pt idx="2075">
                  <c:v>26</c:v>
                </c:pt>
                <c:pt idx="2076">
                  <c:v>26</c:v>
                </c:pt>
                <c:pt idx="2077">
                  <c:v>26</c:v>
                </c:pt>
                <c:pt idx="2078">
                  <c:v>26</c:v>
                </c:pt>
                <c:pt idx="2079">
                  <c:v>26</c:v>
                </c:pt>
                <c:pt idx="2080">
                  <c:v>26</c:v>
                </c:pt>
                <c:pt idx="2081">
                  <c:v>26</c:v>
                </c:pt>
                <c:pt idx="2082">
                  <c:v>26</c:v>
                </c:pt>
                <c:pt idx="2083">
                  <c:v>26</c:v>
                </c:pt>
                <c:pt idx="2084">
                  <c:v>26</c:v>
                </c:pt>
                <c:pt idx="2085">
                  <c:v>26</c:v>
                </c:pt>
                <c:pt idx="2086">
                  <c:v>26</c:v>
                </c:pt>
                <c:pt idx="2087">
                  <c:v>26</c:v>
                </c:pt>
                <c:pt idx="2088">
                  <c:v>26</c:v>
                </c:pt>
                <c:pt idx="2089">
                  <c:v>26</c:v>
                </c:pt>
                <c:pt idx="2090">
                  <c:v>26</c:v>
                </c:pt>
                <c:pt idx="2091">
                  <c:v>26</c:v>
                </c:pt>
                <c:pt idx="2092">
                  <c:v>26</c:v>
                </c:pt>
                <c:pt idx="2093">
                  <c:v>26</c:v>
                </c:pt>
                <c:pt idx="2094">
                  <c:v>27</c:v>
                </c:pt>
                <c:pt idx="2095">
                  <c:v>27</c:v>
                </c:pt>
                <c:pt idx="2096">
                  <c:v>27</c:v>
                </c:pt>
                <c:pt idx="2097">
                  <c:v>27</c:v>
                </c:pt>
                <c:pt idx="2098">
                  <c:v>27</c:v>
                </c:pt>
                <c:pt idx="2099">
                  <c:v>27</c:v>
                </c:pt>
                <c:pt idx="2100">
                  <c:v>27</c:v>
                </c:pt>
                <c:pt idx="2101">
                  <c:v>27</c:v>
                </c:pt>
                <c:pt idx="2102">
                  <c:v>27</c:v>
                </c:pt>
                <c:pt idx="2103">
                  <c:v>27</c:v>
                </c:pt>
                <c:pt idx="2104">
                  <c:v>27</c:v>
                </c:pt>
                <c:pt idx="2105">
                  <c:v>27</c:v>
                </c:pt>
                <c:pt idx="2106">
                  <c:v>27</c:v>
                </c:pt>
                <c:pt idx="2107">
                  <c:v>27</c:v>
                </c:pt>
                <c:pt idx="2108">
                  <c:v>27</c:v>
                </c:pt>
                <c:pt idx="2109">
                  <c:v>27</c:v>
                </c:pt>
                <c:pt idx="2110">
                  <c:v>27</c:v>
                </c:pt>
                <c:pt idx="2111">
                  <c:v>28</c:v>
                </c:pt>
                <c:pt idx="2112">
                  <c:v>28</c:v>
                </c:pt>
                <c:pt idx="2113">
                  <c:v>28</c:v>
                </c:pt>
                <c:pt idx="2114">
                  <c:v>28</c:v>
                </c:pt>
                <c:pt idx="2115">
                  <c:v>28</c:v>
                </c:pt>
                <c:pt idx="2116">
                  <c:v>28</c:v>
                </c:pt>
                <c:pt idx="2117">
                  <c:v>28</c:v>
                </c:pt>
                <c:pt idx="2118">
                  <c:v>28</c:v>
                </c:pt>
                <c:pt idx="2119">
                  <c:v>28</c:v>
                </c:pt>
                <c:pt idx="2120">
                  <c:v>28</c:v>
                </c:pt>
                <c:pt idx="2121">
                  <c:v>28</c:v>
                </c:pt>
                <c:pt idx="2122">
                  <c:v>28</c:v>
                </c:pt>
                <c:pt idx="2123">
                  <c:v>28</c:v>
                </c:pt>
                <c:pt idx="2124">
                  <c:v>28</c:v>
                </c:pt>
                <c:pt idx="2125">
                  <c:v>28</c:v>
                </c:pt>
                <c:pt idx="2126">
                  <c:v>28</c:v>
                </c:pt>
                <c:pt idx="2127">
                  <c:v>28</c:v>
                </c:pt>
                <c:pt idx="2128">
                  <c:v>28</c:v>
                </c:pt>
                <c:pt idx="2129">
                  <c:v>28</c:v>
                </c:pt>
                <c:pt idx="2130">
                  <c:v>28</c:v>
                </c:pt>
                <c:pt idx="2131">
                  <c:v>28</c:v>
                </c:pt>
                <c:pt idx="2132">
                  <c:v>28</c:v>
                </c:pt>
                <c:pt idx="2133">
                  <c:v>28</c:v>
                </c:pt>
                <c:pt idx="2134">
                  <c:v>28</c:v>
                </c:pt>
                <c:pt idx="2135">
                  <c:v>28</c:v>
                </c:pt>
                <c:pt idx="2136">
                  <c:v>28</c:v>
                </c:pt>
                <c:pt idx="2137">
                  <c:v>28</c:v>
                </c:pt>
                <c:pt idx="2138">
                  <c:v>28</c:v>
                </c:pt>
                <c:pt idx="2139">
                  <c:v>28</c:v>
                </c:pt>
                <c:pt idx="2140">
                  <c:v>28</c:v>
                </c:pt>
                <c:pt idx="2141">
                  <c:v>28</c:v>
                </c:pt>
                <c:pt idx="2142">
                  <c:v>28</c:v>
                </c:pt>
                <c:pt idx="2143">
                  <c:v>28</c:v>
                </c:pt>
                <c:pt idx="2144">
                  <c:v>28</c:v>
                </c:pt>
                <c:pt idx="2145">
                  <c:v>28</c:v>
                </c:pt>
                <c:pt idx="2146">
                  <c:v>28</c:v>
                </c:pt>
                <c:pt idx="2147">
                  <c:v>28</c:v>
                </c:pt>
                <c:pt idx="2148">
                  <c:v>28</c:v>
                </c:pt>
                <c:pt idx="2149">
                  <c:v>28</c:v>
                </c:pt>
                <c:pt idx="2150">
                  <c:v>28</c:v>
                </c:pt>
                <c:pt idx="2151">
                  <c:v>28</c:v>
                </c:pt>
                <c:pt idx="2152">
                  <c:v>28</c:v>
                </c:pt>
                <c:pt idx="2153">
                  <c:v>28</c:v>
                </c:pt>
                <c:pt idx="2154">
                  <c:v>28</c:v>
                </c:pt>
                <c:pt idx="2155">
                  <c:v>28</c:v>
                </c:pt>
                <c:pt idx="2156">
                  <c:v>28</c:v>
                </c:pt>
                <c:pt idx="2157">
                  <c:v>28</c:v>
                </c:pt>
                <c:pt idx="2158">
                  <c:v>28</c:v>
                </c:pt>
                <c:pt idx="2159">
                  <c:v>28</c:v>
                </c:pt>
                <c:pt idx="2160">
                  <c:v>28</c:v>
                </c:pt>
                <c:pt idx="2161">
                  <c:v>28</c:v>
                </c:pt>
                <c:pt idx="2162">
                  <c:v>28</c:v>
                </c:pt>
                <c:pt idx="2163">
                  <c:v>29</c:v>
                </c:pt>
                <c:pt idx="2164">
                  <c:v>29</c:v>
                </c:pt>
                <c:pt idx="2165">
                  <c:v>29</c:v>
                </c:pt>
                <c:pt idx="2166">
                  <c:v>29</c:v>
                </c:pt>
                <c:pt idx="2167">
                  <c:v>29</c:v>
                </c:pt>
                <c:pt idx="2168">
                  <c:v>29</c:v>
                </c:pt>
                <c:pt idx="2169">
                  <c:v>29</c:v>
                </c:pt>
                <c:pt idx="2170">
                  <c:v>29</c:v>
                </c:pt>
                <c:pt idx="2171">
                  <c:v>29</c:v>
                </c:pt>
                <c:pt idx="2172">
                  <c:v>29</c:v>
                </c:pt>
                <c:pt idx="2173">
                  <c:v>30</c:v>
                </c:pt>
                <c:pt idx="2174">
                  <c:v>30</c:v>
                </c:pt>
                <c:pt idx="2175">
                  <c:v>30</c:v>
                </c:pt>
                <c:pt idx="2176">
                  <c:v>30</c:v>
                </c:pt>
                <c:pt idx="2177">
                  <c:v>30</c:v>
                </c:pt>
                <c:pt idx="2178">
                  <c:v>30</c:v>
                </c:pt>
                <c:pt idx="2179">
                  <c:v>30</c:v>
                </c:pt>
                <c:pt idx="2180">
                  <c:v>30</c:v>
                </c:pt>
                <c:pt idx="2181">
                  <c:v>30</c:v>
                </c:pt>
                <c:pt idx="2182">
                  <c:v>30</c:v>
                </c:pt>
                <c:pt idx="2183">
                  <c:v>30</c:v>
                </c:pt>
                <c:pt idx="2184">
                  <c:v>30</c:v>
                </c:pt>
                <c:pt idx="2185">
                  <c:v>30</c:v>
                </c:pt>
                <c:pt idx="2186">
                  <c:v>30</c:v>
                </c:pt>
                <c:pt idx="2187">
                  <c:v>30</c:v>
                </c:pt>
                <c:pt idx="2188">
                  <c:v>31</c:v>
                </c:pt>
                <c:pt idx="2189">
                  <c:v>31</c:v>
                </c:pt>
                <c:pt idx="2190">
                  <c:v>31</c:v>
                </c:pt>
                <c:pt idx="2191">
                  <c:v>31</c:v>
                </c:pt>
                <c:pt idx="2192">
                  <c:v>31</c:v>
                </c:pt>
                <c:pt idx="2193">
                  <c:v>31</c:v>
                </c:pt>
                <c:pt idx="2194">
                  <c:v>31</c:v>
                </c:pt>
                <c:pt idx="2195">
                  <c:v>31</c:v>
                </c:pt>
                <c:pt idx="2196">
                  <c:v>31</c:v>
                </c:pt>
                <c:pt idx="2197">
                  <c:v>31</c:v>
                </c:pt>
                <c:pt idx="2198">
                  <c:v>31</c:v>
                </c:pt>
                <c:pt idx="2199">
                  <c:v>31</c:v>
                </c:pt>
                <c:pt idx="2200">
                  <c:v>31</c:v>
                </c:pt>
                <c:pt idx="2201">
                  <c:v>31</c:v>
                </c:pt>
                <c:pt idx="2202">
                  <c:v>31</c:v>
                </c:pt>
                <c:pt idx="2203">
                  <c:v>31</c:v>
                </c:pt>
                <c:pt idx="2204">
                  <c:v>31</c:v>
                </c:pt>
                <c:pt idx="2205">
                  <c:v>31</c:v>
                </c:pt>
                <c:pt idx="2206">
                  <c:v>31</c:v>
                </c:pt>
                <c:pt idx="2207">
                  <c:v>31</c:v>
                </c:pt>
                <c:pt idx="2208">
                  <c:v>31</c:v>
                </c:pt>
                <c:pt idx="2209">
                  <c:v>31</c:v>
                </c:pt>
                <c:pt idx="2210">
                  <c:v>31</c:v>
                </c:pt>
                <c:pt idx="2211">
                  <c:v>31</c:v>
                </c:pt>
                <c:pt idx="2212">
                  <c:v>31</c:v>
                </c:pt>
                <c:pt idx="2213">
                  <c:v>31</c:v>
                </c:pt>
                <c:pt idx="2214">
                  <c:v>31</c:v>
                </c:pt>
                <c:pt idx="2215">
                  <c:v>31</c:v>
                </c:pt>
                <c:pt idx="2216">
                  <c:v>31</c:v>
                </c:pt>
                <c:pt idx="2217">
                  <c:v>31</c:v>
                </c:pt>
                <c:pt idx="2218">
                  <c:v>31</c:v>
                </c:pt>
                <c:pt idx="2219">
                  <c:v>31</c:v>
                </c:pt>
                <c:pt idx="2220">
                  <c:v>31</c:v>
                </c:pt>
                <c:pt idx="2221">
                  <c:v>31</c:v>
                </c:pt>
                <c:pt idx="2222">
                  <c:v>31</c:v>
                </c:pt>
                <c:pt idx="2223">
                  <c:v>31</c:v>
                </c:pt>
                <c:pt idx="2224">
                  <c:v>31</c:v>
                </c:pt>
                <c:pt idx="2225">
                  <c:v>31</c:v>
                </c:pt>
                <c:pt idx="2226">
                  <c:v>31</c:v>
                </c:pt>
                <c:pt idx="2227">
                  <c:v>31</c:v>
                </c:pt>
                <c:pt idx="2228">
                  <c:v>31</c:v>
                </c:pt>
                <c:pt idx="2229">
                  <c:v>31</c:v>
                </c:pt>
                <c:pt idx="2230">
                  <c:v>31</c:v>
                </c:pt>
                <c:pt idx="2231">
                  <c:v>31</c:v>
                </c:pt>
                <c:pt idx="2232">
                  <c:v>31</c:v>
                </c:pt>
                <c:pt idx="2233">
                  <c:v>31</c:v>
                </c:pt>
                <c:pt idx="2234">
                  <c:v>31</c:v>
                </c:pt>
                <c:pt idx="2235">
                  <c:v>31</c:v>
                </c:pt>
                <c:pt idx="2236">
                  <c:v>31</c:v>
                </c:pt>
                <c:pt idx="2237">
                  <c:v>31</c:v>
                </c:pt>
                <c:pt idx="2238">
                  <c:v>31</c:v>
                </c:pt>
                <c:pt idx="2239">
                  <c:v>31</c:v>
                </c:pt>
                <c:pt idx="2240">
                  <c:v>31</c:v>
                </c:pt>
                <c:pt idx="2241">
                  <c:v>31</c:v>
                </c:pt>
                <c:pt idx="2242">
                  <c:v>31</c:v>
                </c:pt>
                <c:pt idx="2243">
                  <c:v>31</c:v>
                </c:pt>
                <c:pt idx="2244">
                  <c:v>31</c:v>
                </c:pt>
                <c:pt idx="2245">
                  <c:v>31</c:v>
                </c:pt>
                <c:pt idx="2246">
                  <c:v>31</c:v>
                </c:pt>
                <c:pt idx="2247">
                  <c:v>31</c:v>
                </c:pt>
                <c:pt idx="2248">
                  <c:v>31</c:v>
                </c:pt>
                <c:pt idx="2249">
                  <c:v>31</c:v>
                </c:pt>
                <c:pt idx="2250">
                  <c:v>31</c:v>
                </c:pt>
                <c:pt idx="2251">
                  <c:v>31</c:v>
                </c:pt>
                <c:pt idx="2252">
                  <c:v>31</c:v>
                </c:pt>
                <c:pt idx="2253">
                  <c:v>31</c:v>
                </c:pt>
                <c:pt idx="2254">
                  <c:v>31</c:v>
                </c:pt>
                <c:pt idx="2255">
                  <c:v>31</c:v>
                </c:pt>
                <c:pt idx="2256">
                  <c:v>31</c:v>
                </c:pt>
                <c:pt idx="2257">
                  <c:v>31</c:v>
                </c:pt>
                <c:pt idx="2258">
                  <c:v>31</c:v>
                </c:pt>
                <c:pt idx="2259">
                  <c:v>31</c:v>
                </c:pt>
                <c:pt idx="2260">
                  <c:v>31</c:v>
                </c:pt>
                <c:pt idx="2261">
                  <c:v>31</c:v>
                </c:pt>
                <c:pt idx="2262">
                  <c:v>31</c:v>
                </c:pt>
                <c:pt idx="2263">
                  <c:v>31</c:v>
                </c:pt>
                <c:pt idx="2264">
                  <c:v>31</c:v>
                </c:pt>
                <c:pt idx="2265">
                  <c:v>31</c:v>
                </c:pt>
                <c:pt idx="2266">
                  <c:v>31</c:v>
                </c:pt>
                <c:pt idx="2267">
                  <c:v>31</c:v>
                </c:pt>
                <c:pt idx="2268">
                  <c:v>32</c:v>
                </c:pt>
                <c:pt idx="2269">
                  <c:v>32</c:v>
                </c:pt>
                <c:pt idx="2270">
                  <c:v>32</c:v>
                </c:pt>
                <c:pt idx="2271">
                  <c:v>32</c:v>
                </c:pt>
                <c:pt idx="2272">
                  <c:v>32</c:v>
                </c:pt>
                <c:pt idx="2273">
                  <c:v>32</c:v>
                </c:pt>
                <c:pt idx="2274">
                  <c:v>32</c:v>
                </c:pt>
                <c:pt idx="2275">
                  <c:v>32</c:v>
                </c:pt>
                <c:pt idx="2276">
                  <c:v>32</c:v>
                </c:pt>
                <c:pt idx="2277">
                  <c:v>32</c:v>
                </c:pt>
                <c:pt idx="2278">
                  <c:v>32</c:v>
                </c:pt>
                <c:pt idx="2279">
                  <c:v>32</c:v>
                </c:pt>
                <c:pt idx="2280">
                  <c:v>32</c:v>
                </c:pt>
                <c:pt idx="2281">
                  <c:v>32</c:v>
                </c:pt>
                <c:pt idx="2282">
                  <c:v>32</c:v>
                </c:pt>
                <c:pt idx="2283">
                  <c:v>32</c:v>
                </c:pt>
                <c:pt idx="2284">
                  <c:v>32</c:v>
                </c:pt>
                <c:pt idx="2285">
                  <c:v>32</c:v>
                </c:pt>
                <c:pt idx="2286">
                  <c:v>32</c:v>
                </c:pt>
                <c:pt idx="2287">
                  <c:v>32</c:v>
                </c:pt>
                <c:pt idx="2288">
                  <c:v>32</c:v>
                </c:pt>
                <c:pt idx="2289">
                  <c:v>32</c:v>
                </c:pt>
                <c:pt idx="2290">
                  <c:v>32</c:v>
                </c:pt>
                <c:pt idx="2291">
                  <c:v>32</c:v>
                </c:pt>
                <c:pt idx="2292">
                  <c:v>34</c:v>
                </c:pt>
                <c:pt idx="2293">
                  <c:v>34</c:v>
                </c:pt>
                <c:pt idx="2294">
                  <c:v>34</c:v>
                </c:pt>
                <c:pt idx="2295">
                  <c:v>34</c:v>
                </c:pt>
                <c:pt idx="2296">
                  <c:v>34</c:v>
                </c:pt>
                <c:pt idx="2297">
                  <c:v>34</c:v>
                </c:pt>
                <c:pt idx="2298">
                  <c:v>34</c:v>
                </c:pt>
                <c:pt idx="2299">
                  <c:v>35</c:v>
                </c:pt>
                <c:pt idx="2300">
                  <c:v>35</c:v>
                </c:pt>
                <c:pt idx="2301">
                  <c:v>35</c:v>
                </c:pt>
                <c:pt idx="2302">
                  <c:v>35</c:v>
                </c:pt>
                <c:pt idx="2303">
                  <c:v>35</c:v>
                </c:pt>
                <c:pt idx="2304">
                  <c:v>35</c:v>
                </c:pt>
                <c:pt idx="2305">
                  <c:v>35</c:v>
                </c:pt>
                <c:pt idx="2306">
                  <c:v>35</c:v>
                </c:pt>
                <c:pt idx="2307">
                  <c:v>35</c:v>
                </c:pt>
                <c:pt idx="2308">
                  <c:v>35</c:v>
                </c:pt>
                <c:pt idx="2309">
                  <c:v>35</c:v>
                </c:pt>
                <c:pt idx="2310">
                  <c:v>35</c:v>
                </c:pt>
                <c:pt idx="2311">
                  <c:v>36</c:v>
                </c:pt>
                <c:pt idx="2312">
                  <c:v>36</c:v>
                </c:pt>
                <c:pt idx="2313">
                  <c:v>36</c:v>
                </c:pt>
                <c:pt idx="2314">
                  <c:v>36</c:v>
                </c:pt>
                <c:pt idx="2315">
                  <c:v>36</c:v>
                </c:pt>
                <c:pt idx="2316">
                  <c:v>36</c:v>
                </c:pt>
                <c:pt idx="2317">
                  <c:v>36</c:v>
                </c:pt>
                <c:pt idx="2318">
                  <c:v>36</c:v>
                </c:pt>
                <c:pt idx="2319">
                  <c:v>36</c:v>
                </c:pt>
                <c:pt idx="2320">
                  <c:v>36</c:v>
                </c:pt>
                <c:pt idx="2321">
                  <c:v>36</c:v>
                </c:pt>
                <c:pt idx="2322">
                  <c:v>36</c:v>
                </c:pt>
                <c:pt idx="2323">
                  <c:v>36</c:v>
                </c:pt>
                <c:pt idx="2324">
                  <c:v>36</c:v>
                </c:pt>
                <c:pt idx="2325">
                  <c:v>37</c:v>
                </c:pt>
                <c:pt idx="2326">
                  <c:v>37</c:v>
                </c:pt>
                <c:pt idx="2327">
                  <c:v>38</c:v>
                </c:pt>
                <c:pt idx="2328">
                  <c:v>38</c:v>
                </c:pt>
                <c:pt idx="2329">
                  <c:v>38</c:v>
                </c:pt>
                <c:pt idx="2330">
                  <c:v>39</c:v>
                </c:pt>
                <c:pt idx="2331">
                  <c:v>39</c:v>
                </c:pt>
                <c:pt idx="2332">
                  <c:v>39</c:v>
                </c:pt>
                <c:pt idx="2333">
                  <c:v>40</c:v>
                </c:pt>
                <c:pt idx="2334">
                  <c:v>41</c:v>
                </c:pt>
                <c:pt idx="2335">
                  <c:v>43</c:v>
                </c:pt>
                <c:pt idx="2336">
                  <c:v>43</c:v>
                </c:pt>
                <c:pt idx="2337">
                  <c:v>43</c:v>
                </c:pt>
                <c:pt idx="2338">
                  <c:v>43</c:v>
                </c:pt>
                <c:pt idx="2339">
                  <c:v>43</c:v>
                </c:pt>
                <c:pt idx="2340">
                  <c:v>43</c:v>
                </c:pt>
                <c:pt idx="2341">
                  <c:v>44</c:v>
                </c:pt>
                <c:pt idx="2342">
                  <c:v>44</c:v>
                </c:pt>
                <c:pt idx="2343">
                  <c:v>44</c:v>
                </c:pt>
                <c:pt idx="2344">
                  <c:v>44</c:v>
                </c:pt>
                <c:pt idx="2345">
                  <c:v>44</c:v>
                </c:pt>
                <c:pt idx="2346">
                  <c:v>44</c:v>
                </c:pt>
                <c:pt idx="2347">
                  <c:v>44</c:v>
                </c:pt>
                <c:pt idx="2348">
                  <c:v>44</c:v>
                </c:pt>
                <c:pt idx="2349">
                  <c:v>44</c:v>
                </c:pt>
                <c:pt idx="2350">
                  <c:v>45</c:v>
                </c:pt>
                <c:pt idx="2351">
                  <c:v>45</c:v>
                </c:pt>
                <c:pt idx="2352">
                  <c:v>46</c:v>
                </c:pt>
                <c:pt idx="2353">
                  <c:v>46</c:v>
                </c:pt>
                <c:pt idx="2354">
                  <c:v>47</c:v>
                </c:pt>
                <c:pt idx="2355">
                  <c:v>47</c:v>
                </c:pt>
                <c:pt idx="2356">
                  <c:v>47</c:v>
                </c:pt>
                <c:pt idx="2357">
                  <c:v>47</c:v>
                </c:pt>
                <c:pt idx="2358">
                  <c:v>47</c:v>
                </c:pt>
                <c:pt idx="2359">
                  <c:v>47</c:v>
                </c:pt>
                <c:pt idx="2360">
                  <c:v>47</c:v>
                </c:pt>
                <c:pt idx="2361">
                  <c:v>47</c:v>
                </c:pt>
                <c:pt idx="2362">
                  <c:v>47</c:v>
                </c:pt>
                <c:pt idx="2363">
                  <c:v>47</c:v>
                </c:pt>
                <c:pt idx="2364">
                  <c:v>47</c:v>
                </c:pt>
                <c:pt idx="2365">
                  <c:v>47</c:v>
                </c:pt>
                <c:pt idx="2366">
                  <c:v>47</c:v>
                </c:pt>
                <c:pt idx="2367">
                  <c:v>47</c:v>
                </c:pt>
                <c:pt idx="2368">
                  <c:v>47</c:v>
                </c:pt>
                <c:pt idx="2369">
                  <c:v>48</c:v>
                </c:pt>
                <c:pt idx="2370">
                  <c:v>48</c:v>
                </c:pt>
                <c:pt idx="2371">
                  <c:v>48</c:v>
                </c:pt>
                <c:pt idx="2372">
                  <c:v>48</c:v>
                </c:pt>
                <c:pt idx="2373">
                  <c:v>48</c:v>
                </c:pt>
                <c:pt idx="2374">
                  <c:v>48</c:v>
                </c:pt>
                <c:pt idx="2375">
                  <c:v>48</c:v>
                </c:pt>
                <c:pt idx="2376">
                  <c:v>49</c:v>
                </c:pt>
                <c:pt idx="2377">
                  <c:v>49</c:v>
                </c:pt>
                <c:pt idx="2378">
                  <c:v>49</c:v>
                </c:pt>
                <c:pt idx="2379">
                  <c:v>49</c:v>
                </c:pt>
                <c:pt idx="2380">
                  <c:v>49</c:v>
                </c:pt>
                <c:pt idx="2381">
                  <c:v>49</c:v>
                </c:pt>
                <c:pt idx="2382">
                  <c:v>49</c:v>
                </c:pt>
                <c:pt idx="2383">
                  <c:v>49</c:v>
                </c:pt>
                <c:pt idx="2384">
                  <c:v>50</c:v>
                </c:pt>
                <c:pt idx="2385">
                  <c:v>50</c:v>
                </c:pt>
                <c:pt idx="2386">
                  <c:v>50</c:v>
                </c:pt>
                <c:pt idx="2387">
                  <c:v>50</c:v>
                </c:pt>
                <c:pt idx="2388">
                  <c:v>50</c:v>
                </c:pt>
                <c:pt idx="2389">
                  <c:v>51</c:v>
                </c:pt>
                <c:pt idx="2390">
                  <c:v>52</c:v>
                </c:pt>
                <c:pt idx="2391">
                  <c:v>52</c:v>
                </c:pt>
                <c:pt idx="2392">
                  <c:v>52</c:v>
                </c:pt>
                <c:pt idx="2393">
                  <c:v>52</c:v>
                </c:pt>
                <c:pt idx="2394">
                  <c:v>52</c:v>
                </c:pt>
                <c:pt idx="2395">
                  <c:v>54</c:v>
                </c:pt>
                <c:pt idx="2396">
                  <c:v>54</c:v>
                </c:pt>
                <c:pt idx="2397">
                  <c:v>54</c:v>
                </c:pt>
                <c:pt idx="2398">
                  <c:v>54</c:v>
                </c:pt>
                <c:pt idx="2399">
                  <c:v>54</c:v>
                </c:pt>
                <c:pt idx="2400">
                  <c:v>54</c:v>
                </c:pt>
                <c:pt idx="2401">
                  <c:v>54</c:v>
                </c:pt>
                <c:pt idx="2402">
                  <c:v>54</c:v>
                </c:pt>
                <c:pt idx="2403">
                  <c:v>54</c:v>
                </c:pt>
                <c:pt idx="2404">
                  <c:v>55</c:v>
                </c:pt>
                <c:pt idx="2405">
                  <c:v>55</c:v>
                </c:pt>
                <c:pt idx="2406">
                  <c:v>55</c:v>
                </c:pt>
                <c:pt idx="2407">
                  <c:v>55</c:v>
                </c:pt>
                <c:pt idx="2408">
                  <c:v>55</c:v>
                </c:pt>
                <c:pt idx="2409">
                  <c:v>55</c:v>
                </c:pt>
                <c:pt idx="2410">
                  <c:v>55</c:v>
                </c:pt>
                <c:pt idx="2411">
                  <c:v>56</c:v>
                </c:pt>
                <c:pt idx="2412">
                  <c:v>56</c:v>
                </c:pt>
                <c:pt idx="2413">
                  <c:v>56</c:v>
                </c:pt>
                <c:pt idx="2414">
                  <c:v>56</c:v>
                </c:pt>
                <c:pt idx="2415">
                  <c:v>57</c:v>
                </c:pt>
                <c:pt idx="2416">
                  <c:v>57</c:v>
                </c:pt>
                <c:pt idx="2417">
                  <c:v>57</c:v>
                </c:pt>
                <c:pt idx="2418">
                  <c:v>57</c:v>
                </c:pt>
                <c:pt idx="2419">
                  <c:v>57</c:v>
                </c:pt>
                <c:pt idx="2420">
                  <c:v>57</c:v>
                </c:pt>
                <c:pt idx="2421">
                  <c:v>57</c:v>
                </c:pt>
                <c:pt idx="2422">
                  <c:v>57</c:v>
                </c:pt>
                <c:pt idx="2423">
                  <c:v>57</c:v>
                </c:pt>
                <c:pt idx="2424">
                  <c:v>57</c:v>
                </c:pt>
                <c:pt idx="2425">
                  <c:v>57</c:v>
                </c:pt>
                <c:pt idx="2426">
                  <c:v>57</c:v>
                </c:pt>
                <c:pt idx="2427">
                  <c:v>57</c:v>
                </c:pt>
                <c:pt idx="2428">
                  <c:v>57</c:v>
                </c:pt>
                <c:pt idx="2429">
                  <c:v>57</c:v>
                </c:pt>
                <c:pt idx="2430">
                  <c:v>57</c:v>
                </c:pt>
                <c:pt idx="2431">
                  <c:v>57</c:v>
                </c:pt>
                <c:pt idx="2432">
                  <c:v>57</c:v>
                </c:pt>
                <c:pt idx="2433">
                  <c:v>57</c:v>
                </c:pt>
                <c:pt idx="2434">
                  <c:v>57</c:v>
                </c:pt>
                <c:pt idx="2435">
                  <c:v>57</c:v>
                </c:pt>
                <c:pt idx="2436">
                  <c:v>57</c:v>
                </c:pt>
                <c:pt idx="2437">
                  <c:v>57</c:v>
                </c:pt>
                <c:pt idx="2438">
                  <c:v>57</c:v>
                </c:pt>
                <c:pt idx="2439">
                  <c:v>58</c:v>
                </c:pt>
                <c:pt idx="2440">
                  <c:v>59</c:v>
                </c:pt>
                <c:pt idx="2441">
                  <c:v>60</c:v>
                </c:pt>
                <c:pt idx="2442">
                  <c:v>60</c:v>
                </c:pt>
                <c:pt idx="2443">
                  <c:v>60</c:v>
                </c:pt>
                <c:pt idx="2444">
                  <c:v>60</c:v>
                </c:pt>
                <c:pt idx="2445">
                  <c:v>60</c:v>
                </c:pt>
                <c:pt idx="2446">
                  <c:v>61</c:v>
                </c:pt>
                <c:pt idx="2447">
                  <c:v>61</c:v>
                </c:pt>
                <c:pt idx="2448">
                  <c:v>62</c:v>
                </c:pt>
                <c:pt idx="2449">
                  <c:v>62</c:v>
                </c:pt>
                <c:pt idx="2450">
                  <c:v>62</c:v>
                </c:pt>
                <c:pt idx="2451">
                  <c:v>64</c:v>
                </c:pt>
                <c:pt idx="2452">
                  <c:v>64</c:v>
                </c:pt>
                <c:pt idx="2453">
                  <c:v>65</c:v>
                </c:pt>
                <c:pt idx="2454">
                  <c:v>65</c:v>
                </c:pt>
                <c:pt idx="2455">
                  <c:v>65</c:v>
                </c:pt>
                <c:pt idx="2456">
                  <c:v>66</c:v>
                </c:pt>
                <c:pt idx="2457">
                  <c:v>67</c:v>
                </c:pt>
                <c:pt idx="2458">
                  <c:v>68</c:v>
                </c:pt>
                <c:pt idx="2459">
                  <c:v>68</c:v>
                </c:pt>
                <c:pt idx="2460">
                  <c:v>68</c:v>
                </c:pt>
                <c:pt idx="2461">
                  <c:v>68</c:v>
                </c:pt>
                <c:pt idx="2462">
                  <c:v>68</c:v>
                </c:pt>
                <c:pt idx="2463">
                  <c:v>68</c:v>
                </c:pt>
                <c:pt idx="2464">
                  <c:v>68</c:v>
                </c:pt>
                <c:pt idx="2465">
                  <c:v>68</c:v>
                </c:pt>
                <c:pt idx="2466">
                  <c:v>68</c:v>
                </c:pt>
                <c:pt idx="2467">
                  <c:v>68</c:v>
                </c:pt>
                <c:pt idx="2468">
                  <c:v>68</c:v>
                </c:pt>
                <c:pt idx="2469">
                  <c:v>68</c:v>
                </c:pt>
                <c:pt idx="2470">
                  <c:v>68</c:v>
                </c:pt>
                <c:pt idx="2471">
                  <c:v>68</c:v>
                </c:pt>
                <c:pt idx="2472">
                  <c:v>68</c:v>
                </c:pt>
                <c:pt idx="2473">
                  <c:v>68</c:v>
                </c:pt>
                <c:pt idx="2474">
                  <c:v>68</c:v>
                </c:pt>
                <c:pt idx="2475">
                  <c:v>69</c:v>
                </c:pt>
                <c:pt idx="2476">
                  <c:v>70</c:v>
                </c:pt>
                <c:pt idx="2477">
                  <c:v>70</c:v>
                </c:pt>
                <c:pt idx="2478">
                  <c:v>70</c:v>
                </c:pt>
                <c:pt idx="2479">
                  <c:v>70</c:v>
                </c:pt>
                <c:pt idx="2480">
                  <c:v>71</c:v>
                </c:pt>
                <c:pt idx="2481">
                  <c:v>71</c:v>
                </c:pt>
                <c:pt idx="2482">
                  <c:v>71</c:v>
                </c:pt>
                <c:pt idx="2483">
                  <c:v>71</c:v>
                </c:pt>
                <c:pt idx="2484">
                  <c:v>71</c:v>
                </c:pt>
                <c:pt idx="2485">
                  <c:v>71</c:v>
                </c:pt>
                <c:pt idx="2486">
                  <c:v>71</c:v>
                </c:pt>
                <c:pt idx="2487">
                  <c:v>71</c:v>
                </c:pt>
                <c:pt idx="2488">
                  <c:v>71</c:v>
                </c:pt>
                <c:pt idx="2489">
                  <c:v>71</c:v>
                </c:pt>
                <c:pt idx="2490">
                  <c:v>71</c:v>
                </c:pt>
                <c:pt idx="2491">
                  <c:v>71</c:v>
                </c:pt>
                <c:pt idx="2492">
                  <c:v>71</c:v>
                </c:pt>
                <c:pt idx="2493">
                  <c:v>71</c:v>
                </c:pt>
                <c:pt idx="2494">
                  <c:v>71</c:v>
                </c:pt>
                <c:pt idx="2495">
                  <c:v>71</c:v>
                </c:pt>
                <c:pt idx="2496">
                  <c:v>71</c:v>
                </c:pt>
                <c:pt idx="2497">
                  <c:v>71</c:v>
                </c:pt>
                <c:pt idx="2498">
                  <c:v>71</c:v>
                </c:pt>
                <c:pt idx="2499">
                  <c:v>71</c:v>
                </c:pt>
                <c:pt idx="2500">
                  <c:v>71</c:v>
                </c:pt>
                <c:pt idx="2501">
                  <c:v>71</c:v>
                </c:pt>
                <c:pt idx="2502">
                  <c:v>71</c:v>
                </c:pt>
                <c:pt idx="2503">
                  <c:v>71</c:v>
                </c:pt>
                <c:pt idx="2504">
                  <c:v>71</c:v>
                </c:pt>
                <c:pt idx="2505">
                  <c:v>71</c:v>
                </c:pt>
                <c:pt idx="2506">
                  <c:v>72</c:v>
                </c:pt>
                <c:pt idx="2507">
                  <c:v>72</c:v>
                </c:pt>
                <c:pt idx="2508">
                  <c:v>72</c:v>
                </c:pt>
                <c:pt idx="2509">
                  <c:v>73</c:v>
                </c:pt>
                <c:pt idx="2510">
                  <c:v>73</c:v>
                </c:pt>
                <c:pt idx="2511">
                  <c:v>73</c:v>
                </c:pt>
                <c:pt idx="2512">
                  <c:v>73</c:v>
                </c:pt>
                <c:pt idx="2513">
                  <c:v>73</c:v>
                </c:pt>
                <c:pt idx="2514">
                  <c:v>73</c:v>
                </c:pt>
                <c:pt idx="2515">
                  <c:v>73</c:v>
                </c:pt>
                <c:pt idx="2516">
                  <c:v>74</c:v>
                </c:pt>
                <c:pt idx="2517">
                  <c:v>74</c:v>
                </c:pt>
                <c:pt idx="2518">
                  <c:v>74</c:v>
                </c:pt>
                <c:pt idx="2519">
                  <c:v>75</c:v>
                </c:pt>
                <c:pt idx="2520">
                  <c:v>75</c:v>
                </c:pt>
                <c:pt idx="2521">
                  <c:v>75</c:v>
                </c:pt>
                <c:pt idx="2522">
                  <c:v>75</c:v>
                </c:pt>
                <c:pt idx="2523">
                  <c:v>75</c:v>
                </c:pt>
                <c:pt idx="2524">
                  <c:v>75</c:v>
                </c:pt>
                <c:pt idx="2525">
                  <c:v>75</c:v>
                </c:pt>
                <c:pt idx="2526">
                  <c:v>75</c:v>
                </c:pt>
                <c:pt idx="2527">
                  <c:v>75</c:v>
                </c:pt>
                <c:pt idx="2528">
                  <c:v>76</c:v>
                </c:pt>
                <c:pt idx="2529">
                  <c:v>76</c:v>
                </c:pt>
                <c:pt idx="2530">
                  <c:v>76</c:v>
                </c:pt>
                <c:pt idx="2531">
                  <c:v>76</c:v>
                </c:pt>
                <c:pt idx="2532">
                  <c:v>76</c:v>
                </c:pt>
                <c:pt idx="2533">
                  <c:v>76</c:v>
                </c:pt>
                <c:pt idx="2534">
                  <c:v>76</c:v>
                </c:pt>
                <c:pt idx="2535">
                  <c:v>76</c:v>
                </c:pt>
                <c:pt idx="2536">
                  <c:v>76</c:v>
                </c:pt>
                <c:pt idx="2537">
                  <c:v>76</c:v>
                </c:pt>
                <c:pt idx="2538">
                  <c:v>76</c:v>
                </c:pt>
                <c:pt idx="2539">
                  <c:v>76</c:v>
                </c:pt>
                <c:pt idx="2540">
                  <c:v>76</c:v>
                </c:pt>
                <c:pt idx="2541">
                  <c:v>76</c:v>
                </c:pt>
                <c:pt idx="2542">
                  <c:v>77</c:v>
                </c:pt>
                <c:pt idx="2543">
                  <c:v>77</c:v>
                </c:pt>
                <c:pt idx="2544">
                  <c:v>77</c:v>
                </c:pt>
                <c:pt idx="2545">
                  <c:v>77</c:v>
                </c:pt>
                <c:pt idx="2546">
                  <c:v>77</c:v>
                </c:pt>
                <c:pt idx="2547">
                  <c:v>77</c:v>
                </c:pt>
                <c:pt idx="2548">
                  <c:v>77</c:v>
                </c:pt>
                <c:pt idx="2549">
                  <c:v>77</c:v>
                </c:pt>
                <c:pt idx="2550">
                  <c:v>77</c:v>
                </c:pt>
                <c:pt idx="2551">
                  <c:v>77</c:v>
                </c:pt>
                <c:pt idx="2552">
                  <c:v>78</c:v>
                </c:pt>
                <c:pt idx="2553">
                  <c:v>78</c:v>
                </c:pt>
                <c:pt idx="2554">
                  <c:v>78</c:v>
                </c:pt>
                <c:pt idx="2555">
                  <c:v>78</c:v>
                </c:pt>
                <c:pt idx="2556">
                  <c:v>78</c:v>
                </c:pt>
                <c:pt idx="2557">
                  <c:v>78</c:v>
                </c:pt>
                <c:pt idx="2558">
                  <c:v>78</c:v>
                </c:pt>
                <c:pt idx="2559">
                  <c:v>78</c:v>
                </c:pt>
                <c:pt idx="2560">
                  <c:v>78</c:v>
                </c:pt>
                <c:pt idx="2561">
                  <c:v>78</c:v>
                </c:pt>
                <c:pt idx="2562">
                  <c:v>78</c:v>
                </c:pt>
                <c:pt idx="2563">
                  <c:v>78</c:v>
                </c:pt>
                <c:pt idx="2564">
                  <c:v>78</c:v>
                </c:pt>
                <c:pt idx="2565">
                  <c:v>79</c:v>
                </c:pt>
                <c:pt idx="2566">
                  <c:v>79</c:v>
                </c:pt>
                <c:pt idx="2567">
                  <c:v>79</c:v>
                </c:pt>
                <c:pt idx="2568">
                  <c:v>79</c:v>
                </c:pt>
                <c:pt idx="2569">
                  <c:v>80</c:v>
                </c:pt>
                <c:pt idx="2570">
                  <c:v>80</c:v>
                </c:pt>
                <c:pt idx="2571">
                  <c:v>80</c:v>
                </c:pt>
                <c:pt idx="2572">
                  <c:v>80</c:v>
                </c:pt>
                <c:pt idx="2573">
                  <c:v>80</c:v>
                </c:pt>
                <c:pt idx="2574">
                  <c:v>80</c:v>
                </c:pt>
                <c:pt idx="2575">
                  <c:v>80</c:v>
                </c:pt>
                <c:pt idx="2576">
                  <c:v>80</c:v>
                </c:pt>
                <c:pt idx="2577">
                  <c:v>80</c:v>
                </c:pt>
                <c:pt idx="2578">
                  <c:v>80</c:v>
                </c:pt>
                <c:pt idx="2579">
                  <c:v>80</c:v>
                </c:pt>
                <c:pt idx="2580">
                  <c:v>80</c:v>
                </c:pt>
                <c:pt idx="2581">
                  <c:v>80</c:v>
                </c:pt>
                <c:pt idx="2582">
                  <c:v>81</c:v>
                </c:pt>
                <c:pt idx="2583">
                  <c:v>81</c:v>
                </c:pt>
                <c:pt idx="2584">
                  <c:v>81</c:v>
                </c:pt>
                <c:pt idx="2585">
                  <c:v>81</c:v>
                </c:pt>
                <c:pt idx="2586">
                  <c:v>82</c:v>
                </c:pt>
                <c:pt idx="2587">
                  <c:v>82</c:v>
                </c:pt>
                <c:pt idx="2588">
                  <c:v>82</c:v>
                </c:pt>
                <c:pt idx="2589">
                  <c:v>82</c:v>
                </c:pt>
                <c:pt idx="2590">
                  <c:v>82</c:v>
                </c:pt>
                <c:pt idx="2591">
                  <c:v>82</c:v>
                </c:pt>
                <c:pt idx="2592">
                  <c:v>82</c:v>
                </c:pt>
                <c:pt idx="2593">
                  <c:v>82</c:v>
                </c:pt>
                <c:pt idx="2594">
                  <c:v>82</c:v>
                </c:pt>
                <c:pt idx="2595">
                  <c:v>82</c:v>
                </c:pt>
                <c:pt idx="2596">
                  <c:v>82</c:v>
                </c:pt>
                <c:pt idx="2597">
                  <c:v>82</c:v>
                </c:pt>
                <c:pt idx="2598">
                  <c:v>82</c:v>
                </c:pt>
                <c:pt idx="2599">
                  <c:v>82</c:v>
                </c:pt>
                <c:pt idx="2600">
                  <c:v>82</c:v>
                </c:pt>
                <c:pt idx="2601">
                  <c:v>82</c:v>
                </c:pt>
                <c:pt idx="2602">
                  <c:v>82</c:v>
                </c:pt>
                <c:pt idx="2603">
                  <c:v>82</c:v>
                </c:pt>
                <c:pt idx="2604">
                  <c:v>84</c:v>
                </c:pt>
                <c:pt idx="2605">
                  <c:v>84</c:v>
                </c:pt>
                <c:pt idx="2606">
                  <c:v>84</c:v>
                </c:pt>
                <c:pt idx="2607">
                  <c:v>84</c:v>
                </c:pt>
                <c:pt idx="2608">
                  <c:v>84</c:v>
                </c:pt>
                <c:pt idx="2609">
                  <c:v>85</c:v>
                </c:pt>
                <c:pt idx="2610">
                  <c:v>85</c:v>
                </c:pt>
                <c:pt idx="2611">
                  <c:v>85</c:v>
                </c:pt>
                <c:pt idx="2612">
                  <c:v>85</c:v>
                </c:pt>
                <c:pt idx="2613">
                  <c:v>85</c:v>
                </c:pt>
                <c:pt idx="2614">
                  <c:v>85</c:v>
                </c:pt>
                <c:pt idx="2615">
                  <c:v>86</c:v>
                </c:pt>
                <c:pt idx="2616">
                  <c:v>86</c:v>
                </c:pt>
                <c:pt idx="2617">
                  <c:v>86</c:v>
                </c:pt>
                <c:pt idx="2618">
                  <c:v>86</c:v>
                </c:pt>
                <c:pt idx="2619">
                  <c:v>86</c:v>
                </c:pt>
                <c:pt idx="2620">
                  <c:v>86</c:v>
                </c:pt>
                <c:pt idx="2621">
                  <c:v>86</c:v>
                </c:pt>
                <c:pt idx="2622">
                  <c:v>87</c:v>
                </c:pt>
                <c:pt idx="2623">
                  <c:v>87</c:v>
                </c:pt>
                <c:pt idx="2624">
                  <c:v>87</c:v>
                </c:pt>
                <c:pt idx="2625">
                  <c:v>87</c:v>
                </c:pt>
                <c:pt idx="2626">
                  <c:v>87</c:v>
                </c:pt>
                <c:pt idx="2627">
                  <c:v>87</c:v>
                </c:pt>
                <c:pt idx="2628">
                  <c:v>87</c:v>
                </c:pt>
                <c:pt idx="2629">
                  <c:v>87</c:v>
                </c:pt>
                <c:pt idx="2630">
                  <c:v>87</c:v>
                </c:pt>
                <c:pt idx="2631">
                  <c:v>87</c:v>
                </c:pt>
                <c:pt idx="2632">
                  <c:v>88</c:v>
                </c:pt>
                <c:pt idx="2633">
                  <c:v>88</c:v>
                </c:pt>
                <c:pt idx="2634">
                  <c:v>89</c:v>
                </c:pt>
                <c:pt idx="2635">
                  <c:v>89</c:v>
                </c:pt>
                <c:pt idx="2636">
                  <c:v>89</c:v>
                </c:pt>
                <c:pt idx="2637">
                  <c:v>89</c:v>
                </c:pt>
                <c:pt idx="2638">
                  <c:v>89</c:v>
                </c:pt>
                <c:pt idx="2639">
                  <c:v>90</c:v>
                </c:pt>
                <c:pt idx="2640">
                  <c:v>90</c:v>
                </c:pt>
                <c:pt idx="2641">
                  <c:v>90</c:v>
                </c:pt>
                <c:pt idx="2642">
                  <c:v>90</c:v>
                </c:pt>
                <c:pt idx="2643">
                  <c:v>90</c:v>
                </c:pt>
                <c:pt idx="2644">
                  <c:v>90</c:v>
                </c:pt>
                <c:pt idx="2645">
                  <c:v>90</c:v>
                </c:pt>
                <c:pt idx="2646">
                  <c:v>90</c:v>
                </c:pt>
                <c:pt idx="2647">
                  <c:v>91</c:v>
                </c:pt>
                <c:pt idx="2648">
                  <c:v>93</c:v>
                </c:pt>
                <c:pt idx="2649">
                  <c:v>93</c:v>
                </c:pt>
                <c:pt idx="2650">
                  <c:v>93</c:v>
                </c:pt>
                <c:pt idx="2651">
                  <c:v>93</c:v>
                </c:pt>
                <c:pt idx="2652">
                  <c:v>93</c:v>
                </c:pt>
                <c:pt idx="2653">
                  <c:v>93</c:v>
                </c:pt>
                <c:pt idx="2654">
                  <c:v>93</c:v>
                </c:pt>
                <c:pt idx="2655">
                  <c:v>93</c:v>
                </c:pt>
                <c:pt idx="2656">
                  <c:v>93</c:v>
                </c:pt>
                <c:pt idx="2657">
                  <c:v>93</c:v>
                </c:pt>
                <c:pt idx="2658">
                  <c:v>93</c:v>
                </c:pt>
                <c:pt idx="2659">
                  <c:v>93</c:v>
                </c:pt>
                <c:pt idx="2660">
                  <c:v>94</c:v>
                </c:pt>
                <c:pt idx="2661">
                  <c:v>94</c:v>
                </c:pt>
                <c:pt idx="2662">
                  <c:v>94</c:v>
                </c:pt>
                <c:pt idx="2663">
                  <c:v>94</c:v>
                </c:pt>
                <c:pt idx="2664">
                  <c:v>94</c:v>
                </c:pt>
                <c:pt idx="2665">
                  <c:v>94</c:v>
                </c:pt>
                <c:pt idx="2666">
                  <c:v>94</c:v>
                </c:pt>
                <c:pt idx="2667">
                  <c:v>94</c:v>
                </c:pt>
                <c:pt idx="2668">
                  <c:v>94</c:v>
                </c:pt>
                <c:pt idx="2669">
                  <c:v>94</c:v>
                </c:pt>
                <c:pt idx="2670">
                  <c:v>94</c:v>
                </c:pt>
                <c:pt idx="2671">
                  <c:v>94</c:v>
                </c:pt>
                <c:pt idx="2672">
                  <c:v>94</c:v>
                </c:pt>
                <c:pt idx="2673">
                  <c:v>94</c:v>
                </c:pt>
                <c:pt idx="2674">
                  <c:v>94</c:v>
                </c:pt>
                <c:pt idx="2675">
                  <c:v>94</c:v>
                </c:pt>
                <c:pt idx="2676">
                  <c:v>94</c:v>
                </c:pt>
                <c:pt idx="2677">
                  <c:v>94</c:v>
                </c:pt>
                <c:pt idx="2678">
                  <c:v>94</c:v>
                </c:pt>
                <c:pt idx="2679">
                  <c:v>94</c:v>
                </c:pt>
                <c:pt idx="2680">
                  <c:v>94</c:v>
                </c:pt>
                <c:pt idx="2681">
                  <c:v>94</c:v>
                </c:pt>
                <c:pt idx="2682">
                  <c:v>94</c:v>
                </c:pt>
                <c:pt idx="2683">
                  <c:v>94</c:v>
                </c:pt>
                <c:pt idx="2684">
                  <c:v>94</c:v>
                </c:pt>
                <c:pt idx="2685">
                  <c:v>94</c:v>
                </c:pt>
                <c:pt idx="2686">
                  <c:v>94</c:v>
                </c:pt>
                <c:pt idx="2687">
                  <c:v>94</c:v>
                </c:pt>
                <c:pt idx="2688">
                  <c:v>94</c:v>
                </c:pt>
                <c:pt idx="2689">
                  <c:v>94</c:v>
                </c:pt>
                <c:pt idx="2690">
                  <c:v>94</c:v>
                </c:pt>
                <c:pt idx="2691">
                  <c:v>94</c:v>
                </c:pt>
                <c:pt idx="2692">
                  <c:v>94</c:v>
                </c:pt>
                <c:pt idx="2693">
                  <c:v>94</c:v>
                </c:pt>
                <c:pt idx="2694">
                  <c:v>94</c:v>
                </c:pt>
                <c:pt idx="2695">
                  <c:v>94</c:v>
                </c:pt>
                <c:pt idx="2696">
                  <c:v>94</c:v>
                </c:pt>
                <c:pt idx="2697">
                  <c:v>94</c:v>
                </c:pt>
                <c:pt idx="2698">
                  <c:v>94</c:v>
                </c:pt>
                <c:pt idx="2699">
                  <c:v>94</c:v>
                </c:pt>
                <c:pt idx="2700">
                  <c:v>94</c:v>
                </c:pt>
                <c:pt idx="2701">
                  <c:v>94</c:v>
                </c:pt>
                <c:pt idx="2702">
                  <c:v>94</c:v>
                </c:pt>
                <c:pt idx="2703">
                  <c:v>94</c:v>
                </c:pt>
                <c:pt idx="2704">
                  <c:v>94</c:v>
                </c:pt>
                <c:pt idx="2705">
                  <c:v>94</c:v>
                </c:pt>
                <c:pt idx="2706">
                  <c:v>94</c:v>
                </c:pt>
                <c:pt idx="2707">
                  <c:v>94</c:v>
                </c:pt>
                <c:pt idx="2708">
                  <c:v>94</c:v>
                </c:pt>
                <c:pt idx="2709">
                  <c:v>94</c:v>
                </c:pt>
                <c:pt idx="2710">
                  <c:v>94</c:v>
                </c:pt>
                <c:pt idx="2711">
                  <c:v>94</c:v>
                </c:pt>
                <c:pt idx="2712">
                  <c:v>94</c:v>
                </c:pt>
                <c:pt idx="2713">
                  <c:v>94</c:v>
                </c:pt>
                <c:pt idx="2714">
                  <c:v>95</c:v>
                </c:pt>
                <c:pt idx="2715">
                  <c:v>95</c:v>
                </c:pt>
                <c:pt idx="2716">
                  <c:v>95</c:v>
                </c:pt>
                <c:pt idx="2717">
                  <c:v>95</c:v>
                </c:pt>
                <c:pt idx="2718">
                  <c:v>95</c:v>
                </c:pt>
                <c:pt idx="2719">
                  <c:v>95</c:v>
                </c:pt>
                <c:pt idx="2720">
                  <c:v>95</c:v>
                </c:pt>
                <c:pt idx="2721">
                  <c:v>95</c:v>
                </c:pt>
                <c:pt idx="2722">
                  <c:v>95</c:v>
                </c:pt>
                <c:pt idx="2723">
                  <c:v>95</c:v>
                </c:pt>
                <c:pt idx="2724">
                  <c:v>95</c:v>
                </c:pt>
                <c:pt idx="2725">
                  <c:v>95</c:v>
                </c:pt>
                <c:pt idx="2726">
                  <c:v>95</c:v>
                </c:pt>
                <c:pt idx="2727">
                  <c:v>95</c:v>
                </c:pt>
                <c:pt idx="2728">
                  <c:v>95</c:v>
                </c:pt>
                <c:pt idx="2729">
                  <c:v>95</c:v>
                </c:pt>
                <c:pt idx="2730">
                  <c:v>95</c:v>
                </c:pt>
                <c:pt idx="2731">
                  <c:v>95</c:v>
                </c:pt>
                <c:pt idx="2732">
                  <c:v>95</c:v>
                </c:pt>
                <c:pt idx="2733">
                  <c:v>95</c:v>
                </c:pt>
                <c:pt idx="2734">
                  <c:v>95</c:v>
                </c:pt>
                <c:pt idx="2735">
                  <c:v>95</c:v>
                </c:pt>
                <c:pt idx="2736">
                  <c:v>95</c:v>
                </c:pt>
                <c:pt idx="2737">
                  <c:v>95</c:v>
                </c:pt>
                <c:pt idx="2738">
                  <c:v>95</c:v>
                </c:pt>
                <c:pt idx="2739">
                  <c:v>95</c:v>
                </c:pt>
                <c:pt idx="2740">
                  <c:v>95</c:v>
                </c:pt>
                <c:pt idx="2741">
                  <c:v>95</c:v>
                </c:pt>
                <c:pt idx="2742">
                  <c:v>95</c:v>
                </c:pt>
                <c:pt idx="2743">
                  <c:v>95</c:v>
                </c:pt>
                <c:pt idx="2744">
                  <c:v>95</c:v>
                </c:pt>
                <c:pt idx="2745">
                  <c:v>95</c:v>
                </c:pt>
                <c:pt idx="2746">
                  <c:v>95</c:v>
                </c:pt>
                <c:pt idx="2747">
                  <c:v>95</c:v>
                </c:pt>
                <c:pt idx="2748">
                  <c:v>95</c:v>
                </c:pt>
                <c:pt idx="2749">
                  <c:v>95</c:v>
                </c:pt>
                <c:pt idx="2750">
                  <c:v>95</c:v>
                </c:pt>
                <c:pt idx="2751">
                  <c:v>95</c:v>
                </c:pt>
                <c:pt idx="2752">
                  <c:v>95</c:v>
                </c:pt>
                <c:pt idx="2753">
                  <c:v>95</c:v>
                </c:pt>
                <c:pt idx="2754">
                  <c:v>95</c:v>
                </c:pt>
                <c:pt idx="2755">
                  <c:v>96</c:v>
                </c:pt>
                <c:pt idx="2756">
                  <c:v>96</c:v>
                </c:pt>
                <c:pt idx="2757">
                  <c:v>96</c:v>
                </c:pt>
                <c:pt idx="2758">
                  <c:v>96</c:v>
                </c:pt>
                <c:pt idx="2759">
                  <c:v>96</c:v>
                </c:pt>
                <c:pt idx="2760">
                  <c:v>96</c:v>
                </c:pt>
                <c:pt idx="2761">
                  <c:v>96</c:v>
                </c:pt>
                <c:pt idx="2762">
                  <c:v>96</c:v>
                </c:pt>
                <c:pt idx="2763">
                  <c:v>96</c:v>
                </c:pt>
                <c:pt idx="2764">
                  <c:v>96</c:v>
                </c:pt>
                <c:pt idx="2765">
                  <c:v>96</c:v>
                </c:pt>
                <c:pt idx="2766">
                  <c:v>96</c:v>
                </c:pt>
                <c:pt idx="2767">
                  <c:v>96</c:v>
                </c:pt>
                <c:pt idx="2768">
                  <c:v>96</c:v>
                </c:pt>
                <c:pt idx="2769">
                  <c:v>96</c:v>
                </c:pt>
                <c:pt idx="2770">
                  <c:v>96</c:v>
                </c:pt>
                <c:pt idx="2771">
                  <c:v>96</c:v>
                </c:pt>
                <c:pt idx="2772">
                  <c:v>96</c:v>
                </c:pt>
                <c:pt idx="2773">
                  <c:v>96</c:v>
                </c:pt>
                <c:pt idx="2774">
                  <c:v>96</c:v>
                </c:pt>
                <c:pt idx="2775">
                  <c:v>96</c:v>
                </c:pt>
                <c:pt idx="2776">
                  <c:v>96</c:v>
                </c:pt>
                <c:pt idx="2777">
                  <c:v>96</c:v>
                </c:pt>
                <c:pt idx="2778">
                  <c:v>96</c:v>
                </c:pt>
                <c:pt idx="2779">
                  <c:v>97</c:v>
                </c:pt>
                <c:pt idx="2780">
                  <c:v>97</c:v>
                </c:pt>
                <c:pt idx="2781">
                  <c:v>97</c:v>
                </c:pt>
                <c:pt idx="2782">
                  <c:v>97</c:v>
                </c:pt>
                <c:pt idx="2783">
                  <c:v>97</c:v>
                </c:pt>
                <c:pt idx="2784">
                  <c:v>97</c:v>
                </c:pt>
                <c:pt idx="2785">
                  <c:v>97</c:v>
                </c:pt>
                <c:pt idx="2786">
                  <c:v>97</c:v>
                </c:pt>
                <c:pt idx="2787">
                  <c:v>97</c:v>
                </c:pt>
                <c:pt idx="2788">
                  <c:v>97</c:v>
                </c:pt>
                <c:pt idx="2789">
                  <c:v>98</c:v>
                </c:pt>
                <c:pt idx="2790">
                  <c:v>98</c:v>
                </c:pt>
                <c:pt idx="2791">
                  <c:v>98</c:v>
                </c:pt>
                <c:pt idx="2792">
                  <c:v>98</c:v>
                </c:pt>
                <c:pt idx="2793">
                  <c:v>98</c:v>
                </c:pt>
                <c:pt idx="2794">
                  <c:v>98</c:v>
                </c:pt>
                <c:pt idx="2795">
                  <c:v>98</c:v>
                </c:pt>
                <c:pt idx="2796">
                  <c:v>98</c:v>
                </c:pt>
                <c:pt idx="2797">
                  <c:v>98</c:v>
                </c:pt>
                <c:pt idx="2798">
                  <c:v>98</c:v>
                </c:pt>
                <c:pt idx="2799">
                  <c:v>98</c:v>
                </c:pt>
                <c:pt idx="2800">
                  <c:v>98</c:v>
                </c:pt>
                <c:pt idx="2801">
                  <c:v>98</c:v>
                </c:pt>
                <c:pt idx="2802">
                  <c:v>98</c:v>
                </c:pt>
                <c:pt idx="2803">
                  <c:v>98</c:v>
                </c:pt>
                <c:pt idx="2804">
                  <c:v>98</c:v>
                </c:pt>
                <c:pt idx="2805">
                  <c:v>98</c:v>
                </c:pt>
                <c:pt idx="2806">
                  <c:v>99</c:v>
                </c:pt>
                <c:pt idx="2807">
                  <c:v>99</c:v>
                </c:pt>
                <c:pt idx="2808">
                  <c:v>99</c:v>
                </c:pt>
                <c:pt idx="2809">
                  <c:v>99</c:v>
                </c:pt>
                <c:pt idx="2810">
                  <c:v>99</c:v>
                </c:pt>
                <c:pt idx="2811">
                  <c:v>99</c:v>
                </c:pt>
                <c:pt idx="2812">
                  <c:v>99</c:v>
                </c:pt>
                <c:pt idx="2813">
                  <c:v>99</c:v>
                </c:pt>
                <c:pt idx="2814">
                  <c:v>99</c:v>
                </c:pt>
                <c:pt idx="2815">
                  <c:v>99</c:v>
                </c:pt>
                <c:pt idx="2816">
                  <c:v>99</c:v>
                </c:pt>
                <c:pt idx="2817">
                  <c:v>99</c:v>
                </c:pt>
                <c:pt idx="2818">
                  <c:v>99</c:v>
                </c:pt>
                <c:pt idx="2819">
                  <c:v>99</c:v>
                </c:pt>
                <c:pt idx="2820">
                  <c:v>99</c:v>
                </c:pt>
                <c:pt idx="2821">
                  <c:v>99</c:v>
                </c:pt>
                <c:pt idx="2822">
                  <c:v>99</c:v>
                </c:pt>
                <c:pt idx="2823">
                  <c:v>99</c:v>
                </c:pt>
                <c:pt idx="2824">
                  <c:v>99</c:v>
                </c:pt>
                <c:pt idx="2825">
                  <c:v>99</c:v>
                </c:pt>
                <c:pt idx="2826">
                  <c:v>99</c:v>
                </c:pt>
                <c:pt idx="2827">
                  <c:v>99</c:v>
                </c:pt>
                <c:pt idx="2828">
                  <c:v>99</c:v>
                </c:pt>
                <c:pt idx="2829">
                  <c:v>99</c:v>
                </c:pt>
                <c:pt idx="2830">
                  <c:v>99</c:v>
                </c:pt>
                <c:pt idx="2831">
                  <c:v>99</c:v>
                </c:pt>
                <c:pt idx="2832">
                  <c:v>99</c:v>
                </c:pt>
                <c:pt idx="2833">
                  <c:v>99</c:v>
                </c:pt>
                <c:pt idx="2834">
                  <c:v>99</c:v>
                </c:pt>
                <c:pt idx="2835">
                  <c:v>99</c:v>
                </c:pt>
                <c:pt idx="2836">
                  <c:v>99</c:v>
                </c:pt>
                <c:pt idx="2837">
                  <c:v>99</c:v>
                </c:pt>
                <c:pt idx="2838">
                  <c:v>99</c:v>
                </c:pt>
                <c:pt idx="2839">
                  <c:v>99</c:v>
                </c:pt>
                <c:pt idx="2840">
                  <c:v>99</c:v>
                </c:pt>
                <c:pt idx="2841">
                  <c:v>99</c:v>
                </c:pt>
                <c:pt idx="2842">
                  <c:v>99</c:v>
                </c:pt>
                <c:pt idx="2843">
                  <c:v>99</c:v>
                </c:pt>
                <c:pt idx="2844">
                  <c:v>99</c:v>
                </c:pt>
                <c:pt idx="2845">
                  <c:v>99</c:v>
                </c:pt>
                <c:pt idx="2846">
                  <c:v>99</c:v>
                </c:pt>
                <c:pt idx="2847">
                  <c:v>99</c:v>
                </c:pt>
                <c:pt idx="2848">
                  <c:v>99</c:v>
                </c:pt>
                <c:pt idx="2849">
                  <c:v>99</c:v>
                </c:pt>
                <c:pt idx="2850">
                  <c:v>99</c:v>
                </c:pt>
                <c:pt idx="2851">
                  <c:v>99</c:v>
                </c:pt>
                <c:pt idx="2852">
                  <c:v>99</c:v>
                </c:pt>
                <c:pt idx="2853">
                  <c:v>99</c:v>
                </c:pt>
                <c:pt idx="2854">
                  <c:v>99</c:v>
                </c:pt>
                <c:pt idx="2855">
                  <c:v>99</c:v>
                </c:pt>
                <c:pt idx="2856">
                  <c:v>99</c:v>
                </c:pt>
                <c:pt idx="2857">
                  <c:v>99</c:v>
                </c:pt>
                <c:pt idx="2858">
                  <c:v>99</c:v>
                </c:pt>
                <c:pt idx="2859">
                  <c:v>99</c:v>
                </c:pt>
                <c:pt idx="2860">
                  <c:v>99</c:v>
                </c:pt>
                <c:pt idx="2861">
                  <c:v>99</c:v>
                </c:pt>
                <c:pt idx="2862">
                  <c:v>99</c:v>
                </c:pt>
                <c:pt idx="2863">
                  <c:v>99</c:v>
                </c:pt>
                <c:pt idx="2864">
                  <c:v>99</c:v>
                </c:pt>
                <c:pt idx="2865">
                  <c:v>99</c:v>
                </c:pt>
                <c:pt idx="2866">
                  <c:v>99</c:v>
                </c:pt>
                <c:pt idx="2867">
                  <c:v>99</c:v>
                </c:pt>
                <c:pt idx="2868">
                  <c:v>99</c:v>
                </c:pt>
                <c:pt idx="2869">
                  <c:v>99</c:v>
                </c:pt>
                <c:pt idx="2870">
                  <c:v>99</c:v>
                </c:pt>
                <c:pt idx="2871">
                  <c:v>99</c:v>
                </c:pt>
                <c:pt idx="2872">
                  <c:v>99</c:v>
                </c:pt>
                <c:pt idx="2873">
                  <c:v>99</c:v>
                </c:pt>
                <c:pt idx="2874">
                  <c:v>99</c:v>
                </c:pt>
                <c:pt idx="2875">
                  <c:v>99</c:v>
                </c:pt>
                <c:pt idx="2876">
                  <c:v>99</c:v>
                </c:pt>
                <c:pt idx="2877">
                  <c:v>99</c:v>
                </c:pt>
                <c:pt idx="2878">
                  <c:v>99</c:v>
                </c:pt>
                <c:pt idx="2879">
                  <c:v>99</c:v>
                </c:pt>
                <c:pt idx="2880">
                  <c:v>99</c:v>
                </c:pt>
                <c:pt idx="2881">
                  <c:v>99</c:v>
                </c:pt>
                <c:pt idx="2882">
                  <c:v>99</c:v>
                </c:pt>
                <c:pt idx="2883">
                  <c:v>99</c:v>
                </c:pt>
                <c:pt idx="2884">
                  <c:v>99</c:v>
                </c:pt>
                <c:pt idx="2885">
                  <c:v>99</c:v>
                </c:pt>
                <c:pt idx="2886">
                  <c:v>99</c:v>
                </c:pt>
                <c:pt idx="2887">
                  <c:v>99</c:v>
                </c:pt>
                <c:pt idx="2888">
                  <c:v>99</c:v>
                </c:pt>
                <c:pt idx="2889">
                  <c:v>99</c:v>
                </c:pt>
                <c:pt idx="2890">
                  <c:v>99</c:v>
                </c:pt>
                <c:pt idx="2891">
                  <c:v>99</c:v>
                </c:pt>
                <c:pt idx="2892">
                  <c:v>99</c:v>
                </c:pt>
                <c:pt idx="2893">
                  <c:v>99</c:v>
                </c:pt>
                <c:pt idx="2894">
                  <c:v>99</c:v>
                </c:pt>
                <c:pt idx="2895">
                  <c:v>99</c:v>
                </c:pt>
                <c:pt idx="2896">
                  <c:v>99</c:v>
                </c:pt>
                <c:pt idx="2897">
                  <c:v>99</c:v>
                </c:pt>
                <c:pt idx="2898">
                  <c:v>99</c:v>
                </c:pt>
                <c:pt idx="2899">
                  <c:v>99</c:v>
                </c:pt>
                <c:pt idx="2900">
                  <c:v>99</c:v>
                </c:pt>
                <c:pt idx="2901">
                  <c:v>99</c:v>
                </c:pt>
                <c:pt idx="2902">
                  <c:v>99</c:v>
                </c:pt>
                <c:pt idx="2903">
                  <c:v>99</c:v>
                </c:pt>
                <c:pt idx="2904">
                  <c:v>99</c:v>
                </c:pt>
                <c:pt idx="2905">
                  <c:v>99</c:v>
                </c:pt>
                <c:pt idx="2906">
                  <c:v>99</c:v>
                </c:pt>
                <c:pt idx="2907">
                  <c:v>99</c:v>
                </c:pt>
                <c:pt idx="2908">
                  <c:v>99</c:v>
                </c:pt>
                <c:pt idx="2909">
                  <c:v>99</c:v>
                </c:pt>
                <c:pt idx="2910">
                  <c:v>99</c:v>
                </c:pt>
                <c:pt idx="2911">
                  <c:v>99</c:v>
                </c:pt>
                <c:pt idx="2912">
                  <c:v>99</c:v>
                </c:pt>
                <c:pt idx="2913">
                  <c:v>99</c:v>
                </c:pt>
                <c:pt idx="2914">
                  <c:v>99</c:v>
                </c:pt>
                <c:pt idx="2915">
                  <c:v>99</c:v>
                </c:pt>
                <c:pt idx="2916">
                  <c:v>99</c:v>
                </c:pt>
                <c:pt idx="2917">
                  <c:v>99</c:v>
                </c:pt>
                <c:pt idx="2918">
                  <c:v>99</c:v>
                </c:pt>
                <c:pt idx="2919">
                  <c:v>99</c:v>
                </c:pt>
                <c:pt idx="2920">
                  <c:v>99</c:v>
                </c:pt>
                <c:pt idx="2921">
                  <c:v>99</c:v>
                </c:pt>
                <c:pt idx="2922">
                  <c:v>99</c:v>
                </c:pt>
                <c:pt idx="2923">
                  <c:v>99</c:v>
                </c:pt>
                <c:pt idx="2924">
                  <c:v>99</c:v>
                </c:pt>
                <c:pt idx="2925">
                  <c:v>99</c:v>
                </c:pt>
                <c:pt idx="2926">
                  <c:v>99</c:v>
                </c:pt>
                <c:pt idx="2927">
                  <c:v>99</c:v>
                </c:pt>
                <c:pt idx="2928">
                  <c:v>99</c:v>
                </c:pt>
                <c:pt idx="2929">
                  <c:v>99</c:v>
                </c:pt>
                <c:pt idx="2930">
                  <c:v>99</c:v>
                </c:pt>
                <c:pt idx="2931">
                  <c:v>99</c:v>
                </c:pt>
                <c:pt idx="2932">
                  <c:v>99</c:v>
                </c:pt>
                <c:pt idx="2933">
                  <c:v>99</c:v>
                </c:pt>
                <c:pt idx="2934">
                  <c:v>99</c:v>
                </c:pt>
                <c:pt idx="2935">
                  <c:v>99</c:v>
                </c:pt>
                <c:pt idx="2936">
                  <c:v>99</c:v>
                </c:pt>
                <c:pt idx="2937">
                  <c:v>99</c:v>
                </c:pt>
                <c:pt idx="2938">
                  <c:v>99</c:v>
                </c:pt>
                <c:pt idx="2939">
                  <c:v>99</c:v>
                </c:pt>
                <c:pt idx="2940">
                  <c:v>99</c:v>
                </c:pt>
                <c:pt idx="2941">
                  <c:v>99</c:v>
                </c:pt>
                <c:pt idx="2942">
                  <c:v>99</c:v>
                </c:pt>
                <c:pt idx="2943">
                  <c:v>99</c:v>
                </c:pt>
                <c:pt idx="2944">
                  <c:v>99</c:v>
                </c:pt>
                <c:pt idx="2945">
                  <c:v>99</c:v>
                </c:pt>
                <c:pt idx="2946">
                  <c:v>99</c:v>
                </c:pt>
                <c:pt idx="2947">
                  <c:v>99</c:v>
                </c:pt>
                <c:pt idx="2948">
                  <c:v>99</c:v>
                </c:pt>
                <c:pt idx="2949">
                  <c:v>99</c:v>
                </c:pt>
                <c:pt idx="2950">
                  <c:v>99</c:v>
                </c:pt>
                <c:pt idx="2951">
                  <c:v>99</c:v>
                </c:pt>
                <c:pt idx="2952">
                  <c:v>99</c:v>
                </c:pt>
                <c:pt idx="2953">
                  <c:v>99</c:v>
                </c:pt>
                <c:pt idx="2954">
                  <c:v>99</c:v>
                </c:pt>
                <c:pt idx="2955">
                  <c:v>99</c:v>
                </c:pt>
                <c:pt idx="2956">
                  <c:v>99</c:v>
                </c:pt>
                <c:pt idx="2957">
                  <c:v>99</c:v>
                </c:pt>
                <c:pt idx="2958">
                  <c:v>99</c:v>
                </c:pt>
                <c:pt idx="2959">
                  <c:v>99</c:v>
                </c:pt>
                <c:pt idx="2960">
                  <c:v>99</c:v>
                </c:pt>
                <c:pt idx="2961">
                  <c:v>99</c:v>
                </c:pt>
                <c:pt idx="2962">
                  <c:v>99</c:v>
                </c:pt>
                <c:pt idx="2963">
                  <c:v>99</c:v>
                </c:pt>
                <c:pt idx="2964">
                  <c:v>99</c:v>
                </c:pt>
                <c:pt idx="2965">
                  <c:v>99</c:v>
                </c:pt>
                <c:pt idx="2966">
                  <c:v>99</c:v>
                </c:pt>
                <c:pt idx="2967">
                  <c:v>99</c:v>
                </c:pt>
                <c:pt idx="2968">
                  <c:v>99</c:v>
                </c:pt>
                <c:pt idx="2969">
                  <c:v>99</c:v>
                </c:pt>
                <c:pt idx="2970">
                  <c:v>99</c:v>
                </c:pt>
                <c:pt idx="2971">
                  <c:v>99</c:v>
                </c:pt>
                <c:pt idx="2972">
                  <c:v>99</c:v>
                </c:pt>
                <c:pt idx="2973">
                  <c:v>99</c:v>
                </c:pt>
                <c:pt idx="2974">
                  <c:v>99</c:v>
                </c:pt>
                <c:pt idx="2975">
                  <c:v>99</c:v>
                </c:pt>
                <c:pt idx="2976">
                  <c:v>99</c:v>
                </c:pt>
                <c:pt idx="2977">
                  <c:v>99</c:v>
                </c:pt>
                <c:pt idx="2978">
                  <c:v>99</c:v>
                </c:pt>
                <c:pt idx="2979">
                  <c:v>99</c:v>
                </c:pt>
                <c:pt idx="2980">
                  <c:v>99</c:v>
                </c:pt>
                <c:pt idx="2981">
                  <c:v>99</c:v>
                </c:pt>
                <c:pt idx="2982">
                  <c:v>99</c:v>
                </c:pt>
                <c:pt idx="2983">
                  <c:v>99</c:v>
                </c:pt>
                <c:pt idx="2984">
                  <c:v>99</c:v>
                </c:pt>
                <c:pt idx="2985">
                  <c:v>99</c:v>
                </c:pt>
                <c:pt idx="2986">
                  <c:v>99</c:v>
                </c:pt>
                <c:pt idx="2987">
                  <c:v>99</c:v>
                </c:pt>
                <c:pt idx="2988">
                  <c:v>99</c:v>
                </c:pt>
                <c:pt idx="2989">
                  <c:v>99</c:v>
                </c:pt>
                <c:pt idx="2990">
                  <c:v>99</c:v>
                </c:pt>
                <c:pt idx="2991">
                  <c:v>99</c:v>
                </c:pt>
                <c:pt idx="2992">
                  <c:v>99</c:v>
                </c:pt>
                <c:pt idx="2993">
                  <c:v>99</c:v>
                </c:pt>
                <c:pt idx="2994">
                  <c:v>99</c:v>
                </c:pt>
                <c:pt idx="2995">
                  <c:v>99</c:v>
                </c:pt>
                <c:pt idx="2996">
                  <c:v>99</c:v>
                </c:pt>
                <c:pt idx="2997">
                  <c:v>99</c:v>
                </c:pt>
                <c:pt idx="2998">
                  <c:v>99</c:v>
                </c:pt>
                <c:pt idx="2999">
                  <c:v>99</c:v>
                </c:pt>
                <c:pt idx="3000">
                  <c:v>99</c:v>
                </c:pt>
                <c:pt idx="3001">
                  <c:v>99</c:v>
                </c:pt>
                <c:pt idx="3002">
                  <c:v>99</c:v>
                </c:pt>
                <c:pt idx="3003">
                  <c:v>99</c:v>
                </c:pt>
                <c:pt idx="3004">
                  <c:v>99</c:v>
                </c:pt>
                <c:pt idx="3005">
                  <c:v>99</c:v>
                </c:pt>
                <c:pt idx="3006">
                  <c:v>99</c:v>
                </c:pt>
                <c:pt idx="3007">
                  <c:v>99</c:v>
                </c:pt>
                <c:pt idx="3008">
                  <c:v>99</c:v>
                </c:pt>
                <c:pt idx="3009">
                  <c:v>99</c:v>
                </c:pt>
                <c:pt idx="3010">
                  <c:v>99</c:v>
                </c:pt>
                <c:pt idx="3011">
                  <c:v>99</c:v>
                </c:pt>
                <c:pt idx="3012">
                  <c:v>99</c:v>
                </c:pt>
                <c:pt idx="3013">
                  <c:v>99</c:v>
                </c:pt>
                <c:pt idx="3014">
                  <c:v>99</c:v>
                </c:pt>
                <c:pt idx="3015">
                  <c:v>99</c:v>
                </c:pt>
                <c:pt idx="3016">
                  <c:v>99</c:v>
                </c:pt>
                <c:pt idx="3017">
                  <c:v>99</c:v>
                </c:pt>
                <c:pt idx="3018">
                  <c:v>99</c:v>
                </c:pt>
                <c:pt idx="3019">
                  <c:v>99</c:v>
                </c:pt>
                <c:pt idx="3020">
                  <c:v>99</c:v>
                </c:pt>
                <c:pt idx="3021">
                  <c:v>99</c:v>
                </c:pt>
                <c:pt idx="3022">
                  <c:v>99</c:v>
                </c:pt>
                <c:pt idx="3023">
                  <c:v>99</c:v>
                </c:pt>
                <c:pt idx="3024">
                  <c:v>99</c:v>
                </c:pt>
                <c:pt idx="3025">
                  <c:v>99</c:v>
                </c:pt>
                <c:pt idx="3026">
                  <c:v>99</c:v>
                </c:pt>
                <c:pt idx="3027">
                  <c:v>99</c:v>
                </c:pt>
                <c:pt idx="3028">
                  <c:v>99</c:v>
                </c:pt>
                <c:pt idx="3029">
                  <c:v>99</c:v>
                </c:pt>
                <c:pt idx="3030">
                  <c:v>99</c:v>
                </c:pt>
                <c:pt idx="3031">
                  <c:v>99</c:v>
                </c:pt>
                <c:pt idx="3032">
                  <c:v>99</c:v>
                </c:pt>
                <c:pt idx="3033">
                  <c:v>99</c:v>
                </c:pt>
                <c:pt idx="3034">
                  <c:v>99</c:v>
                </c:pt>
                <c:pt idx="3035">
                  <c:v>99</c:v>
                </c:pt>
                <c:pt idx="3036">
                  <c:v>99</c:v>
                </c:pt>
                <c:pt idx="3037">
                  <c:v>99</c:v>
                </c:pt>
                <c:pt idx="3038">
                  <c:v>99</c:v>
                </c:pt>
                <c:pt idx="3039">
                  <c:v>99</c:v>
                </c:pt>
                <c:pt idx="3040">
                  <c:v>99</c:v>
                </c:pt>
                <c:pt idx="3041">
                  <c:v>99</c:v>
                </c:pt>
                <c:pt idx="3042">
                  <c:v>99</c:v>
                </c:pt>
                <c:pt idx="3043">
                  <c:v>99</c:v>
                </c:pt>
                <c:pt idx="3044">
                  <c:v>99</c:v>
                </c:pt>
                <c:pt idx="3045">
                  <c:v>99</c:v>
                </c:pt>
                <c:pt idx="3046">
                  <c:v>99</c:v>
                </c:pt>
                <c:pt idx="3047">
                  <c:v>99</c:v>
                </c:pt>
                <c:pt idx="3048">
                  <c:v>99</c:v>
                </c:pt>
                <c:pt idx="3049">
                  <c:v>99</c:v>
                </c:pt>
                <c:pt idx="3050">
                  <c:v>99</c:v>
                </c:pt>
                <c:pt idx="3051">
                  <c:v>99</c:v>
                </c:pt>
                <c:pt idx="3052">
                  <c:v>99</c:v>
                </c:pt>
                <c:pt idx="3053">
                  <c:v>99</c:v>
                </c:pt>
                <c:pt idx="3054">
                  <c:v>99</c:v>
                </c:pt>
                <c:pt idx="3055">
                  <c:v>99</c:v>
                </c:pt>
                <c:pt idx="3056">
                  <c:v>99</c:v>
                </c:pt>
                <c:pt idx="3057">
                  <c:v>99</c:v>
                </c:pt>
                <c:pt idx="3058">
                  <c:v>99</c:v>
                </c:pt>
                <c:pt idx="3059">
                  <c:v>99</c:v>
                </c:pt>
                <c:pt idx="3060">
                  <c:v>99</c:v>
                </c:pt>
                <c:pt idx="3061">
                  <c:v>99</c:v>
                </c:pt>
                <c:pt idx="3062">
                  <c:v>99</c:v>
                </c:pt>
                <c:pt idx="3063">
                  <c:v>99</c:v>
                </c:pt>
                <c:pt idx="3064">
                  <c:v>99</c:v>
                </c:pt>
                <c:pt idx="3065">
                  <c:v>99</c:v>
                </c:pt>
                <c:pt idx="3066">
                  <c:v>99</c:v>
                </c:pt>
                <c:pt idx="3067">
                  <c:v>99</c:v>
                </c:pt>
                <c:pt idx="3068">
                  <c:v>99</c:v>
                </c:pt>
                <c:pt idx="3069">
                  <c:v>99</c:v>
                </c:pt>
                <c:pt idx="3070">
                  <c:v>99</c:v>
                </c:pt>
                <c:pt idx="3071">
                  <c:v>99</c:v>
                </c:pt>
                <c:pt idx="3072">
                  <c:v>99</c:v>
                </c:pt>
                <c:pt idx="3073">
                  <c:v>99</c:v>
                </c:pt>
                <c:pt idx="3074">
                  <c:v>99</c:v>
                </c:pt>
                <c:pt idx="3075">
                  <c:v>99</c:v>
                </c:pt>
                <c:pt idx="3076">
                  <c:v>99</c:v>
                </c:pt>
                <c:pt idx="3077">
                  <c:v>99</c:v>
                </c:pt>
                <c:pt idx="3078">
                  <c:v>99</c:v>
                </c:pt>
                <c:pt idx="3079">
                  <c:v>99</c:v>
                </c:pt>
                <c:pt idx="3080">
                  <c:v>99</c:v>
                </c:pt>
                <c:pt idx="3081">
                  <c:v>99</c:v>
                </c:pt>
                <c:pt idx="3082">
                  <c:v>99</c:v>
                </c:pt>
                <c:pt idx="3083">
                  <c:v>99</c:v>
                </c:pt>
                <c:pt idx="3084">
                  <c:v>99</c:v>
                </c:pt>
                <c:pt idx="3085">
                  <c:v>99</c:v>
                </c:pt>
                <c:pt idx="3086">
                  <c:v>99</c:v>
                </c:pt>
                <c:pt idx="3087">
                  <c:v>99</c:v>
                </c:pt>
                <c:pt idx="3088">
                  <c:v>99</c:v>
                </c:pt>
                <c:pt idx="3089">
                  <c:v>99</c:v>
                </c:pt>
                <c:pt idx="3090">
                  <c:v>99</c:v>
                </c:pt>
                <c:pt idx="3091">
                  <c:v>99</c:v>
                </c:pt>
                <c:pt idx="3092">
                  <c:v>99</c:v>
                </c:pt>
                <c:pt idx="3093">
                  <c:v>99</c:v>
                </c:pt>
                <c:pt idx="3094">
                  <c:v>99</c:v>
                </c:pt>
                <c:pt idx="3095">
                  <c:v>99</c:v>
                </c:pt>
                <c:pt idx="3096">
                  <c:v>99</c:v>
                </c:pt>
                <c:pt idx="3097">
                  <c:v>99</c:v>
                </c:pt>
                <c:pt idx="3098">
                  <c:v>99</c:v>
                </c:pt>
                <c:pt idx="3099">
                  <c:v>99</c:v>
                </c:pt>
                <c:pt idx="3100">
                  <c:v>99</c:v>
                </c:pt>
                <c:pt idx="3101">
                  <c:v>99</c:v>
                </c:pt>
                <c:pt idx="3102">
                  <c:v>99</c:v>
                </c:pt>
                <c:pt idx="3103">
                  <c:v>99</c:v>
                </c:pt>
                <c:pt idx="3104">
                  <c:v>100</c:v>
                </c:pt>
              </c:numCache>
            </c:numRef>
          </c:yVal>
          <c:smooth val="0"/>
          <c:extLst xmlns:c16r2="http://schemas.microsoft.com/office/drawing/2015/06/chart">
            <c:ext xmlns:c16="http://schemas.microsoft.com/office/drawing/2014/chart" uri="{C3380CC4-5D6E-409C-BE32-E72D297353CC}">
              <c16:uniqueId val="{00000000-785D-47F0-BDD7-15577B9C0291}"/>
            </c:ext>
          </c:extLst>
        </c:ser>
        <c:dLbls>
          <c:showLegendKey val="0"/>
          <c:showVal val="0"/>
          <c:showCatName val="0"/>
          <c:showSerName val="0"/>
          <c:showPercent val="0"/>
          <c:showBubbleSize val="0"/>
        </c:dLbls>
        <c:axId val="461977392"/>
        <c:axId val="461973080"/>
      </c:scatterChart>
      <c:valAx>
        <c:axId val="461977392"/>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400" dirty="0"/>
                  <a:t>Round</a:t>
                </a:r>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0000"/>
                <a:lumOff val="80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461973080"/>
        <c:crosses val="autoZero"/>
        <c:crossBetween val="midCat"/>
      </c:valAx>
      <c:valAx>
        <c:axId val="46197308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400" dirty="0"/>
                  <a:t>Dead Node</a:t>
                </a:r>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461977392"/>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Round </a:t>
            </a:r>
            <a:r>
              <a:rPr lang="en-US" sz="1800" dirty="0" err="1"/>
              <a:t>vs</a:t>
            </a:r>
            <a:r>
              <a:rPr lang="en-US" sz="1800" dirty="0"/>
              <a:t> Alive Mode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'03-RoundVsAliveNode'!$A$1:$A$3076</c:f>
              <c:numCache>
                <c:formatCode>General</c:formatCode>
                <c:ptCount val="307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247</c:v>
                </c:pt>
                <c:pt idx="1661">
                  <c:v>248</c:v>
                </c:pt>
                <c:pt idx="1662">
                  <c:v>249</c:v>
                </c:pt>
                <c:pt idx="1663">
                  <c:v>250</c:v>
                </c:pt>
                <c:pt idx="1664">
                  <c:v>251</c:v>
                </c:pt>
                <c:pt idx="1665">
                  <c:v>252</c:v>
                </c:pt>
                <c:pt idx="1666">
                  <c:v>253</c:v>
                </c:pt>
                <c:pt idx="1667">
                  <c:v>254</c:v>
                </c:pt>
                <c:pt idx="1668">
                  <c:v>255</c:v>
                </c:pt>
                <c:pt idx="1669">
                  <c:v>256</c:v>
                </c:pt>
                <c:pt idx="1670">
                  <c:v>257</c:v>
                </c:pt>
                <c:pt idx="1671">
                  <c:v>258</c:v>
                </c:pt>
                <c:pt idx="1672">
                  <c:v>259</c:v>
                </c:pt>
                <c:pt idx="1673">
                  <c:v>260</c:v>
                </c:pt>
                <c:pt idx="1674">
                  <c:v>261</c:v>
                </c:pt>
                <c:pt idx="1675">
                  <c:v>262</c:v>
                </c:pt>
                <c:pt idx="1676">
                  <c:v>263</c:v>
                </c:pt>
                <c:pt idx="1677">
                  <c:v>264</c:v>
                </c:pt>
                <c:pt idx="1678">
                  <c:v>265</c:v>
                </c:pt>
                <c:pt idx="1679">
                  <c:v>266</c:v>
                </c:pt>
                <c:pt idx="1680">
                  <c:v>267</c:v>
                </c:pt>
                <c:pt idx="1681">
                  <c:v>268</c:v>
                </c:pt>
                <c:pt idx="1682">
                  <c:v>269</c:v>
                </c:pt>
                <c:pt idx="1683">
                  <c:v>270</c:v>
                </c:pt>
                <c:pt idx="1684">
                  <c:v>271</c:v>
                </c:pt>
                <c:pt idx="1685">
                  <c:v>272</c:v>
                </c:pt>
                <c:pt idx="1686">
                  <c:v>273</c:v>
                </c:pt>
                <c:pt idx="1687">
                  <c:v>274</c:v>
                </c:pt>
                <c:pt idx="1688">
                  <c:v>275</c:v>
                </c:pt>
                <c:pt idx="1689">
                  <c:v>276</c:v>
                </c:pt>
                <c:pt idx="1690">
                  <c:v>277</c:v>
                </c:pt>
                <c:pt idx="1691">
                  <c:v>278</c:v>
                </c:pt>
                <c:pt idx="1692">
                  <c:v>279</c:v>
                </c:pt>
                <c:pt idx="1693">
                  <c:v>280</c:v>
                </c:pt>
                <c:pt idx="1694">
                  <c:v>281</c:v>
                </c:pt>
                <c:pt idx="1695">
                  <c:v>282</c:v>
                </c:pt>
                <c:pt idx="1696">
                  <c:v>283</c:v>
                </c:pt>
                <c:pt idx="1697">
                  <c:v>284</c:v>
                </c:pt>
                <c:pt idx="1698">
                  <c:v>285</c:v>
                </c:pt>
                <c:pt idx="1699">
                  <c:v>286</c:v>
                </c:pt>
                <c:pt idx="1700">
                  <c:v>287</c:v>
                </c:pt>
                <c:pt idx="1701">
                  <c:v>288</c:v>
                </c:pt>
                <c:pt idx="1702">
                  <c:v>289</c:v>
                </c:pt>
                <c:pt idx="1703">
                  <c:v>290</c:v>
                </c:pt>
                <c:pt idx="1704">
                  <c:v>291</c:v>
                </c:pt>
                <c:pt idx="1705">
                  <c:v>292</c:v>
                </c:pt>
                <c:pt idx="1706">
                  <c:v>293</c:v>
                </c:pt>
                <c:pt idx="1707">
                  <c:v>294</c:v>
                </c:pt>
                <c:pt idx="1708">
                  <c:v>295</c:v>
                </c:pt>
                <c:pt idx="1709">
                  <c:v>296</c:v>
                </c:pt>
                <c:pt idx="1710">
                  <c:v>297</c:v>
                </c:pt>
                <c:pt idx="1711">
                  <c:v>298</c:v>
                </c:pt>
                <c:pt idx="1712">
                  <c:v>299</c:v>
                </c:pt>
                <c:pt idx="1713">
                  <c:v>300</c:v>
                </c:pt>
                <c:pt idx="1714">
                  <c:v>301</c:v>
                </c:pt>
                <c:pt idx="1715">
                  <c:v>302</c:v>
                </c:pt>
                <c:pt idx="1716">
                  <c:v>303</c:v>
                </c:pt>
                <c:pt idx="1717">
                  <c:v>304</c:v>
                </c:pt>
                <c:pt idx="1718">
                  <c:v>305</c:v>
                </c:pt>
                <c:pt idx="1719">
                  <c:v>306</c:v>
                </c:pt>
                <c:pt idx="1720">
                  <c:v>307</c:v>
                </c:pt>
                <c:pt idx="1721">
                  <c:v>308</c:v>
                </c:pt>
                <c:pt idx="1722">
                  <c:v>309</c:v>
                </c:pt>
                <c:pt idx="1723">
                  <c:v>310</c:v>
                </c:pt>
                <c:pt idx="1724">
                  <c:v>311</c:v>
                </c:pt>
                <c:pt idx="1725">
                  <c:v>312</c:v>
                </c:pt>
                <c:pt idx="1726">
                  <c:v>313</c:v>
                </c:pt>
                <c:pt idx="1727">
                  <c:v>314</c:v>
                </c:pt>
                <c:pt idx="1728">
                  <c:v>315</c:v>
                </c:pt>
                <c:pt idx="1729">
                  <c:v>316</c:v>
                </c:pt>
                <c:pt idx="1730">
                  <c:v>317</c:v>
                </c:pt>
                <c:pt idx="1731">
                  <c:v>318</c:v>
                </c:pt>
                <c:pt idx="1732">
                  <c:v>319</c:v>
                </c:pt>
                <c:pt idx="1733">
                  <c:v>320</c:v>
                </c:pt>
                <c:pt idx="1734">
                  <c:v>321</c:v>
                </c:pt>
                <c:pt idx="1735">
                  <c:v>322</c:v>
                </c:pt>
                <c:pt idx="1736">
                  <c:v>323</c:v>
                </c:pt>
                <c:pt idx="1737">
                  <c:v>324</c:v>
                </c:pt>
                <c:pt idx="1738">
                  <c:v>325</c:v>
                </c:pt>
                <c:pt idx="1739">
                  <c:v>326</c:v>
                </c:pt>
                <c:pt idx="1740">
                  <c:v>327</c:v>
                </c:pt>
                <c:pt idx="1741">
                  <c:v>328</c:v>
                </c:pt>
                <c:pt idx="1742">
                  <c:v>329</c:v>
                </c:pt>
                <c:pt idx="1743">
                  <c:v>330</c:v>
                </c:pt>
                <c:pt idx="1744">
                  <c:v>331</c:v>
                </c:pt>
                <c:pt idx="1745">
                  <c:v>332</c:v>
                </c:pt>
                <c:pt idx="1746">
                  <c:v>333</c:v>
                </c:pt>
                <c:pt idx="1747">
                  <c:v>334</c:v>
                </c:pt>
                <c:pt idx="1748">
                  <c:v>335</c:v>
                </c:pt>
                <c:pt idx="1749">
                  <c:v>336</c:v>
                </c:pt>
                <c:pt idx="1750">
                  <c:v>337</c:v>
                </c:pt>
                <c:pt idx="1751">
                  <c:v>338</c:v>
                </c:pt>
                <c:pt idx="1752">
                  <c:v>339</c:v>
                </c:pt>
                <c:pt idx="1753">
                  <c:v>340</c:v>
                </c:pt>
                <c:pt idx="1754">
                  <c:v>341</c:v>
                </c:pt>
                <c:pt idx="1755">
                  <c:v>342</c:v>
                </c:pt>
                <c:pt idx="1756">
                  <c:v>343</c:v>
                </c:pt>
                <c:pt idx="1757">
                  <c:v>344</c:v>
                </c:pt>
                <c:pt idx="1758">
                  <c:v>345</c:v>
                </c:pt>
                <c:pt idx="1759">
                  <c:v>346</c:v>
                </c:pt>
                <c:pt idx="1760">
                  <c:v>347</c:v>
                </c:pt>
                <c:pt idx="1761">
                  <c:v>348</c:v>
                </c:pt>
                <c:pt idx="1762">
                  <c:v>349</c:v>
                </c:pt>
                <c:pt idx="1763">
                  <c:v>350</c:v>
                </c:pt>
                <c:pt idx="1764">
                  <c:v>351</c:v>
                </c:pt>
                <c:pt idx="1765">
                  <c:v>352</c:v>
                </c:pt>
                <c:pt idx="1766">
                  <c:v>353</c:v>
                </c:pt>
                <c:pt idx="1767">
                  <c:v>354</c:v>
                </c:pt>
                <c:pt idx="1768">
                  <c:v>355</c:v>
                </c:pt>
                <c:pt idx="1769">
                  <c:v>356</c:v>
                </c:pt>
                <c:pt idx="1770">
                  <c:v>357</c:v>
                </c:pt>
                <c:pt idx="1771">
                  <c:v>358</c:v>
                </c:pt>
                <c:pt idx="1772">
                  <c:v>359</c:v>
                </c:pt>
                <c:pt idx="1773">
                  <c:v>360</c:v>
                </c:pt>
                <c:pt idx="1774">
                  <c:v>361</c:v>
                </c:pt>
                <c:pt idx="1775">
                  <c:v>362</c:v>
                </c:pt>
                <c:pt idx="1776">
                  <c:v>363</c:v>
                </c:pt>
                <c:pt idx="1777">
                  <c:v>364</c:v>
                </c:pt>
                <c:pt idx="1778">
                  <c:v>365</c:v>
                </c:pt>
                <c:pt idx="1779">
                  <c:v>366</c:v>
                </c:pt>
                <c:pt idx="1780">
                  <c:v>367</c:v>
                </c:pt>
                <c:pt idx="1781">
                  <c:v>368</c:v>
                </c:pt>
                <c:pt idx="1782">
                  <c:v>369</c:v>
                </c:pt>
                <c:pt idx="1783">
                  <c:v>370</c:v>
                </c:pt>
                <c:pt idx="1784">
                  <c:v>371</c:v>
                </c:pt>
                <c:pt idx="1785">
                  <c:v>372</c:v>
                </c:pt>
                <c:pt idx="1786">
                  <c:v>373</c:v>
                </c:pt>
                <c:pt idx="1787">
                  <c:v>374</c:v>
                </c:pt>
                <c:pt idx="1788">
                  <c:v>375</c:v>
                </c:pt>
                <c:pt idx="1789">
                  <c:v>376</c:v>
                </c:pt>
                <c:pt idx="1790">
                  <c:v>377</c:v>
                </c:pt>
                <c:pt idx="1791">
                  <c:v>378</c:v>
                </c:pt>
                <c:pt idx="1792">
                  <c:v>379</c:v>
                </c:pt>
                <c:pt idx="1793">
                  <c:v>380</c:v>
                </c:pt>
                <c:pt idx="1794">
                  <c:v>381</c:v>
                </c:pt>
                <c:pt idx="1795">
                  <c:v>382</c:v>
                </c:pt>
                <c:pt idx="1796">
                  <c:v>383</c:v>
                </c:pt>
                <c:pt idx="1797">
                  <c:v>384</c:v>
                </c:pt>
                <c:pt idx="1798">
                  <c:v>385</c:v>
                </c:pt>
                <c:pt idx="1799">
                  <c:v>386</c:v>
                </c:pt>
                <c:pt idx="1800">
                  <c:v>387</c:v>
                </c:pt>
                <c:pt idx="1801">
                  <c:v>388</c:v>
                </c:pt>
                <c:pt idx="1802">
                  <c:v>389</c:v>
                </c:pt>
                <c:pt idx="1803">
                  <c:v>390</c:v>
                </c:pt>
                <c:pt idx="1804">
                  <c:v>391</c:v>
                </c:pt>
                <c:pt idx="1805">
                  <c:v>392</c:v>
                </c:pt>
                <c:pt idx="1806">
                  <c:v>393</c:v>
                </c:pt>
                <c:pt idx="1807">
                  <c:v>394</c:v>
                </c:pt>
                <c:pt idx="1808">
                  <c:v>395</c:v>
                </c:pt>
                <c:pt idx="1809">
                  <c:v>396</c:v>
                </c:pt>
                <c:pt idx="1810">
                  <c:v>397</c:v>
                </c:pt>
                <c:pt idx="1811">
                  <c:v>398</c:v>
                </c:pt>
                <c:pt idx="1812">
                  <c:v>399</c:v>
                </c:pt>
                <c:pt idx="1813">
                  <c:v>400</c:v>
                </c:pt>
                <c:pt idx="1814">
                  <c:v>401</c:v>
                </c:pt>
                <c:pt idx="1815">
                  <c:v>402</c:v>
                </c:pt>
                <c:pt idx="1816">
                  <c:v>403</c:v>
                </c:pt>
                <c:pt idx="1817">
                  <c:v>404</c:v>
                </c:pt>
                <c:pt idx="1818">
                  <c:v>405</c:v>
                </c:pt>
                <c:pt idx="1819">
                  <c:v>406</c:v>
                </c:pt>
                <c:pt idx="1820">
                  <c:v>407</c:v>
                </c:pt>
                <c:pt idx="1821">
                  <c:v>408</c:v>
                </c:pt>
                <c:pt idx="1822">
                  <c:v>409</c:v>
                </c:pt>
                <c:pt idx="1823">
                  <c:v>410</c:v>
                </c:pt>
                <c:pt idx="1824">
                  <c:v>411</c:v>
                </c:pt>
                <c:pt idx="1825">
                  <c:v>412</c:v>
                </c:pt>
                <c:pt idx="1826">
                  <c:v>413</c:v>
                </c:pt>
                <c:pt idx="1827">
                  <c:v>414</c:v>
                </c:pt>
                <c:pt idx="1828">
                  <c:v>415</c:v>
                </c:pt>
                <c:pt idx="1829">
                  <c:v>416</c:v>
                </c:pt>
                <c:pt idx="1830">
                  <c:v>417</c:v>
                </c:pt>
                <c:pt idx="1831">
                  <c:v>418</c:v>
                </c:pt>
                <c:pt idx="1832">
                  <c:v>419</c:v>
                </c:pt>
                <c:pt idx="1833">
                  <c:v>420</c:v>
                </c:pt>
                <c:pt idx="1834">
                  <c:v>421</c:v>
                </c:pt>
                <c:pt idx="1835">
                  <c:v>422</c:v>
                </c:pt>
                <c:pt idx="1836">
                  <c:v>423</c:v>
                </c:pt>
                <c:pt idx="1837">
                  <c:v>424</c:v>
                </c:pt>
                <c:pt idx="1838">
                  <c:v>425</c:v>
                </c:pt>
                <c:pt idx="1839">
                  <c:v>426</c:v>
                </c:pt>
                <c:pt idx="1840">
                  <c:v>427</c:v>
                </c:pt>
                <c:pt idx="1841">
                  <c:v>428</c:v>
                </c:pt>
                <c:pt idx="1842">
                  <c:v>429</c:v>
                </c:pt>
                <c:pt idx="1843">
                  <c:v>430</c:v>
                </c:pt>
                <c:pt idx="1844">
                  <c:v>431</c:v>
                </c:pt>
                <c:pt idx="1845">
                  <c:v>432</c:v>
                </c:pt>
                <c:pt idx="1846">
                  <c:v>433</c:v>
                </c:pt>
                <c:pt idx="1847">
                  <c:v>434</c:v>
                </c:pt>
                <c:pt idx="1848">
                  <c:v>435</c:v>
                </c:pt>
                <c:pt idx="1849">
                  <c:v>436</c:v>
                </c:pt>
                <c:pt idx="1850">
                  <c:v>437</c:v>
                </c:pt>
                <c:pt idx="1851">
                  <c:v>438</c:v>
                </c:pt>
                <c:pt idx="1852">
                  <c:v>439</c:v>
                </c:pt>
                <c:pt idx="1853">
                  <c:v>440</c:v>
                </c:pt>
                <c:pt idx="1854">
                  <c:v>441</c:v>
                </c:pt>
                <c:pt idx="1855">
                  <c:v>442</c:v>
                </c:pt>
                <c:pt idx="1856">
                  <c:v>443</c:v>
                </c:pt>
                <c:pt idx="1857">
                  <c:v>444</c:v>
                </c:pt>
                <c:pt idx="1858">
                  <c:v>445</c:v>
                </c:pt>
                <c:pt idx="1859">
                  <c:v>446</c:v>
                </c:pt>
                <c:pt idx="1860">
                  <c:v>447</c:v>
                </c:pt>
                <c:pt idx="1861">
                  <c:v>448</c:v>
                </c:pt>
                <c:pt idx="1862">
                  <c:v>449</c:v>
                </c:pt>
                <c:pt idx="1863">
                  <c:v>450</c:v>
                </c:pt>
                <c:pt idx="1864">
                  <c:v>451</c:v>
                </c:pt>
                <c:pt idx="1865">
                  <c:v>452</c:v>
                </c:pt>
                <c:pt idx="1866">
                  <c:v>453</c:v>
                </c:pt>
                <c:pt idx="1867">
                  <c:v>454</c:v>
                </c:pt>
                <c:pt idx="1868">
                  <c:v>455</c:v>
                </c:pt>
                <c:pt idx="1869">
                  <c:v>456</c:v>
                </c:pt>
                <c:pt idx="1870">
                  <c:v>457</c:v>
                </c:pt>
                <c:pt idx="1871">
                  <c:v>458</c:v>
                </c:pt>
                <c:pt idx="1872">
                  <c:v>459</c:v>
                </c:pt>
                <c:pt idx="1873">
                  <c:v>460</c:v>
                </c:pt>
                <c:pt idx="1874">
                  <c:v>461</c:v>
                </c:pt>
                <c:pt idx="1875">
                  <c:v>462</c:v>
                </c:pt>
                <c:pt idx="1876">
                  <c:v>463</c:v>
                </c:pt>
                <c:pt idx="1877">
                  <c:v>464</c:v>
                </c:pt>
                <c:pt idx="1878">
                  <c:v>465</c:v>
                </c:pt>
                <c:pt idx="1879">
                  <c:v>466</c:v>
                </c:pt>
                <c:pt idx="1880">
                  <c:v>467</c:v>
                </c:pt>
                <c:pt idx="1881">
                  <c:v>468</c:v>
                </c:pt>
                <c:pt idx="1882">
                  <c:v>469</c:v>
                </c:pt>
                <c:pt idx="1883">
                  <c:v>470</c:v>
                </c:pt>
                <c:pt idx="1884">
                  <c:v>471</c:v>
                </c:pt>
                <c:pt idx="1885">
                  <c:v>472</c:v>
                </c:pt>
                <c:pt idx="1886">
                  <c:v>473</c:v>
                </c:pt>
                <c:pt idx="1887">
                  <c:v>474</c:v>
                </c:pt>
                <c:pt idx="1888">
                  <c:v>475</c:v>
                </c:pt>
                <c:pt idx="1889">
                  <c:v>476</c:v>
                </c:pt>
                <c:pt idx="1890">
                  <c:v>477</c:v>
                </c:pt>
                <c:pt idx="1891">
                  <c:v>478</c:v>
                </c:pt>
                <c:pt idx="1892">
                  <c:v>479</c:v>
                </c:pt>
                <c:pt idx="1893">
                  <c:v>480</c:v>
                </c:pt>
                <c:pt idx="1894">
                  <c:v>481</c:v>
                </c:pt>
                <c:pt idx="1895">
                  <c:v>482</c:v>
                </c:pt>
                <c:pt idx="1896">
                  <c:v>483</c:v>
                </c:pt>
                <c:pt idx="1897">
                  <c:v>484</c:v>
                </c:pt>
                <c:pt idx="1898">
                  <c:v>485</c:v>
                </c:pt>
                <c:pt idx="1899">
                  <c:v>486</c:v>
                </c:pt>
                <c:pt idx="1900">
                  <c:v>487</c:v>
                </c:pt>
                <c:pt idx="1901">
                  <c:v>488</c:v>
                </c:pt>
                <c:pt idx="1902">
                  <c:v>489</c:v>
                </c:pt>
                <c:pt idx="1903">
                  <c:v>490</c:v>
                </c:pt>
                <c:pt idx="1904">
                  <c:v>491</c:v>
                </c:pt>
                <c:pt idx="1905">
                  <c:v>492</c:v>
                </c:pt>
                <c:pt idx="1906">
                  <c:v>493</c:v>
                </c:pt>
                <c:pt idx="1907">
                  <c:v>494</c:v>
                </c:pt>
                <c:pt idx="1908">
                  <c:v>495</c:v>
                </c:pt>
                <c:pt idx="1909">
                  <c:v>496</c:v>
                </c:pt>
                <c:pt idx="1910">
                  <c:v>497</c:v>
                </c:pt>
                <c:pt idx="1911">
                  <c:v>498</c:v>
                </c:pt>
                <c:pt idx="1912">
                  <c:v>499</c:v>
                </c:pt>
                <c:pt idx="1913">
                  <c:v>500</c:v>
                </c:pt>
                <c:pt idx="1914">
                  <c:v>501</c:v>
                </c:pt>
                <c:pt idx="1915">
                  <c:v>502</c:v>
                </c:pt>
                <c:pt idx="1916">
                  <c:v>503</c:v>
                </c:pt>
                <c:pt idx="1917">
                  <c:v>504</c:v>
                </c:pt>
                <c:pt idx="1918">
                  <c:v>505</c:v>
                </c:pt>
                <c:pt idx="1919">
                  <c:v>506</c:v>
                </c:pt>
                <c:pt idx="1920">
                  <c:v>507</c:v>
                </c:pt>
                <c:pt idx="1921">
                  <c:v>508</c:v>
                </c:pt>
                <c:pt idx="1922">
                  <c:v>509</c:v>
                </c:pt>
                <c:pt idx="1923">
                  <c:v>510</c:v>
                </c:pt>
                <c:pt idx="1924">
                  <c:v>511</c:v>
                </c:pt>
                <c:pt idx="1925">
                  <c:v>512</c:v>
                </c:pt>
                <c:pt idx="1926">
                  <c:v>513</c:v>
                </c:pt>
                <c:pt idx="1927">
                  <c:v>514</c:v>
                </c:pt>
                <c:pt idx="1928">
                  <c:v>515</c:v>
                </c:pt>
                <c:pt idx="1929">
                  <c:v>516</c:v>
                </c:pt>
                <c:pt idx="1930">
                  <c:v>517</c:v>
                </c:pt>
                <c:pt idx="1931">
                  <c:v>518</c:v>
                </c:pt>
                <c:pt idx="1932">
                  <c:v>519</c:v>
                </c:pt>
                <c:pt idx="1933">
                  <c:v>520</c:v>
                </c:pt>
                <c:pt idx="1934">
                  <c:v>521</c:v>
                </c:pt>
                <c:pt idx="1935">
                  <c:v>522</c:v>
                </c:pt>
                <c:pt idx="1936">
                  <c:v>523</c:v>
                </c:pt>
                <c:pt idx="1937">
                  <c:v>524</c:v>
                </c:pt>
                <c:pt idx="1938">
                  <c:v>525</c:v>
                </c:pt>
                <c:pt idx="1939">
                  <c:v>526</c:v>
                </c:pt>
                <c:pt idx="1940">
                  <c:v>527</c:v>
                </c:pt>
                <c:pt idx="1941">
                  <c:v>528</c:v>
                </c:pt>
                <c:pt idx="1942">
                  <c:v>529</c:v>
                </c:pt>
                <c:pt idx="1943">
                  <c:v>530</c:v>
                </c:pt>
                <c:pt idx="1944">
                  <c:v>531</c:v>
                </c:pt>
                <c:pt idx="1945">
                  <c:v>532</c:v>
                </c:pt>
                <c:pt idx="1946">
                  <c:v>533</c:v>
                </c:pt>
                <c:pt idx="1947">
                  <c:v>534</c:v>
                </c:pt>
                <c:pt idx="1948">
                  <c:v>535</c:v>
                </c:pt>
                <c:pt idx="1949">
                  <c:v>536</c:v>
                </c:pt>
                <c:pt idx="1950">
                  <c:v>537</c:v>
                </c:pt>
                <c:pt idx="1951">
                  <c:v>538</c:v>
                </c:pt>
                <c:pt idx="1952">
                  <c:v>539</c:v>
                </c:pt>
                <c:pt idx="1953">
                  <c:v>540</c:v>
                </c:pt>
                <c:pt idx="1954">
                  <c:v>541</c:v>
                </c:pt>
                <c:pt idx="1955">
                  <c:v>542</c:v>
                </c:pt>
                <c:pt idx="1956">
                  <c:v>543</c:v>
                </c:pt>
                <c:pt idx="1957">
                  <c:v>544</c:v>
                </c:pt>
                <c:pt idx="1958">
                  <c:v>545</c:v>
                </c:pt>
                <c:pt idx="1959">
                  <c:v>546</c:v>
                </c:pt>
                <c:pt idx="1960">
                  <c:v>547</c:v>
                </c:pt>
                <c:pt idx="1961">
                  <c:v>548</c:v>
                </c:pt>
                <c:pt idx="1962">
                  <c:v>549</c:v>
                </c:pt>
                <c:pt idx="1963">
                  <c:v>550</c:v>
                </c:pt>
                <c:pt idx="1964">
                  <c:v>551</c:v>
                </c:pt>
                <c:pt idx="1965">
                  <c:v>552</c:v>
                </c:pt>
                <c:pt idx="1966">
                  <c:v>553</c:v>
                </c:pt>
                <c:pt idx="1967">
                  <c:v>554</c:v>
                </c:pt>
                <c:pt idx="1968">
                  <c:v>555</c:v>
                </c:pt>
                <c:pt idx="1969">
                  <c:v>556</c:v>
                </c:pt>
                <c:pt idx="1970">
                  <c:v>557</c:v>
                </c:pt>
                <c:pt idx="1971">
                  <c:v>558</c:v>
                </c:pt>
                <c:pt idx="1972">
                  <c:v>559</c:v>
                </c:pt>
                <c:pt idx="1973">
                  <c:v>560</c:v>
                </c:pt>
                <c:pt idx="1974">
                  <c:v>561</c:v>
                </c:pt>
                <c:pt idx="1975">
                  <c:v>562</c:v>
                </c:pt>
                <c:pt idx="1976">
                  <c:v>563</c:v>
                </c:pt>
                <c:pt idx="1977">
                  <c:v>564</c:v>
                </c:pt>
                <c:pt idx="1978">
                  <c:v>565</c:v>
                </c:pt>
                <c:pt idx="1979">
                  <c:v>566</c:v>
                </c:pt>
                <c:pt idx="1980">
                  <c:v>567</c:v>
                </c:pt>
                <c:pt idx="1981">
                  <c:v>568</c:v>
                </c:pt>
                <c:pt idx="1982">
                  <c:v>569</c:v>
                </c:pt>
                <c:pt idx="1983">
                  <c:v>570</c:v>
                </c:pt>
                <c:pt idx="1984">
                  <c:v>571</c:v>
                </c:pt>
                <c:pt idx="1985">
                  <c:v>572</c:v>
                </c:pt>
                <c:pt idx="1986">
                  <c:v>573</c:v>
                </c:pt>
                <c:pt idx="1987">
                  <c:v>574</c:v>
                </c:pt>
                <c:pt idx="1988">
                  <c:v>575</c:v>
                </c:pt>
                <c:pt idx="1989">
                  <c:v>576</c:v>
                </c:pt>
                <c:pt idx="1990">
                  <c:v>577</c:v>
                </c:pt>
                <c:pt idx="1991">
                  <c:v>578</c:v>
                </c:pt>
                <c:pt idx="1992">
                  <c:v>579</c:v>
                </c:pt>
                <c:pt idx="1993">
                  <c:v>580</c:v>
                </c:pt>
                <c:pt idx="1994">
                  <c:v>581</c:v>
                </c:pt>
                <c:pt idx="1995">
                  <c:v>582</c:v>
                </c:pt>
                <c:pt idx="1996">
                  <c:v>583</c:v>
                </c:pt>
                <c:pt idx="1997">
                  <c:v>584</c:v>
                </c:pt>
                <c:pt idx="1998">
                  <c:v>585</c:v>
                </c:pt>
                <c:pt idx="1999">
                  <c:v>586</c:v>
                </c:pt>
                <c:pt idx="2000">
                  <c:v>587</c:v>
                </c:pt>
                <c:pt idx="2001">
                  <c:v>588</c:v>
                </c:pt>
                <c:pt idx="2002">
                  <c:v>589</c:v>
                </c:pt>
                <c:pt idx="2003">
                  <c:v>590</c:v>
                </c:pt>
                <c:pt idx="2004">
                  <c:v>591</c:v>
                </c:pt>
                <c:pt idx="2005">
                  <c:v>592</c:v>
                </c:pt>
                <c:pt idx="2006">
                  <c:v>593</c:v>
                </c:pt>
                <c:pt idx="2007">
                  <c:v>594</c:v>
                </c:pt>
                <c:pt idx="2008">
                  <c:v>595</c:v>
                </c:pt>
                <c:pt idx="2009">
                  <c:v>596</c:v>
                </c:pt>
                <c:pt idx="2010">
                  <c:v>597</c:v>
                </c:pt>
                <c:pt idx="2011">
                  <c:v>598</c:v>
                </c:pt>
                <c:pt idx="2012">
                  <c:v>599</c:v>
                </c:pt>
                <c:pt idx="2013">
                  <c:v>600</c:v>
                </c:pt>
                <c:pt idx="2014">
                  <c:v>601</c:v>
                </c:pt>
                <c:pt idx="2015">
                  <c:v>602</c:v>
                </c:pt>
                <c:pt idx="2016">
                  <c:v>603</c:v>
                </c:pt>
                <c:pt idx="2017">
                  <c:v>604</c:v>
                </c:pt>
                <c:pt idx="2018">
                  <c:v>605</c:v>
                </c:pt>
                <c:pt idx="2019">
                  <c:v>606</c:v>
                </c:pt>
                <c:pt idx="2020">
                  <c:v>607</c:v>
                </c:pt>
                <c:pt idx="2021">
                  <c:v>608</c:v>
                </c:pt>
                <c:pt idx="2022">
                  <c:v>609</c:v>
                </c:pt>
                <c:pt idx="2023">
                  <c:v>610</c:v>
                </c:pt>
                <c:pt idx="2024">
                  <c:v>611</c:v>
                </c:pt>
                <c:pt idx="2025">
                  <c:v>612</c:v>
                </c:pt>
                <c:pt idx="2026">
                  <c:v>613</c:v>
                </c:pt>
                <c:pt idx="2027">
                  <c:v>614</c:v>
                </c:pt>
                <c:pt idx="2028">
                  <c:v>615</c:v>
                </c:pt>
                <c:pt idx="2029">
                  <c:v>616</c:v>
                </c:pt>
                <c:pt idx="2030">
                  <c:v>617</c:v>
                </c:pt>
                <c:pt idx="2031">
                  <c:v>618</c:v>
                </c:pt>
                <c:pt idx="2032">
                  <c:v>619</c:v>
                </c:pt>
                <c:pt idx="2033">
                  <c:v>620</c:v>
                </c:pt>
                <c:pt idx="2034">
                  <c:v>621</c:v>
                </c:pt>
                <c:pt idx="2035">
                  <c:v>622</c:v>
                </c:pt>
                <c:pt idx="2036">
                  <c:v>623</c:v>
                </c:pt>
                <c:pt idx="2037">
                  <c:v>624</c:v>
                </c:pt>
                <c:pt idx="2038">
                  <c:v>625</c:v>
                </c:pt>
                <c:pt idx="2039">
                  <c:v>626</c:v>
                </c:pt>
                <c:pt idx="2040">
                  <c:v>627</c:v>
                </c:pt>
                <c:pt idx="2041">
                  <c:v>628</c:v>
                </c:pt>
                <c:pt idx="2042">
                  <c:v>629</c:v>
                </c:pt>
                <c:pt idx="2043">
                  <c:v>630</c:v>
                </c:pt>
                <c:pt idx="2044">
                  <c:v>631</c:v>
                </c:pt>
                <c:pt idx="2045">
                  <c:v>632</c:v>
                </c:pt>
                <c:pt idx="2046">
                  <c:v>633</c:v>
                </c:pt>
                <c:pt idx="2047">
                  <c:v>634</c:v>
                </c:pt>
                <c:pt idx="2048">
                  <c:v>635</c:v>
                </c:pt>
                <c:pt idx="2049">
                  <c:v>636</c:v>
                </c:pt>
                <c:pt idx="2050">
                  <c:v>637</c:v>
                </c:pt>
                <c:pt idx="2051">
                  <c:v>638</c:v>
                </c:pt>
                <c:pt idx="2052">
                  <c:v>639</c:v>
                </c:pt>
                <c:pt idx="2053">
                  <c:v>640</c:v>
                </c:pt>
                <c:pt idx="2054">
                  <c:v>641</c:v>
                </c:pt>
                <c:pt idx="2055">
                  <c:v>642</c:v>
                </c:pt>
                <c:pt idx="2056">
                  <c:v>643</c:v>
                </c:pt>
                <c:pt idx="2057">
                  <c:v>644</c:v>
                </c:pt>
                <c:pt idx="2058">
                  <c:v>645</c:v>
                </c:pt>
                <c:pt idx="2059">
                  <c:v>646</c:v>
                </c:pt>
                <c:pt idx="2060">
                  <c:v>647</c:v>
                </c:pt>
                <c:pt idx="2061">
                  <c:v>648</c:v>
                </c:pt>
                <c:pt idx="2062">
                  <c:v>649</c:v>
                </c:pt>
                <c:pt idx="2063">
                  <c:v>650</c:v>
                </c:pt>
                <c:pt idx="2064">
                  <c:v>651</c:v>
                </c:pt>
                <c:pt idx="2065">
                  <c:v>652</c:v>
                </c:pt>
                <c:pt idx="2066">
                  <c:v>653</c:v>
                </c:pt>
                <c:pt idx="2067">
                  <c:v>654</c:v>
                </c:pt>
                <c:pt idx="2068">
                  <c:v>655</c:v>
                </c:pt>
                <c:pt idx="2069">
                  <c:v>656</c:v>
                </c:pt>
                <c:pt idx="2070">
                  <c:v>657</c:v>
                </c:pt>
                <c:pt idx="2071">
                  <c:v>658</c:v>
                </c:pt>
                <c:pt idx="2072">
                  <c:v>659</c:v>
                </c:pt>
                <c:pt idx="2073">
                  <c:v>660</c:v>
                </c:pt>
                <c:pt idx="2074">
                  <c:v>661</c:v>
                </c:pt>
                <c:pt idx="2075">
                  <c:v>662</c:v>
                </c:pt>
                <c:pt idx="2076">
                  <c:v>663</c:v>
                </c:pt>
                <c:pt idx="2077">
                  <c:v>664</c:v>
                </c:pt>
                <c:pt idx="2078">
                  <c:v>665</c:v>
                </c:pt>
                <c:pt idx="2079">
                  <c:v>666</c:v>
                </c:pt>
                <c:pt idx="2080">
                  <c:v>667</c:v>
                </c:pt>
                <c:pt idx="2081">
                  <c:v>668</c:v>
                </c:pt>
                <c:pt idx="2082">
                  <c:v>669</c:v>
                </c:pt>
                <c:pt idx="2083">
                  <c:v>670</c:v>
                </c:pt>
                <c:pt idx="2084">
                  <c:v>671</c:v>
                </c:pt>
                <c:pt idx="2085">
                  <c:v>672</c:v>
                </c:pt>
                <c:pt idx="2086">
                  <c:v>673</c:v>
                </c:pt>
                <c:pt idx="2087">
                  <c:v>674</c:v>
                </c:pt>
                <c:pt idx="2088">
                  <c:v>675</c:v>
                </c:pt>
                <c:pt idx="2089">
                  <c:v>676</c:v>
                </c:pt>
                <c:pt idx="2090">
                  <c:v>677</c:v>
                </c:pt>
                <c:pt idx="2091">
                  <c:v>678</c:v>
                </c:pt>
                <c:pt idx="2092">
                  <c:v>679</c:v>
                </c:pt>
                <c:pt idx="2093">
                  <c:v>680</c:v>
                </c:pt>
                <c:pt idx="2094">
                  <c:v>681</c:v>
                </c:pt>
                <c:pt idx="2095">
                  <c:v>682</c:v>
                </c:pt>
                <c:pt idx="2096">
                  <c:v>683</c:v>
                </c:pt>
                <c:pt idx="2097">
                  <c:v>684</c:v>
                </c:pt>
                <c:pt idx="2098">
                  <c:v>685</c:v>
                </c:pt>
                <c:pt idx="2099">
                  <c:v>686</c:v>
                </c:pt>
                <c:pt idx="2100">
                  <c:v>687</c:v>
                </c:pt>
                <c:pt idx="2101">
                  <c:v>688</c:v>
                </c:pt>
                <c:pt idx="2102">
                  <c:v>689</c:v>
                </c:pt>
                <c:pt idx="2103">
                  <c:v>690</c:v>
                </c:pt>
                <c:pt idx="2104">
                  <c:v>691</c:v>
                </c:pt>
                <c:pt idx="2105">
                  <c:v>692</c:v>
                </c:pt>
                <c:pt idx="2106">
                  <c:v>693</c:v>
                </c:pt>
                <c:pt idx="2107">
                  <c:v>694</c:v>
                </c:pt>
                <c:pt idx="2108">
                  <c:v>695</c:v>
                </c:pt>
                <c:pt idx="2109">
                  <c:v>696</c:v>
                </c:pt>
                <c:pt idx="2110">
                  <c:v>697</c:v>
                </c:pt>
                <c:pt idx="2111">
                  <c:v>698</c:v>
                </c:pt>
                <c:pt idx="2112">
                  <c:v>699</c:v>
                </c:pt>
                <c:pt idx="2113">
                  <c:v>700</c:v>
                </c:pt>
                <c:pt idx="2114">
                  <c:v>701</c:v>
                </c:pt>
                <c:pt idx="2115">
                  <c:v>702</c:v>
                </c:pt>
                <c:pt idx="2116">
                  <c:v>703</c:v>
                </c:pt>
                <c:pt idx="2117">
                  <c:v>704</c:v>
                </c:pt>
                <c:pt idx="2118">
                  <c:v>705</c:v>
                </c:pt>
                <c:pt idx="2119">
                  <c:v>706</c:v>
                </c:pt>
                <c:pt idx="2120">
                  <c:v>707</c:v>
                </c:pt>
                <c:pt idx="2121">
                  <c:v>708</c:v>
                </c:pt>
                <c:pt idx="2122">
                  <c:v>709</c:v>
                </c:pt>
                <c:pt idx="2123">
                  <c:v>710</c:v>
                </c:pt>
                <c:pt idx="2124">
                  <c:v>711</c:v>
                </c:pt>
                <c:pt idx="2125">
                  <c:v>712</c:v>
                </c:pt>
                <c:pt idx="2126">
                  <c:v>713</c:v>
                </c:pt>
                <c:pt idx="2127">
                  <c:v>714</c:v>
                </c:pt>
                <c:pt idx="2128">
                  <c:v>715</c:v>
                </c:pt>
                <c:pt idx="2129">
                  <c:v>716</c:v>
                </c:pt>
                <c:pt idx="2130">
                  <c:v>717</c:v>
                </c:pt>
                <c:pt idx="2131">
                  <c:v>718</c:v>
                </c:pt>
                <c:pt idx="2132">
                  <c:v>719</c:v>
                </c:pt>
                <c:pt idx="2133">
                  <c:v>720</c:v>
                </c:pt>
                <c:pt idx="2134">
                  <c:v>721</c:v>
                </c:pt>
                <c:pt idx="2135">
                  <c:v>722</c:v>
                </c:pt>
                <c:pt idx="2136">
                  <c:v>723</c:v>
                </c:pt>
                <c:pt idx="2137">
                  <c:v>724</c:v>
                </c:pt>
                <c:pt idx="2138">
                  <c:v>725</c:v>
                </c:pt>
                <c:pt idx="2139">
                  <c:v>726</c:v>
                </c:pt>
                <c:pt idx="2140">
                  <c:v>727</c:v>
                </c:pt>
                <c:pt idx="2141">
                  <c:v>728</c:v>
                </c:pt>
                <c:pt idx="2142">
                  <c:v>729</c:v>
                </c:pt>
                <c:pt idx="2143">
                  <c:v>730</c:v>
                </c:pt>
                <c:pt idx="2144">
                  <c:v>731</c:v>
                </c:pt>
                <c:pt idx="2145">
                  <c:v>732</c:v>
                </c:pt>
                <c:pt idx="2146">
                  <c:v>733</c:v>
                </c:pt>
                <c:pt idx="2147">
                  <c:v>734</c:v>
                </c:pt>
                <c:pt idx="2148">
                  <c:v>735</c:v>
                </c:pt>
                <c:pt idx="2149">
                  <c:v>736</c:v>
                </c:pt>
                <c:pt idx="2150">
                  <c:v>737</c:v>
                </c:pt>
                <c:pt idx="2151">
                  <c:v>738</c:v>
                </c:pt>
                <c:pt idx="2152">
                  <c:v>739</c:v>
                </c:pt>
                <c:pt idx="2153">
                  <c:v>740</c:v>
                </c:pt>
                <c:pt idx="2154">
                  <c:v>741</c:v>
                </c:pt>
                <c:pt idx="2155">
                  <c:v>742</c:v>
                </c:pt>
                <c:pt idx="2156">
                  <c:v>743</c:v>
                </c:pt>
                <c:pt idx="2157">
                  <c:v>744</c:v>
                </c:pt>
                <c:pt idx="2158">
                  <c:v>745</c:v>
                </c:pt>
                <c:pt idx="2159">
                  <c:v>746</c:v>
                </c:pt>
                <c:pt idx="2160">
                  <c:v>747</c:v>
                </c:pt>
                <c:pt idx="2161">
                  <c:v>748</c:v>
                </c:pt>
                <c:pt idx="2162">
                  <c:v>749</c:v>
                </c:pt>
                <c:pt idx="2163">
                  <c:v>750</c:v>
                </c:pt>
                <c:pt idx="2164">
                  <c:v>751</c:v>
                </c:pt>
                <c:pt idx="2165">
                  <c:v>752</c:v>
                </c:pt>
                <c:pt idx="2166">
                  <c:v>753</c:v>
                </c:pt>
                <c:pt idx="2167">
                  <c:v>754</c:v>
                </c:pt>
                <c:pt idx="2168">
                  <c:v>755</c:v>
                </c:pt>
                <c:pt idx="2169">
                  <c:v>756</c:v>
                </c:pt>
                <c:pt idx="2170">
                  <c:v>757</c:v>
                </c:pt>
                <c:pt idx="2171">
                  <c:v>758</c:v>
                </c:pt>
                <c:pt idx="2172">
                  <c:v>759</c:v>
                </c:pt>
                <c:pt idx="2173">
                  <c:v>760</c:v>
                </c:pt>
                <c:pt idx="2174">
                  <c:v>761</c:v>
                </c:pt>
                <c:pt idx="2175">
                  <c:v>762</c:v>
                </c:pt>
                <c:pt idx="2176">
                  <c:v>763</c:v>
                </c:pt>
                <c:pt idx="2177">
                  <c:v>764</c:v>
                </c:pt>
                <c:pt idx="2178">
                  <c:v>765</c:v>
                </c:pt>
                <c:pt idx="2179">
                  <c:v>766</c:v>
                </c:pt>
                <c:pt idx="2180">
                  <c:v>767</c:v>
                </c:pt>
                <c:pt idx="2181">
                  <c:v>768</c:v>
                </c:pt>
                <c:pt idx="2182">
                  <c:v>769</c:v>
                </c:pt>
                <c:pt idx="2183">
                  <c:v>770</c:v>
                </c:pt>
                <c:pt idx="2184">
                  <c:v>771</c:v>
                </c:pt>
                <c:pt idx="2185">
                  <c:v>772</c:v>
                </c:pt>
                <c:pt idx="2186">
                  <c:v>773</c:v>
                </c:pt>
                <c:pt idx="2187">
                  <c:v>774</c:v>
                </c:pt>
                <c:pt idx="2188">
                  <c:v>775</c:v>
                </c:pt>
                <c:pt idx="2189">
                  <c:v>776</c:v>
                </c:pt>
                <c:pt idx="2190">
                  <c:v>777</c:v>
                </c:pt>
                <c:pt idx="2191">
                  <c:v>778</c:v>
                </c:pt>
                <c:pt idx="2192">
                  <c:v>779</c:v>
                </c:pt>
                <c:pt idx="2193">
                  <c:v>780</c:v>
                </c:pt>
                <c:pt idx="2194">
                  <c:v>781</c:v>
                </c:pt>
                <c:pt idx="2195">
                  <c:v>782</c:v>
                </c:pt>
                <c:pt idx="2196">
                  <c:v>783</c:v>
                </c:pt>
                <c:pt idx="2197">
                  <c:v>784</c:v>
                </c:pt>
                <c:pt idx="2198">
                  <c:v>785</c:v>
                </c:pt>
                <c:pt idx="2199">
                  <c:v>786</c:v>
                </c:pt>
                <c:pt idx="2200">
                  <c:v>787</c:v>
                </c:pt>
                <c:pt idx="2201">
                  <c:v>788</c:v>
                </c:pt>
                <c:pt idx="2202">
                  <c:v>789</c:v>
                </c:pt>
                <c:pt idx="2203">
                  <c:v>790</c:v>
                </c:pt>
                <c:pt idx="2204">
                  <c:v>791</c:v>
                </c:pt>
                <c:pt idx="2205">
                  <c:v>792</c:v>
                </c:pt>
                <c:pt idx="2206">
                  <c:v>793</c:v>
                </c:pt>
                <c:pt idx="2207">
                  <c:v>794</c:v>
                </c:pt>
                <c:pt idx="2208">
                  <c:v>795</c:v>
                </c:pt>
                <c:pt idx="2209">
                  <c:v>796</c:v>
                </c:pt>
                <c:pt idx="2210">
                  <c:v>797</c:v>
                </c:pt>
                <c:pt idx="2211">
                  <c:v>798</c:v>
                </c:pt>
                <c:pt idx="2212">
                  <c:v>799</c:v>
                </c:pt>
                <c:pt idx="2213">
                  <c:v>800</c:v>
                </c:pt>
                <c:pt idx="2214">
                  <c:v>801</c:v>
                </c:pt>
                <c:pt idx="2215">
                  <c:v>802</c:v>
                </c:pt>
                <c:pt idx="2216">
                  <c:v>803</c:v>
                </c:pt>
                <c:pt idx="2217">
                  <c:v>804</c:v>
                </c:pt>
                <c:pt idx="2218">
                  <c:v>805</c:v>
                </c:pt>
                <c:pt idx="2219">
                  <c:v>806</c:v>
                </c:pt>
                <c:pt idx="2220">
                  <c:v>807</c:v>
                </c:pt>
                <c:pt idx="2221">
                  <c:v>808</c:v>
                </c:pt>
                <c:pt idx="2222">
                  <c:v>809</c:v>
                </c:pt>
                <c:pt idx="2223">
                  <c:v>810</c:v>
                </c:pt>
                <c:pt idx="2224">
                  <c:v>811</c:v>
                </c:pt>
                <c:pt idx="2225">
                  <c:v>812</c:v>
                </c:pt>
                <c:pt idx="2226">
                  <c:v>813</c:v>
                </c:pt>
                <c:pt idx="2227">
                  <c:v>814</c:v>
                </c:pt>
                <c:pt idx="2228">
                  <c:v>815</c:v>
                </c:pt>
                <c:pt idx="2229">
                  <c:v>816</c:v>
                </c:pt>
                <c:pt idx="2230">
                  <c:v>817</c:v>
                </c:pt>
                <c:pt idx="2231">
                  <c:v>818</c:v>
                </c:pt>
                <c:pt idx="2232">
                  <c:v>819</c:v>
                </c:pt>
                <c:pt idx="2233">
                  <c:v>820</c:v>
                </c:pt>
                <c:pt idx="2234">
                  <c:v>821</c:v>
                </c:pt>
                <c:pt idx="2235">
                  <c:v>822</c:v>
                </c:pt>
                <c:pt idx="2236">
                  <c:v>823</c:v>
                </c:pt>
                <c:pt idx="2237">
                  <c:v>824</c:v>
                </c:pt>
                <c:pt idx="2238">
                  <c:v>825</c:v>
                </c:pt>
                <c:pt idx="2239">
                  <c:v>826</c:v>
                </c:pt>
                <c:pt idx="2240">
                  <c:v>827</c:v>
                </c:pt>
                <c:pt idx="2241">
                  <c:v>828</c:v>
                </c:pt>
                <c:pt idx="2242">
                  <c:v>829</c:v>
                </c:pt>
                <c:pt idx="2243">
                  <c:v>830</c:v>
                </c:pt>
                <c:pt idx="2244">
                  <c:v>831</c:v>
                </c:pt>
                <c:pt idx="2245">
                  <c:v>832</c:v>
                </c:pt>
                <c:pt idx="2246">
                  <c:v>833</c:v>
                </c:pt>
                <c:pt idx="2247">
                  <c:v>834</c:v>
                </c:pt>
                <c:pt idx="2248">
                  <c:v>835</c:v>
                </c:pt>
                <c:pt idx="2249">
                  <c:v>836</c:v>
                </c:pt>
                <c:pt idx="2250">
                  <c:v>837</c:v>
                </c:pt>
                <c:pt idx="2251">
                  <c:v>838</c:v>
                </c:pt>
                <c:pt idx="2252">
                  <c:v>839</c:v>
                </c:pt>
                <c:pt idx="2253">
                  <c:v>840</c:v>
                </c:pt>
                <c:pt idx="2254">
                  <c:v>841</c:v>
                </c:pt>
                <c:pt idx="2255">
                  <c:v>842</c:v>
                </c:pt>
                <c:pt idx="2256">
                  <c:v>843</c:v>
                </c:pt>
                <c:pt idx="2257">
                  <c:v>844</c:v>
                </c:pt>
                <c:pt idx="2258">
                  <c:v>845</c:v>
                </c:pt>
                <c:pt idx="2259">
                  <c:v>846</c:v>
                </c:pt>
                <c:pt idx="2260">
                  <c:v>847</c:v>
                </c:pt>
                <c:pt idx="2261">
                  <c:v>848</c:v>
                </c:pt>
                <c:pt idx="2262">
                  <c:v>849</c:v>
                </c:pt>
                <c:pt idx="2263">
                  <c:v>850</c:v>
                </c:pt>
                <c:pt idx="2264">
                  <c:v>851</c:v>
                </c:pt>
                <c:pt idx="2265">
                  <c:v>852</c:v>
                </c:pt>
                <c:pt idx="2266">
                  <c:v>853</c:v>
                </c:pt>
                <c:pt idx="2267">
                  <c:v>854</c:v>
                </c:pt>
                <c:pt idx="2268">
                  <c:v>855</c:v>
                </c:pt>
                <c:pt idx="2269">
                  <c:v>856</c:v>
                </c:pt>
                <c:pt idx="2270">
                  <c:v>857</c:v>
                </c:pt>
                <c:pt idx="2271">
                  <c:v>858</c:v>
                </c:pt>
                <c:pt idx="2272">
                  <c:v>859</c:v>
                </c:pt>
                <c:pt idx="2273">
                  <c:v>860</c:v>
                </c:pt>
                <c:pt idx="2274">
                  <c:v>861</c:v>
                </c:pt>
                <c:pt idx="2275">
                  <c:v>862</c:v>
                </c:pt>
                <c:pt idx="2276">
                  <c:v>863</c:v>
                </c:pt>
                <c:pt idx="2277">
                  <c:v>864</c:v>
                </c:pt>
                <c:pt idx="2278">
                  <c:v>865</c:v>
                </c:pt>
                <c:pt idx="2279">
                  <c:v>866</c:v>
                </c:pt>
                <c:pt idx="2280">
                  <c:v>867</c:v>
                </c:pt>
                <c:pt idx="2281">
                  <c:v>868</c:v>
                </c:pt>
                <c:pt idx="2282">
                  <c:v>869</c:v>
                </c:pt>
                <c:pt idx="2283">
                  <c:v>870</c:v>
                </c:pt>
                <c:pt idx="2284">
                  <c:v>871</c:v>
                </c:pt>
                <c:pt idx="2285">
                  <c:v>872</c:v>
                </c:pt>
                <c:pt idx="2286">
                  <c:v>873</c:v>
                </c:pt>
                <c:pt idx="2287">
                  <c:v>874</c:v>
                </c:pt>
                <c:pt idx="2288">
                  <c:v>875</c:v>
                </c:pt>
                <c:pt idx="2289">
                  <c:v>876</c:v>
                </c:pt>
                <c:pt idx="2290">
                  <c:v>877</c:v>
                </c:pt>
                <c:pt idx="2291">
                  <c:v>878</c:v>
                </c:pt>
                <c:pt idx="2292">
                  <c:v>879</c:v>
                </c:pt>
                <c:pt idx="2293">
                  <c:v>880</c:v>
                </c:pt>
                <c:pt idx="2294">
                  <c:v>881</c:v>
                </c:pt>
                <c:pt idx="2295">
                  <c:v>882</c:v>
                </c:pt>
                <c:pt idx="2296">
                  <c:v>883</c:v>
                </c:pt>
                <c:pt idx="2297">
                  <c:v>884</c:v>
                </c:pt>
                <c:pt idx="2298">
                  <c:v>885</c:v>
                </c:pt>
                <c:pt idx="2299">
                  <c:v>886</c:v>
                </c:pt>
                <c:pt idx="2300">
                  <c:v>887</c:v>
                </c:pt>
                <c:pt idx="2301">
                  <c:v>888</c:v>
                </c:pt>
                <c:pt idx="2302">
                  <c:v>889</c:v>
                </c:pt>
                <c:pt idx="2303">
                  <c:v>890</c:v>
                </c:pt>
                <c:pt idx="2304">
                  <c:v>891</c:v>
                </c:pt>
                <c:pt idx="2305">
                  <c:v>892</c:v>
                </c:pt>
                <c:pt idx="2306">
                  <c:v>893</c:v>
                </c:pt>
                <c:pt idx="2307">
                  <c:v>894</c:v>
                </c:pt>
                <c:pt idx="2308">
                  <c:v>895</c:v>
                </c:pt>
                <c:pt idx="2309">
                  <c:v>896</c:v>
                </c:pt>
                <c:pt idx="2310">
                  <c:v>897</c:v>
                </c:pt>
                <c:pt idx="2311">
                  <c:v>898</c:v>
                </c:pt>
                <c:pt idx="2312">
                  <c:v>899</c:v>
                </c:pt>
                <c:pt idx="2313">
                  <c:v>900</c:v>
                </c:pt>
                <c:pt idx="2314">
                  <c:v>901</c:v>
                </c:pt>
                <c:pt idx="2315">
                  <c:v>902</c:v>
                </c:pt>
                <c:pt idx="2316">
                  <c:v>903</c:v>
                </c:pt>
                <c:pt idx="2317">
                  <c:v>904</c:v>
                </c:pt>
                <c:pt idx="2318">
                  <c:v>905</c:v>
                </c:pt>
                <c:pt idx="2319">
                  <c:v>906</c:v>
                </c:pt>
                <c:pt idx="2320">
                  <c:v>907</c:v>
                </c:pt>
                <c:pt idx="2321">
                  <c:v>908</c:v>
                </c:pt>
                <c:pt idx="2322">
                  <c:v>909</c:v>
                </c:pt>
                <c:pt idx="2323">
                  <c:v>910</c:v>
                </c:pt>
                <c:pt idx="2324">
                  <c:v>911</c:v>
                </c:pt>
                <c:pt idx="2325">
                  <c:v>912</c:v>
                </c:pt>
                <c:pt idx="2326">
                  <c:v>913</c:v>
                </c:pt>
                <c:pt idx="2327">
                  <c:v>914</c:v>
                </c:pt>
                <c:pt idx="2328">
                  <c:v>915</c:v>
                </c:pt>
                <c:pt idx="2329">
                  <c:v>916</c:v>
                </c:pt>
                <c:pt idx="2330">
                  <c:v>917</c:v>
                </c:pt>
                <c:pt idx="2331">
                  <c:v>918</c:v>
                </c:pt>
                <c:pt idx="2332">
                  <c:v>919</c:v>
                </c:pt>
                <c:pt idx="2333">
                  <c:v>920</c:v>
                </c:pt>
                <c:pt idx="2334">
                  <c:v>921</c:v>
                </c:pt>
                <c:pt idx="2335">
                  <c:v>922</c:v>
                </c:pt>
                <c:pt idx="2336">
                  <c:v>923</c:v>
                </c:pt>
                <c:pt idx="2337">
                  <c:v>924</c:v>
                </c:pt>
                <c:pt idx="2338">
                  <c:v>925</c:v>
                </c:pt>
                <c:pt idx="2339">
                  <c:v>926</c:v>
                </c:pt>
                <c:pt idx="2340">
                  <c:v>927</c:v>
                </c:pt>
                <c:pt idx="2341">
                  <c:v>928</c:v>
                </c:pt>
                <c:pt idx="2342">
                  <c:v>929</c:v>
                </c:pt>
                <c:pt idx="2343">
                  <c:v>930</c:v>
                </c:pt>
                <c:pt idx="2344">
                  <c:v>931</c:v>
                </c:pt>
                <c:pt idx="2345">
                  <c:v>932</c:v>
                </c:pt>
                <c:pt idx="2346">
                  <c:v>933</c:v>
                </c:pt>
                <c:pt idx="2347">
                  <c:v>934</c:v>
                </c:pt>
                <c:pt idx="2348">
                  <c:v>935</c:v>
                </c:pt>
                <c:pt idx="2349">
                  <c:v>936</c:v>
                </c:pt>
                <c:pt idx="2350">
                  <c:v>937</c:v>
                </c:pt>
                <c:pt idx="2351">
                  <c:v>938</c:v>
                </c:pt>
                <c:pt idx="2352">
                  <c:v>939</c:v>
                </c:pt>
                <c:pt idx="2353">
                  <c:v>940</c:v>
                </c:pt>
                <c:pt idx="2354">
                  <c:v>941</c:v>
                </c:pt>
                <c:pt idx="2355">
                  <c:v>942</c:v>
                </c:pt>
                <c:pt idx="2356">
                  <c:v>943</c:v>
                </c:pt>
                <c:pt idx="2357">
                  <c:v>944</c:v>
                </c:pt>
                <c:pt idx="2358">
                  <c:v>945</c:v>
                </c:pt>
                <c:pt idx="2359">
                  <c:v>946</c:v>
                </c:pt>
                <c:pt idx="2360">
                  <c:v>947</c:v>
                </c:pt>
                <c:pt idx="2361">
                  <c:v>948</c:v>
                </c:pt>
                <c:pt idx="2362">
                  <c:v>949</c:v>
                </c:pt>
                <c:pt idx="2363">
                  <c:v>950</c:v>
                </c:pt>
                <c:pt idx="2364">
                  <c:v>951</c:v>
                </c:pt>
                <c:pt idx="2365">
                  <c:v>952</c:v>
                </c:pt>
                <c:pt idx="2366">
                  <c:v>953</c:v>
                </c:pt>
                <c:pt idx="2367">
                  <c:v>954</c:v>
                </c:pt>
                <c:pt idx="2368">
                  <c:v>955</c:v>
                </c:pt>
                <c:pt idx="2369">
                  <c:v>956</c:v>
                </c:pt>
                <c:pt idx="2370">
                  <c:v>957</c:v>
                </c:pt>
                <c:pt idx="2371">
                  <c:v>958</c:v>
                </c:pt>
                <c:pt idx="2372">
                  <c:v>959</c:v>
                </c:pt>
                <c:pt idx="2373">
                  <c:v>960</c:v>
                </c:pt>
                <c:pt idx="2374">
                  <c:v>961</c:v>
                </c:pt>
                <c:pt idx="2375">
                  <c:v>962</c:v>
                </c:pt>
                <c:pt idx="2376">
                  <c:v>963</c:v>
                </c:pt>
                <c:pt idx="2377">
                  <c:v>964</c:v>
                </c:pt>
                <c:pt idx="2378">
                  <c:v>965</c:v>
                </c:pt>
                <c:pt idx="2379">
                  <c:v>966</c:v>
                </c:pt>
                <c:pt idx="2380">
                  <c:v>967</c:v>
                </c:pt>
                <c:pt idx="2381">
                  <c:v>968</c:v>
                </c:pt>
                <c:pt idx="2382">
                  <c:v>969</c:v>
                </c:pt>
                <c:pt idx="2383">
                  <c:v>970</c:v>
                </c:pt>
                <c:pt idx="2384">
                  <c:v>971</c:v>
                </c:pt>
                <c:pt idx="2385">
                  <c:v>972</c:v>
                </c:pt>
                <c:pt idx="2386">
                  <c:v>973</c:v>
                </c:pt>
                <c:pt idx="2387">
                  <c:v>974</c:v>
                </c:pt>
                <c:pt idx="2388">
                  <c:v>975</c:v>
                </c:pt>
                <c:pt idx="2389">
                  <c:v>976</c:v>
                </c:pt>
                <c:pt idx="2390">
                  <c:v>977</c:v>
                </c:pt>
                <c:pt idx="2391">
                  <c:v>978</c:v>
                </c:pt>
                <c:pt idx="2392">
                  <c:v>979</c:v>
                </c:pt>
                <c:pt idx="2393">
                  <c:v>980</c:v>
                </c:pt>
                <c:pt idx="2394">
                  <c:v>981</c:v>
                </c:pt>
                <c:pt idx="2395">
                  <c:v>982</c:v>
                </c:pt>
                <c:pt idx="2396">
                  <c:v>983</c:v>
                </c:pt>
                <c:pt idx="2397">
                  <c:v>984</c:v>
                </c:pt>
                <c:pt idx="2398">
                  <c:v>985</c:v>
                </c:pt>
                <c:pt idx="2399">
                  <c:v>986</c:v>
                </c:pt>
                <c:pt idx="2400">
                  <c:v>987</c:v>
                </c:pt>
                <c:pt idx="2401">
                  <c:v>988</c:v>
                </c:pt>
                <c:pt idx="2402">
                  <c:v>989</c:v>
                </c:pt>
                <c:pt idx="2403">
                  <c:v>990</c:v>
                </c:pt>
                <c:pt idx="2404">
                  <c:v>991</c:v>
                </c:pt>
                <c:pt idx="2405">
                  <c:v>992</c:v>
                </c:pt>
                <c:pt idx="2406">
                  <c:v>993</c:v>
                </c:pt>
                <c:pt idx="2407">
                  <c:v>994</c:v>
                </c:pt>
                <c:pt idx="2408">
                  <c:v>995</c:v>
                </c:pt>
                <c:pt idx="2409">
                  <c:v>996</c:v>
                </c:pt>
                <c:pt idx="2410">
                  <c:v>997</c:v>
                </c:pt>
                <c:pt idx="2411">
                  <c:v>998</c:v>
                </c:pt>
                <c:pt idx="2412">
                  <c:v>999</c:v>
                </c:pt>
                <c:pt idx="2413">
                  <c:v>1000</c:v>
                </c:pt>
                <c:pt idx="2414">
                  <c:v>1001</c:v>
                </c:pt>
                <c:pt idx="2415">
                  <c:v>1002</c:v>
                </c:pt>
                <c:pt idx="2416">
                  <c:v>1003</c:v>
                </c:pt>
                <c:pt idx="2417">
                  <c:v>1004</c:v>
                </c:pt>
                <c:pt idx="2418">
                  <c:v>1005</c:v>
                </c:pt>
                <c:pt idx="2419">
                  <c:v>1006</c:v>
                </c:pt>
                <c:pt idx="2420">
                  <c:v>1007</c:v>
                </c:pt>
                <c:pt idx="2421">
                  <c:v>1008</c:v>
                </c:pt>
                <c:pt idx="2422">
                  <c:v>1009</c:v>
                </c:pt>
                <c:pt idx="2423">
                  <c:v>1010</c:v>
                </c:pt>
                <c:pt idx="2424">
                  <c:v>1011</c:v>
                </c:pt>
                <c:pt idx="2425">
                  <c:v>1012</c:v>
                </c:pt>
                <c:pt idx="2426">
                  <c:v>1013</c:v>
                </c:pt>
                <c:pt idx="2427">
                  <c:v>1014</c:v>
                </c:pt>
                <c:pt idx="2428">
                  <c:v>1015</c:v>
                </c:pt>
                <c:pt idx="2429">
                  <c:v>1016</c:v>
                </c:pt>
                <c:pt idx="2430">
                  <c:v>1017</c:v>
                </c:pt>
                <c:pt idx="2431">
                  <c:v>1018</c:v>
                </c:pt>
                <c:pt idx="2432">
                  <c:v>1019</c:v>
                </c:pt>
                <c:pt idx="2433">
                  <c:v>1020</c:v>
                </c:pt>
                <c:pt idx="2434">
                  <c:v>1021</c:v>
                </c:pt>
                <c:pt idx="2435">
                  <c:v>1022</c:v>
                </c:pt>
                <c:pt idx="2436">
                  <c:v>1023</c:v>
                </c:pt>
                <c:pt idx="2437">
                  <c:v>1024</c:v>
                </c:pt>
                <c:pt idx="2438">
                  <c:v>1025</c:v>
                </c:pt>
                <c:pt idx="2439">
                  <c:v>1026</c:v>
                </c:pt>
                <c:pt idx="2440">
                  <c:v>1027</c:v>
                </c:pt>
                <c:pt idx="2441">
                  <c:v>1028</c:v>
                </c:pt>
                <c:pt idx="2442">
                  <c:v>1029</c:v>
                </c:pt>
                <c:pt idx="2443">
                  <c:v>1030</c:v>
                </c:pt>
                <c:pt idx="2444">
                  <c:v>1031</c:v>
                </c:pt>
                <c:pt idx="2445">
                  <c:v>1032</c:v>
                </c:pt>
                <c:pt idx="2446">
                  <c:v>1033</c:v>
                </c:pt>
                <c:pt idx="2447">
                  <c:v>1034</c:v>
                </c:pt>
                <c:pt idx="2448">
                  <c:v>1035</c:v>
                </c:pt>
                <c:pt idx="2449">
                  <c:v>1036</c:v>
                </c:pt>
                <c:pt idx="2450">
                  <c:v>1037</c:v>
                </c:pt>
                <c:pt idx="2451">
                  <c:v>1038</c:v>
                </c:pt>
                <c:pt idx="2452">
                  <c:v>1039</c:v>
                </c:pt>
                <c:pt idx="2453">
                  <c:v>1040</c:v>
                </c:pt>
                <c:pt idx="2454">
                  <c:v>1041</c:v>
                </c:pt>
                <c:pt idx="2455">
                  <c:v>1042</c:v>
                </c:pt>
                <c:pt idx="2456">
                  <c:v>1043</c:v>
                </c:pt>
                <c:pt idx="2457">
                  <c:v>1044</c:v>
                </c:pt>
                <c:pt idx="2458">
                  <c:v>1045</c:v>
                </c:pt>
                <c:pt idx="2459">
                  <c:v>1046</c:v>
                </c:pt>
                <c:pt idx="2460">
                  <c:v>1047</c:v>
                </c:pt>
                <c:pt idx="2461">
                  <c:v>1048</c:v>
                </c:pt>
                <c:pt idx="2462">
                  <c:v>1049</c:v>
                </c:pt>
                <c:pt idx="2463">
                  <c:v>1050</c:v>
                </c:pt>
                <c:pt idx="2464">
                  <c:v>1051</c:v>
                </c:pt>
                <c:pt idx="2465">
                  <c:v>1052</c:v>
                </c:pt>
                <c:pt idx="2466">
                  <c:v>1053</c:v>
                </c:pt>
                <c:pt idx="2467">
                  <c:v>1054</c:v>
                </c:pt>
                <c:pt idx="2468">
                  <c:v>1055</c:v>
                </c:pt>
                <c:pt idx="2469">
                  <c:v>1056</c:v>
                </c:pt>
                <c:pt idx="2470">
                  <c:v>1057</c:v>
                </c:pt>
                <c:pt idx="2471">
                  <c:v>1058</c:v>
                </c:pt>
                <c:pt idx="2472">
                  <c:v>1059</c:v>
                </c:pt>
                <c:pt idx="2473">
                  <c:v>1060</c:v>
                </c:pt>
                <c:pt idx="2474">
                  <c:v>1061</c:v>
                </c:pt>
                <c:pt idx="2475">
                  <c:v>1062</c:v>
                </c:pt>
                <c:pt idx="2476">
                  <c:v>1063</c:v>
                </c:pt>
                <c:pt idx="2477">
                  <c:v>1064</c:v>
                </c:pt>
                <c:pt idx="2478">
                  <c:v>1065</c:v>
                </c:pt>
                <c:pt idx="2479">
                  <c:v>1066</c:v>
                </c:pt>
                <c:pt idx="2480">
                  <c:v>1067</c:v>
                </c:pt>
                <c:pt idx="2481">
                  <c:v>1068</c:v>
                </c:pt>
                <c:pt idx="2482">
                  <c:v>1069</c:v>
                </c:pt>
                <c:pt idx="2483">
                  <c:v>1070</c:v>
                </c:pt>
                <c:pt idx="2484">
                  <c:v>1071</c:v>
                </c:pt>
                <c:pt idx="2485">
                  <c:v>1072</c:v>
                </c:pt>
                <c:pt idx="2486">
                  <c:v>1073</c:v>
                </c:pt>
                <c:pt idx="2487">
                  <c:v>1074</c:v>
                </c:pt>
                <c:pt idx="2488">
                  <c:v>1075</c:v>
                </c:pt>
                <c:pt idx="2489">
                  <c:v>1076</c:v>
                </c:pt>
                <c:pt idx="2490">
                  <c:v>1077</c:v>
                </c:pt>
                <c:pt idx="2491">
                  <c:v>1078</c:v>
                </c:pt>
                <c:pt idx="2492">
                  <c:v>1079</c:v>
                </c:pt>
                <c:pt idx="2493">
                  <c:v>1080</c:v>
                </c:pt>
                <c:pt idx="2494">
                  <c:v>1081</c:v>
                </c:pt>
                <c:pt idx="2495">
                  <c:v>1082</c:v>
                </c:pt>
                <c:pt idx="2496">
                  <c:v>1083</c:v>
                </c:pt>
                <c:pt idx="2497">
                  <c:v>1084</c:v>
                </c:pt>
                <c:pt idx="2498">
                  <c:v>1085</c:v>
                </c:pt>
                <c:pt idx="2499">
                  <c:v>1086</c:v>
                </c:pt>
                <c:pt idx="2500">
                  <c:v>1087</c:v>
                </c:pt>
                <c:pt idx="2501">
                  <c:v>1088</c:v>
                </c:pt>
                <c:pt idx="2502">
                  <c:v>1089</c:v>
                </c:pt>
                <c:pt idx="2503">
                  <c:v>1090</c:v>
                </c:pt>
                <c:pt idx="2504">
                  <c:v>1091</c:v>
                </c:pt>
                <c:pt idx="2505">
                  <c:v>1092</c:v>
                </c:pt>
                <c:pt idx="2506">
                  <c:v>1093</c:v>
                </c:pt>
                <c:pt idx="2507">
                  <c:v>1094</c:v>
                </c:pt>
                <c:pt idx="2508">
                  <c:v>1095</c:v>
                </c:pt>
                <c:pt idx="2509">
                  <c:v>1096</c:v>
                </c:pt>
                <c:pt idx="2510">
                  <c:v>1097</c:v>
                </c:pt>
                <c:pt idx="2511">
                  <c:v>1098</c:v>
                </c:pt>
                <c:pt idx="2512">
                  <c:v>1099</c:v>
                </c:pt>
                <c:pt idx="2513">
                  <c:v>1100</c:v>
                </c:pt>
                <c:pt idx="2514">
                  <c:v>1101</c:v>
                </c:pt>
                <c:pt idx="2515">
                  <c:v>1102</c:v>
                </c:pt>
                <c:pt idx="2516">
                  <c:v>1103</c:v>
                </c:pt>
                <c:pt idx="2517">
                  <c:v>1104</c:v>
                </c:pt>
                <c:pt idx="2518">
                  <c:v>1105</c:v>
                </c:pt>
                <c:pt idx="2519">
                  <c:v>1106</c:v>
                </c:pt>
                <c:pt idx="2520">
                  <c:v>1107</c:v>
                </c:pt>
                <c:pt idx="2521">
                  <c:v>1108</c:v>
                </c:pt>
                <c:pt idx="2522">
                  <c:v>1109</c:v>
                </c:pt>
                <c:pt idx="2523">
                  <c:v>1110</c:v>
                </c:pt>
                <c:pt idx="2524">
                  <c:v>1111</c:v>
                </c:pt>
                <c:pt idx="2525">
                  <c:v>1112</c:v>
                </c:pt>
                <c:pt idx="2526">
                  <c:v>1113</c:v>
                </c:pt>
                <c:pt idx="2527">
                  <c:v>1114</c:v>
                </c:pt>
                <c:pt idx="2528">
                  <c:v>1115</c:v>
                </c:pt>
                <c:pt idx="2529">
                  <c:v>1116</c:v>
                </c:pt>
                <c:pt idx="2530">
                  <c:v>1117</c:v>
                </c:pt>
                <c:pt idx="2531">
                  <c:v>1118</c:v>
                </c:pt>
                <c:pt idx="2532">
                  <c:v>1119</c:v>
                </c:pt>
                <c:pt idx="2533">
                  <c:v>1120</c:v>
                </c:pt>
                <c:pt idx="2534">
                  <c:v>1121</c:v>
                </c:pt>
                <c:pt idx="2535">
                  <c:v>1122</c:v>
                </c:pt>
                <c:pt idx="2536">
                  <c:v>1123</c:v>
                </c:pt>
                <c:pt idx="2537">
                  <c:v>1124</c:v>
                </c:pt>
                <c:pt idx="2538">
                  <c:v>1125</c:v>
                </c:pt>
                <c:pt idx="2539">
                  <c:v>1126</c:v>
                </c:pt>
                <c:pt idx="2540">
                  <c:v>1127</c:v>
                </c:pt>
                <c:pt idx="2541">
                  <c:v>1128</c:v>
                </c:pt>
                <c:pt idx="2542">
                  <c:v>1129</c:v>
                </c:pt>
                <c:pt idx="2543">
                  <c:v>1130</c:v>
                </c:pt>
                <c:pt idx="2544">
                  <c:v>1131</c:v>
                </c:pt>
                <c:pt idx="2545">
                  <c:v>1132</c:v>
                </c:pt>
                <c:pt idx="2546">
                  <c:v>1133</c:v>
                </c:pt>
                <c:pt idx="2547">
                  <c:v>1134</c:v>
                </c:pt>
                <c:pt idx="2548">
                  <c:v>1135</c:v>
                </c:pt>
                <c:pt idx="2549">
                  <c:v>1136</c:v>
                </c:pt>
                <c:pt idx="2550">
                  <c:v>1137</c:v>
                </c:pt>
                <c:pt idx="2551">
                  <c:v>1138</c:v>
                </c:pt>
                <c:pt idx="2552">
                  <c:v>1139</c:v>
                </c:pt>
                <c:pt idx="2553">
                  <c:v>1140</c:v>
                </c:pt>
                <c:pt idx="2554">
                  <c:v>1141</c:v>
                </c:pt>
                <c:pt idx="2555">
                  <c:v>1142</c:v>
                </c:pt>
                <c:pt idx="2556">
                  <c:v>1143</c:v>
                </c:pt>
                <c:pt idx="2557">
                  <c:v>1144</c:v>
                </c:pt>
                <c:pt idx="2558">
                  <c:v>1145</c:v>
                </c:pt>
                <c:pt idx="2559">
                  <c:v>1146</c:v>
                </c:pt>
                <c:pt idx="2560">
                  <c:v>1147</c:v>
                </c:pt>
                <c:pt idx="2561">
                  <c:v>1148</c:v>
                </c:pt>
                <c:pt idx="2562">
                  <c:v>1149</c:v>
                </c:pt>
                <c:pt idx="2563">
                  <c:v>1150</c:v>
                </c:pt>
                <c:pt idx="2564">
                  <c:v>1151</c:v>
                </c:pt>
                <c:pt idx="2565">
                  <c:v>1152</c:v>
                </c:pt>
                <c:pt idx="2566">
                  <c:v>1153</c:v>
                </c:pt>
                <c:pt idx="2567">
                  <c:v>1154</c:v>
                </c:pt>
                <c:pt idx="2568">
                  <c:v>1155</c:v>
                </c:pt>
                <c:pt idx="2569">
                  <c:v>1156</c:v>
                </c:pt>
                <c:pt idx="2570">
                  <c:v>1157</c:v>
                </c:pt>
                <c:pt idx="2571">
                  <c:v>1158</c:v>
                </c:pt>
                <c:pt idx="2572">
                  <c:v>1159</c:v>
                </c:pt>
                <c:pt idx="2573">
                  <c:v>1160</c:v>
                </c:pt>
                <c:pt idx="2574">
                  <c:v>1161</c:v>
                </c:pt>
                <c:pt idx="2575">
                  <c:v>1162</c:v>
                </c:pt>
                <c:pt idx="2576">
                  <c:v>1163</c:v>
                </c:pt>
                <c:pt idx="2577">
                  <c:v>1164</c:v>
                </c:pt>
                <c:pt idx="2578">
                  <c:v>1165</c:v>
                </c:pt>
                <c:pt idx="2579">
                  <c:v>1166</c:v>
                </c:pt>
                <c:pt idx="2580">
                  <c:v>1167</c:v>
                </c:pt>
                <c:pt idx="2581">
                  <c:v>1168</c:v>
                </c:pt>
                <c:pt idx="2582">
                  <c:v>1169</c:v>
                </c:pt>
                <c:pt idx="2583">
                  <c:v>1170</c:v>
                </c:pt>
                <c:pt idx="2584">
                  <c:v>1171</c:v>
                </c:pt>
                <c:pt idx="2585">
                  <c:v>1172</c:v>
                </c:pt>
                <c:pt idx="2586">
                  <c:v>1173</c:v>
                </c:pt>
                <c:pt idx="2587">
                  <c:v>1174</c:v>
                </c:pt>
                <c:pt idx="2588">
                  <c:v>1175</c:v>
                </c:pt>
                <c:pt idx="2589">
                  <c:v>1176</c:v>
                </c:pt>
                <c:pt idx="2590">
                  <c:v>1177</c:v>
                </c:pt>
                <c:pt idx="2591">
                  <c:v>1178</c:v>
                </c:pt>
                <c:pt idx="2592">
                  <c:v>1179</c:v>
                </c:pt>
                <c:pt idx="2593">
                  <c:v>1180</c:v>
                </c:pt>
                <c:pt idx="2594">
                  <c:v>1181</c:v>
                </c:pt>
                <c:pt idx="2595">
                  <c:v>1182</c:v>
                </c:pt>
                <c:pt idx="2596">
                  <c:v>1183</c:v>
                </c:pt>
                <c:pt idx="2597">
                  <c:v>1184</c:v>
                </c:pt>
                <c:pt idx="2598">
                  <c:v>1185</c:v>
                </c:pt>
                <c:pt idx="2599">
                  <c:v>1186</c:v>
                </c:pt>
                <c:pt idx="2600">
                  <c:v>1187</c:v>
                </c:pt>
                <c:pt idx="2601">
                  <c:v>1188</c:v>
                </c:pt>
                <c:pt idx="2602">
                  <c:v>1189</c:v>
                </c:pt>
                <c:pt idx="2603">
                  <c:v>1190</c:v>
                </c:pt>
                <c:pt idx="2604">
                  <c:v>1191</c:v>
                </c:pt>
                <c:pt idx="2605">
                  <c:v>1192</c:v>
                </c:pt>
                <c:pt idx="2606">
                  <c:v>1193</c:v>
                </c:pt>
                <c:pt idx="2607">
                  <c:v>1194</c:v>
                </c:pt>
                <c:pt idx="2608">
                  <c:v>1195</c:v>
                </c:pt>
                <c:pt idx="2609">
                  <c:v>1196</c:v>
                </c:pt>
                <c:pt idx="2610">
                  <c:v>1197</c:v>
                </c:pt>
                <c:pt idx="2611">
                  <c:v>1198</c:v>
                </c:pt>
                <c:pt idx="2612">
                  <c:v>1199</c:v>
                </c:pt>
                <c:pt idx="2613">
                  <c:v>1200</c:v>
                </c:pt>
                <c:pt idx="2614">
                  <c:v>1201</c:v>
                </c:pt>
                <c:pt idx="2615">
                  <c:v>1202</c:v>
                </c:pt>
                <c:pt idx="2616">
                  <c:v>1203</c:v>
                </c:pt>
                <c:pt idx="2617">
                  <c:v>1204</c:v>
                </c:pt>
                <c:pt idx="2618">
                  <c:v>1205</c:v>
                </c:pt>
                <c:pt idx="2619">
                  <c:v>1206</c:v>
                </c:pt>
                <c:pt idx="2620">
                  <c:v>1207</c:v>
                </c:pt>
                <c:pt idx="2621">
                  <c:v>1208</c:v>
                </c:pt>
                <c:pt idx="2622">
                  <c:v>1209</c:v>
                </c:pt>
                <c:pt idx="2623">
                  <c:v>1210</c:v>
                </c:pt>
                <c:pt idx="2624">
                  <c:v>1211</c:v>
                </c:pt>
                <c:pt idx="2625">
                  <c:v>1212</c:v>
                </c:pt>
                <c:pt idx="2626">
                  <c:v>1213</c:v>
                </c:pt>
                <c:pt idx="2627">
                  <c:v>1214</c:v>
                </c:pt>
                <c:pt idx="2628">
                  <c:v>1215</c:v>
                </c:pt>
                <c:pt idx="2629">
                  <c:v>1216</c:v>
                </c:pt>
                <c:pt idx="2630">
                  <c:v>1217</c:v>
                </c:pt>
                <c:pt idx="2631">
                  <c:v>1218</c:v>
                </c:pt>
                <c:pt idx="2632">
                  <c:v>1219</c:v>
                </c:pt>
                <c:pt idx="2633">
                  <c:v>1220</c:v>
                </c:pt>
                <c:pt idx="2634">
                  <c:v>1221</c:v>
                </c:pt>
                <c:pt idx="2635">
                  <c:v>1222</c:v>
                </c:pt>
                <c:pt idx="2636">
                  <c:v>1223</c:v>
                </c:pt>
                <c:pt idx="2637">
                  <c:v>1224</c:v>
                </c:pt>
                <c:pt idx="2638">
                  <c:v>1225</c:v>
                </c:pt>
                <c:pt idx="2639">
                  <c:v>1226</c:v>
                </c:pt>
                <c:pt idx="2640">
                  <c:v>1227</c:v>
                </c:pt>
                <c:pt idx="2641">
                  <c:v>1228</c:v>
                </c:pt>
                <c:pt idx="2642">
                  <c:v>1229</c:v>
                </c:pt>
                <c:pt idx="2643">
                  <c:v>1230</c:v>
                </c:pt>
                <c:pt idx="2644">
                  <c:v>1231</c:v>
                </c:pt>
                <c:pt idx="2645">
                  <c:v>1232</c:v>
                </c:pt>
                <c:pt idx="2646">
                  <c:v>1233</c:v>
                </c:pt>
                <c:pt idx="2647">
                  <c:v>1234</c:v>
                </c:pt>
                <c:pt idx="2648">
                  <c:v>1235</c:v>
                </c:pt>
                <c:pt idx="2649">
                  <c:v>1236</c:v>
                </c:pt>
                <c:pt idx="2650">
                  <c:v>1237</c:v>
                </c:pt>
                <c:pt idx="2651">
                  <c:v>1238</c:v>
                </c:pt>
                <c:pt idx="2652">
                  <c:v>1239</c:v>
                </c:pt>
                <c:pt idx="2653">
                  <c:v>1240</c:v>
                </c:pt>
                <c:pt idx="2654">
                  <c:v>1241</c:v>
                </c:pt>
                <c:pt idx="2655">
                  <c:v>1242</c:v>
                </c:pt>
                <c:pt idx="2656">
                  <c:v>1243</c:v>
                </c:pt>
                <c:pt idx="2657">
                  <c:v>1244</c:v>
                </c:pt>
                <c:pt idx="2658">
                  <c:v>1245</c:v>
                </c:pt>
                <c:pt idx="2659">
                  <c:v>1246</c:v>
                </c:pt>
                <c:pt idx="2660">
                  <c:v>1247</c:v>
                </c:pt>
                <c:pt idx="2661">
                  <c:v>1248</c:v>
                </c:pt>
                <c:pt idx="2662">
                  <c:v>1249</c:v>
                </c:pt>
                <c:pt idx="2663">
                  <c:v>1250</c:v>
                </c:pt>
                <c:pt idx="2664">
                  <c:v>1251</c:v>
                </c:pt>
                <c:pt idx="2665">
                  <c:v>1252</c:v>
                </c:pt>
                <c:pt idx="2666">
                  <c:v>1253</c:v>
                </c:pt>
                <c:pt idx="2667">
                  <c:v>1254</c:v>
                </c:pt>
                <c:pt idx="2668">
                  <c:v>1255</c:v>
                </c:pt>
                <c:pt idx="2669">
                  <c:v>1256</c:v>
                </c:pt>
                <c:pt idx="2670">
                  <c:v>1257</c:v>
                </c:pt>
                <c:pt idx="2671">
                  <c:v>1258</c:v>
                </c:pt>
                <c:pt idx="2672">
                  <c:v>1259</c:v>
                </c:pt>
                <c:pt idx="2673">
                  <c:v>1260</c:v>
                </c:pt>
                <c:pt idx="2674">
                  <c:v>1261</c:v>
                </c:pt>
                <c:pt idx="2675">
                  <c:v>1262</c:v>
                </c:pt>
                <c:pt idx="2676">
                  <c:v>1263</c:v>
                </c:pt>
                <c:pt idx="2677">
                  <c:v>1264</c:v>
                </c:pt>
                <c:pt idx="2678">
                  <c:v>1265</c:v>
                </c:pt>
                <c:pt idx="2679">
                  <c:v>1266</c:v>
                </c:pt>
                <c:pt idx="2680">
                  <c:v>1267</c:v>
                </c:pt>
                <c:pt idx="2681">
                  <c:v>1268</c:v>
                </c:pt>
                <c:pt idx="2682">
                  <c:v>1269</c:v>
                </c:pt>
                <c:pt idx="2683">
                  <c:v>1270</c:v>
                </c:pt>
                <c:pt idx="2684">
                  <c:v>1271</c:v>
                </c:pt>
                <c:pt idx="2685">
                  <c:v>1272</c:v>
                </c:pt>
                <c:pt idx="2686">
                  <c:v>1273</c:v>
                </c:pt>
                <c:pt idx="2687">
                  <c:v>1274</c:v>
                </c:pt>
                <c:pt idx="2688">
                  <c:v>1275</c:v>
                </c:pt>
                <c:pt idx="2689">
                  <c:v>1276</c:v>
                </c:pt>
                <c:pt idx="2690">
                  <c:v>1277</c:v>
                </c:pt>
                <c:pt idx="2691">
                  <c:v>1278</c:v>
                </c:pt>
                <c:pt idx="2692">
                  <c:v>1279</c:v>
                </c:pt>
                <c:pt idx="2693">
                  <c:v>1280</c:v>
                </c:pt>
                <c:pt idx="2694">
                  <c:v>1281</c:v>
                </c:pt>
                <c:pt idx="2695">
                  <c:v>1282</c:v>
                </c:pt>
                <c:pt idx="2696">
                  <c:v>1283</c:v>
                </c:pt>
                <c:pt idx="2697">
                  <c:v>1284</c:v>
                </c:pt>
                <c:pt idx="2698">
                  <c:v>1285</c:v>
                </c:pt>
                <c:pt idx="2699">
                  <c:v>1286</c:v>
                </c:pt>
                <c:pt idx="2700">
                  <c:v>1287</c:v>
                </c:pt>
                <c:pt idx="2701">
                  <c:v>1288</c:v>
                </c:pt>
                <c:pt idx="2702">
                  <c:v>1289</c:v>
                </c:pt>
                <c:pt idx="2703">
                  <c:v>1290</c:v>
                </c:pt>
                <c:pt idx="2704">
                  <c:v>1291</c:v>
                </c:pt>
                <c:pt idx="2705">
                  <c:v>1292</c:v>
                </c:pt>
                <c:pt idx="2706">
                  <c:v>1293</c:v>
                </c:pt>
                <c:pt idx="2707">
                  <c:v>1294</c:v>
                </c:pt>
                <c:pt idx="2708">
                  <c:v>1295</c:v>
                </c:pt>
                <c:pt idx="2709">
                  <c:v>1296</c:v>
                </c:pt>
                <c:pt idx="2710">
                  <c:v>1297</c:v>
                </c:pt>
                <c:pt idx="2711">
                  <c:v>1298</c:v>
                </c:pt>
                <c:pt idx="2712">
                  <c:v>1299</c:v>
                </c:pt>
                <c:pt idx="2713">
                  <c:v>1300</c:v>
                </c:pt>
                <c:pt idx="2714">
                  <c:v>1301</c:v>
                </c:pt>
                <c:pt idx="2715">
                  <c:v>1302</c:v>
                </c:pt>
                <c:pt idx="2716">
                  <c:v>1303</c:v>
                </c:pt>
                <c:pt idx="2717">
                  <c:v>1304</c:v>
                </c:pt>
                <c:pt idx="2718">
                  <c:v>1305</c:v>
                </c:pt>
                <c:pt idx="2719">
                  <c:v>1306</c:v>
                </c:pt>
                <c:pt idx="2720">
                  <c:v>1307</c:v>
                </c:pt>
                <c:pt idx="2721">
                  <c:v>1308</c:v>
                </c:pt>
                <c:pt idx="2722">
                  <c:v>1309</c:v>
                </c:pt>
                <c:pt idx="2723">
                  <c:v>1310</c:v>
                </c:pt>
                <c:pt idx="2724">
                  <c:v>1311</c:v>
                </c:pt>
                <c:pt idx="2725">
                  <c:v>1312</c:v>
                </c:pt>
                <c:pt idx="2726">
                  <c:v>1313</c:v>
                </c:pt>
                <c:pt idx="2727">
                  <c:v>1314</c:v>
                </c:pt>
                <c:pt idx="2728">
                  <c:v>1315</c:v>
                </c:pt>
                <c:pt idx="2729">
                  <c:v>1316</c:v>
                </c:pt>
                <c:pt idx="2730">
                  <c:v>1317</c:v>
                </c:pt>
                <c:pt idx="2731">
                  <c:v>1318</c:v>
                </c:pt>
                <c:pt idx="2732">
                  <c:v>1319</c:v>
                </c:pt>
                <c:pt idx="2733">
                  <c:v>1320</c:v>
                </c:pt>
                <c:pt idx="2734">
                  <c:v>1321</c:v>
                </c:pt>
                <c:pt idx="2735">
                  <c:v>1322</c:v>
                </c:pt>
                <c:pt idx="2736">
                  <c:v>1323</c:v>
                </c:pt>
                <c:pt idx="2737">
                  <c:v>1324</c:v>
                </c:pt>
                <c:pt idx="2738">
                  <c:v>1325</c:v>
                </c:pt>
                <c:pt idx="2739">
                  <c:v>1326</c:v>
                </c:pt>
                <c:pt idx="2740">
                  <c:v>1327</c:v>
                </c:pt>
                <c:pt idx="2741">
                  <c:v>1328</c:v>
                </c:pt>
                <c:pt idx="2742">
                  <c:v>1329</c:v>
                </c:pt>
                <c:pt idx="2743">
                  <c:v>1330</c:v>
                </c:pt>
                <c:pt idx="2744">
                  <c:v>1331</c:v>
                </c:pt>
                <c:pt idx="2745">
                  <c:v>1332</c:v>
                </c:pt>
                <c:pt idx="2746">
                  <c:v>1333</c:v>
                </c:pt>
                <c:pt idx="2747">
                  <c:v>1334</c:v>
                </c:pt>
                <c:pt idx="2748">
                  <c:v>1335</c:v>
                </c:pt>
                <c:pt idx="2749">
                  <c:v>1336</c:v>
                </c:pt>
                <c:pt idx="2750">
                  <c:v>1337</c:v>
                </c:pt>
                <c:pt idx="2751">
                  <c:v>1338</c:v>
                </c:pt>
                <c:pt idx="2752">
                  <c:v>1339</c:v>
                </c:pt>
                <c:pt idx="2753">
                  <c:v>1340</c:v>
                </c:pt>
                <c:pt idx="2754">
                  <c:v>1341</c:v>
                </c:pt>
                <c:pt idx="2755">
                  <c:v>1342</c:v>
                </c:pt>
                <c:pt idx="2756">
                  <c:v>1343</c:v>
                </c:pt>
                <c:pt idx="2757">
                  <c:v>1344</c:v>
                </c:pt>
                <c:pt idx="2758">
                  <c:v>1345</c:v>
                </c:pt>
                <c:pt idx="2759">
                  <c:v>1346</c:v>
                </c:pt>
                <c:pt idx="2760">
                  <c:v>1347</c:v>
                </c:pt>
                <c:pt idx="2761">
                  <c:v>1348</c:v>
                </c:pt>
                <c:pt idx="2762">
                  <c:v>1349</c:v>
                </c:pt>
                <c:pt idx="2763">
                  <c:v>1350</c:v>
                </c:pt>
                <c:pt idx="2764">
                  <c:v>1351</c:v>
                </c:pt>
                <c:pt idx="2765">
                  <c:v>1352</c:v>
                </c:pt>
                <c:pt idx="2766">
                  <c:v>1353</c:v>
                </c:pt>
                <c:pt idx="2767">
                  <c:v>1354</c:v>
                </c:pt>
                <c:pt idx="2768">
                  <c:v>1355</c:v>
                </c:pt>
                <c:pt idx="2769">
                  <c:v>1356</c:v>
                </c:pt>
                <c:pt idx="2770">
                  <c:v>1357</c:v>
                </c:pt>
                <c:pt idx="2771">
                  <c:v>1358</c:v>
                </c:pt>
                <c:pt idx="2772">
                  <c:v>1359</c:v>
                </c:pt>
                <c:pt idx="2773">
                  <c:v>1360</c:v>
                </c:pt>
                <c:pt idx="2774">
                  <c:v>1361</c:v>
                </c:pt>
                <c:pt idx="2775">
                  <c:v>1362</c:v>
                </c:pt>
                <c:pt idx="2776">
                  <c:v>1363</c:v>
                </c:pt>
                <c:pt idx="2777">
                  <c:v>1364</c:v>
                </c:pt>
                <c:pt idx="2778">
                  <c:v>1365</c:v>
                </c:pt>
                <c:pt idx="2779">
                  <c:v>1366</c:v>
                </c:pt>
                <c:pt idx="2780">
                  <c:v>1367</c:v>
                </c:pt>
                <c:pt idx="2781">
                  <c:v>1368</c:v>
                </c:pt>
                <c:pt idx="2782">
                  <c:v>1369</c:v>
                </c:pt>
                <c:pt idx="2783">
                  <c:v>1370</c:v>
                </c:pt>
                <c:pt idx="2784">
                  <c:v>1371</c:v>
                </c:pt>
                <c:pt idx="2785">
                  <c:v>1372</c:v>
                </c:pt>
                <c:pt idx="2786">
                  <c:v>1373</c:v>
                </c:pt>
                <c:pt idx="2787">
                  <c:v>1374</c:v>
                </c:pt>
                <c:pt idx="2788">
                  <c:v>1375</c:v>
                </c:pt>
                <c:pt idx="2789">
                  <c:v>1376</c:v>
                </c:pt>
                <c:pt idx="2790">
                  <c:v>1377</c:v>
                </c:pt>
                <c:pt idx="2791">
                  <c:v>1378</c:v>
                </c:pt>
                <c:pt idx="2792">
                  <c:v>1379</c:v>
                </c:pt>
                <c:pt idx="2793">
                  <c:v>1380</c:v>
                </c:pt>
                <c:pt idx="2794">
                  <c:v>1381</c:v>
                </c:pt>
                <c:pt idx="2795">
                  <c:v>1382</c:v>
                </c:pt>
                <c:pt idx="2796">
                  <c:v>1383</c:v>
                </c:pt>
                <c:pt idx="2797">
                  <c:v>1384</c:v>
                </c:pt>
                <c:pt idx="2798">
                  <c:v>1385</c:v>
                </c:pt>
                <c:pt idx="2799">
                  <c:v>1386</c:v>
                </c:pt>
                <c:pt idx="2800">
                  <c:v>1387</c:v>
                </c:pt>
                <c:pt idx="2801">
                  <c:v>1388</c:v>
                </c:pt>
                <c:pt idx="2802">
                  <c:v>1389</c:v>
                </c:pt>
                <c:pt idx="2803">
                  <c:v>1390</c:v>
                </c:pt>
                <c:pt idx="2804">
                  <c:v>1391</c:v>
                </c:pt>
                <c:pt idx="2805">
                  <c:v>1392</c:v>
                </c:pt>
                <c:pt idx="2806">
                  <c:v>1393</c:v>
                </c:pt>
                <c:pt idx="2807">
                  <c:v>1394</c:v>
                </c:pt>
                <c:pt idx="2808">
                  <c:v>1395</c:v>
                </c:pt>
                <c:pt idx="2809">
                  <c:v>1396</c:v>
                </c:pt>
                <c:pt idx="2810">
                  <c:v>1397</c:v>
                </c:pt>
                <c:pt idx="2811">
                  <c:v>1398</c:v>
                </c:pt>
                <c:pt idx="2812">
                  <c:v>1399</c:v>
                </c:pt>
                <c:pt idx="2813">
                  <c:v>1400</c:v>
                </c:pt>
                <c:pt idx="2814">
                  <c:v>1401</c:v>
                </c:pt>
                <c:pt idx="2815">
                  <c:v>1402</c:v>
                </c:pt>
                <c:pt idx="2816">
                  <c:v>1403</c:v>
                </c:pt>
                <c:pt idx="2817">
                  <c:v>1404</c:v>
                </c:pt>
                <c:pt idx="2818">
                  <c:v>1405</c:v>
                </c:pt>
                <c:pt idx="2819">
                  <c:v>1406</c:v>
                </c:pt>
                <c:pt idx="2820">
                  <c:v>1407</c:v>
                </c:pt>
                <c:pt idx="2821">
                  <c:v>1408</c:v>
                </c:pt>
                <c:pt idx="2822">
                  <c:v>1409</c:v>
                </c:pt>
                <c:pt idx="2823">
                  <c:v>1410</c:v>
                </c:pt>
                <c:pt idx="2824">
                  <c:v>1411</c:v>
                </c:pt>
                <c:pt idx="2825">
                  <c:v>1412</c:v>
                </c:pt>
                <c:pt idx="2826">
                  <c:v>1413</c:v>
                </c:pt>
                <c:pt idx="2827">
                  <c:v>1414</c:v>
                </c:pt>
                <c:pt idx="2828">
                  <c:v>1415</c:v>
                </c:pt>
                <c:pt idx="2829">
                  <c:v>1416</c:v>
                </c:pt>
                <c:pt idx="2830">
                  <c:v>1417</c:v>
                </c:pt>
                <c:pt idx="2831">
                  <c:v>1418</c:v>
                </c:pt>
                <c:pt idx="2832">
                  <c:v>1419</c:v>
                </c:pt>
                <c:pt idx="2833">
                  <c:v>1420</c:v>
                </c:pt>
                <c:pt idx="2834">
                  <c:v>1421</c:v>
                </c:pt>
                <c:pt idx="2835">
                  <c:v>1422</c:v>
                </c:pt>
                <c:pt idx="2836">
                  <c:v>1423</c:v>
                </c:pt>
                <c:pt idx="2837">
                  <c:v>1424</c:v>
                </c:pt>
                <c:pt idx="2838">
                  <c:v>1425</c:v>
                </c:pt>
                <c:pt idx="2839">
                  <c:v>1426</c:v>
                </c:pt>
                <c:pt idx="2840">
                  <c:v>1427</c:v>
                </c:pt>
                <c:pt idx="2841">
                  <c:v>1428</c:v>
                </c:pt>
                <c:pt idx="2842">
                  <c:v>1429</c:v>
                </c:pt>
                <c:pt idx="2843">
                  <c:v>1430</c:v>
                </c:pt>
                <c:pt idx="2844">
                  <c:v>1431</c:v>
                </c:pt>
                <c:pt idx="2845">
                  <c:v>1432</c:v>
                </c:pt>
                <c:pt idx="2846">
                  <c:v>1433</c:v>
                </c:pt>
                <c:pt idx="2847">
                  <c:v>1434</c:v>
                </c:pt>
                <c:pt idx="2848">
                  <c:v>1435</c:v>
                </c:pt>
                <c:pt idx="2849">
                  <c:v>1436</c:v>
                </c:pt>
                <c:pt idx="2850">
                  <c:v>1437</c:v>
                </c:pt>
                <c:pt idx="2851">
                  <c:v>1438</c:v>
                </c:pt>
                <c:pt idx="2852">
                  <c:v>1439</c:v>
                </c:pt>
                <c:pt idx="2853">
                  <c:v>1440</c:v>
                </c:pt>
                <c:pt idx="2854">
                  <c:v>1441</c:v>
                </c:pt>
                <c:pt idx="2855">
                  <c:v>1442</c:v>
                </c:pt>
                <c:pt idx="2856">
                  <c:v>1443</c:v>
                </c:pt>
                <c:pt idx="2857">
                  <c:v>1444</c:v>
                </c:pt>
                <c:pt idx="2858">
                  <c:v>1445</c:v>
                </c:pt>
                <c:pt idx="2859">
                  <c:v>1446</c:v>
                </c:pt>
                <c:pt idx="2860">
                  <c:v>1447</c:v>
                </c:pt>
                <c:pt idx="2861">
                  <c:v>1448</c:v>
                </c:pt>
                <c:pt idx="2862">
                  <c:v>1449</c:v>
                </c:pt>
                <c:pt idx="2863">
                  <c:v>1450</c:v>
                </c:pt>
                <c:pt idx="2864">
                  <c:v>1451</c:v>
                </c:pt>
                <c:pt idx="2865">
                  <c:v>1452</c:v>
                </c:pt>
                <c:pt idx="2866">
                  <c:v>1453</c:v>
                </c:pt>
                <c:pt idx="2867">
                  <c:v>1454</c:v>
                </c:pt>
                <c:pt idx="2868">
                  <c:v>1455</c:v>
                </c:pt>
                <c:pt idx="2869">
                  <c:v>1456</c:v>
                </c:pt>
                <c:pt idx="2870">
                  <c:v>1457</c:v>
                </c:pt>
                <c:pt idx="2871">
                  <c:v>1458</c:v>
                </c:pt>
                <c:pt idx="2872">
                  <c:v>1459</c:v>
                </c:pt>
                <c:pt idx="2873">
                  <c:v>1460</c:v>
                </c:pt>
                <c:pt idx="2874">
                  <c:v>1461</c:v>
                </c:pt>
                <c:pt idx="2875">
                  <c:v>1462</c:v>
                </c:pt>
                <c:pt idx="2876">
                  <c:v>1463</c:v>
                </c:pt>
                <c:pt idx="2877">
                  <c:v>1464</c:v>
                </c:pt>
                <c:pt idx="2878">
                  <c:v>1465</c:v>
                </c:pt>
                <c:pt idx="2879">
                  <c:v>1466</c:v>
                </c:pt>
                <c:pt idx="2880">
                  <c:v>1467</c:v>
                </c:pt>
                <c:pt idx="2881">
                  <c:v>1468</c:v>
                </c:pt>
                <c:pt idx="2882">
                  <c:v>1469</c:v>
                </c:pt>
                <c:pt idx="2883">
                  <c:v>1470</c:v>
                </c:pt>
                <c:pt idx="2884">
                  <c:v>1471</c:v>
                </c:pt>
                <c:pt idx="2885">
                  <c:v>1472</c:v>
                </c:pt>
                <c:pt idx="2886">
                  <c:v>1473</c:v>
                </c:pt>
                <c:pt idx="2887">
                  <c:v>1474</c:v>
                </c:pt>
                <c:pt idx="2888">
                  <c:v>1475</c:v>
                </c:pt>
                <c:pt idx="2889">
                  <c:v>1476</c:v>
                </c:pt>
                <c:pt idx="2890">
                  <c:v>1477</c:v>
                </c:pt>
                <c:pt idx="2891">
                  <c:v>1478</c:v>
                </c:pt>
                <c:pt idx="2892">
                  <c:v>1479</c:v>
                </c:pt>
                <c:pt idx="2893">
                  <c:v>1480</c:v>
                </c:pt>
                <c:pt idx="2894">
                  <c:v>1481</c:v>
                </c:pt>
                <c:pt idx="2895">
                  <c:v>1482</c:v>
                </c:pt>
                <c:pt idx="2896">
                  <c:v>1483</c:v>
                </c:pt>
                <c:pt idx="2897">
                  <c:v>1484</c:v>
                </c:pt>
                <c:pt idx="2898">
                  <c:v>1485</c:v>
                </c:pt>
                <c:pt idx="2899">
                  <c:v>1486</c:v>
                </c:pt>
                <c:pt idx="2900">
                  <c:v>1487</c:v>
                </c:pt>
                <c:pt idx="2901">
                  <c:v>1488</c:v>
                </c:pt>
                <c:pt idx="2902">
                  <c:v>1489</c:v>
                </c:pt>
                <c:pt idx="2903">
                  <c:v>1490</c:v>
                </c:pt>
                <c:pt idx="2904">
                  <c:v>1491</c:v>
                </c:pt>
                <c:pt idx="2905">
                  <c:v>1492</c:v>
                </c:pt>
                <c:pt idx="2906">
                  <c:v>1493</c:v>
                </c:pt>
                <c:pt idx="2907">
                  <c:v>1494</c:v>
                </c:pt>
                <c:pt idx="2908">
                  <c:v>1495</c:v>
                </c:pt>
                <c:pt idx="2909">
                  <c:v>1496</c:v>
                </c:pt>
                <c:pt idx="2910">
                  <c:v>1497</c:v>
                </c:pt>
                <c:pt idx="2911">
                  <c:v>1498</c:v>
                </c:pt>
                <c:pt idx="2912">
                  <c:v>1499</c:v>
                </c:pt>
                <c:pt idx="2913">
                  <c:v>1500</c:v>
                </c:pt>
                <c:pt idx="2914">
                  <c:v>1501</c:v>
                </c:pt>
                <c:pt idx="2915">
                  <c:v>1502</c:v>
                </c:pt>
                <c:pt idx="2916">
                  <c:v>1503</c:v>
                </c:pt>
                <c:pt idx="2917">
                  <c:v>1504</c:v>
                </c:pt>
                <c:pt idx="2918">
                  <c:v>1505</c:v>
                </c:pt>
                <c:pt idx="2919">
                  <c:v>1506</c:v>
                </c:pt>
                <c:pt idx="2920">
                  <c:v>1507</c:v>
                </c:pt>
                <c:pt idx="2921">
                  <c:v>1508</c:v>
                </c:pt>
                <c:pt idx="2922">
                  <c:v>1509</c:v>
                </c:pt>
                <c:pt idx="2923">
                  <c:v>1510</c:v>
                </c:pt>
                <c:pt idx="2924">
                  <c:v>1511</c:v>
                </c:pt>
                <c:pt idx="2925">
                  <c:v>1512</c:v>
                </c:pt>
                <c:pt idx="2926">
                  <c:v>1513</c:v>
                </c:pt>
                <c:pt idx="2927">
                  <c:v>1514</c:v>
                </c:pt>
                <c:pt idx="2928">
                  <c:v>1515</c:v>
                </c:pt>
                <c:pt idx="2929">
                  <c:v>1516</c:v>
                </c:pt>
                <c:pt idx="2930">
                  <c:v>1517</c:v>
                </c:pt>
                <c:pt idx="2931">
                  <c:v>1518</c:v>
                </c:pt>
                <c:pt idx="2932">
                  <c:v>1519</c:v>
                </c:pt>
                <c:pt idx="2933">
                  <c:v>1520</c:v>
                </c:pt>
                <c:pt idx="2934">
                  <c:v>1521</c:v>
                </c:pt>
                <c:pt idx="2935">
                  <c:v>1522</c:v>
                </c:pt>
                <c:pt idx="2936">
                  <c:v>1523</c:v>
                </c:pt>
                <c:pt idx="2937">
                  <c:v>1524</c:v>
                </c:pt>
                <c:pt idx="2938">
                  <c:v>1525</c:v>
                </c:pt>
                <c:pt idx="2939">
                  <c:v>1526</c:v>
                </c:pt>
                <c:pt idx="2940">
                  <c:v>1527</c:v>
                </c:pt>
                <c:pt idx="2941">
                  <c:v>1528</c:v>
                </c:pt>
                <c:pt idx="2942">
                  <c:v>1529</c:v>
                </c:pt>
                <c:pt idx="2943">
                  <c:v>1530</c:v>
                </c:pt>
                <c:pt idx="2944">
                  <c:v>1531</c:v>
                </c:pt>
                <c:pt idx="2945">
                  <c:v>1532</c:v>
                </c:pt>
                <c:pt idx="2946">
                  <c:v>1533</c:v>
                </c:pt>
                <c:pt idx="2947">
                  <c:v>1534</c:v>
                </c:pt>
                <c:pt idx="2948">
                  <c:v>1535</c:v>
                </c:pt>
                <c:pt idx="2949">
                  <c:v>1536</c:v>
                </c:pt>
                <c:pt idx="2950">
                  <c:v>1537</c:v>
                </c:pt>
                <c:pt idx="2951">
                  <c:v>1538</c:v>
                </c:pt>
                <c:pt idx="2952">
                  <c:v>1539</c:v>
                </c:pt>
                <c:pt idx="2953">
                  <c:v>1540</c:v>
                </c:pt>
                <c:pt idx="2954">
                  <c:v>1541</c:v>
                </c:pt>
                <c:pt idx="2955">
                  <c:v>1542</c:v>
                </c:pt>
                <c:pt idx="2956">
                  <c:v>1543</c:v>
                </c:pt>
                <c:pt idx="2957">
                  <c:v>1544</c:v>
                </c:pt>
                <c:pt idx="2958">
                  <c:v>1545</c:v>
                </c:pt>
                <c:pt idx="2959">
                  <c:v>1546</c:v>
                </c:pt>
                <c:pt idx="2960">
                  <c:v>1547</c:v>
                </c:pt>
                <c:pt idx="2961">
                  <c:v>1548</c:v>
                </c:pt>
                <c:pt idx="2962">
                  <c:v>1549</c:v>
                </c:pt>
                <c:pt idx="2963">
                  <c:v>1550</c:v>
                </c:pt>
                <c:pt idx="2964">
                  <c:v>1551</c:v>
                </c:pt>
                <c:pt idx="2965">
                  <c:v>1552</c:v>
                </c:pt>
                <c:pt idx="2966">
                  <c:v>1553</c:v>
                </c:pt>
                <c:pt idx="2967">
                  <c:v>1554</c:v>
                </c:pt>
                <c:pt idx="2968">
                  <c:v>1555</c:v>
                </c:pt>
                <c:pt idx="2969">
                  <c:v>1556</c:v>
                </c:pt>
                <c:pt idx="2970">
                  <c:v>1557</c:v>
                </c:pt>
                <c:pt idx="2971">
                  <c:v>1558</c:v>
                </c:pt>
                <c:pt idx="2972">
                  <c:v>1559</c:v>
                </c:pt>
                <c:pt idx="2973">
                  <c:v>1560</c:v>
                </c:pt>
                <c:pt idx="2974">
                  <c:v>1561</c:v>
                </c:pt>
                <c:pt idx="2975">
                  <c:v>1562</c:v>
                </c:pt>
                <c:pt idx="2976">
                  <c:v>1563</c:v>
                </c:pt>
                <c:pt idx="2977">
                  <c:v>1564</c:v>
                </c:pt>
                <c:pt idx="2978">
                  <c:v>1565</c:v>
                </c:pt>
                <c:pt idx="2979">
                  <c:v>1566</c:v>
                </c:pt>
                <c:pt idx="2980">
                  <c:v>1567</c:v>
                </c:pt>
                <c:pt idx="2981">
                  <c:v>1568</c:v>
                </c:pt>
                <c:pt idx="2982">
                  <c:v>1569</c:v>
                </c:pt>
                <c:pt idx="2983">
                  <c:v>1570</c:v>
                </c:pt>
                <c:pt idx="2984">
                  <c:v>1571</c:v>
                </c:pt>
                <c:pt idx="2985">
                  <c:v>1572</c:v>
                </c:pt>
                <c:pt idx="2986">
                  <c:v>1573</c:v>
                </c:pt>
                <c:pt idx="2987">
                  <c:v>1574</c:v>
                </c:pt>
                <c:pt idx="2988">
                  <c:v>1575</c:v>
                </c:pt>
                <c:pt idx="2989">
                  <c:v>1576</c:v>
                </c:pt>
                <c:pt idx="2990">
                  <c:v>1577</c:v>
                </c:pt>
                <c:pt idx="2991">
                  <c:v>1578</c:v>
                </c:pt>
                <c:pt idx="2992">
                  <c:v>1579</c:v>
                </c:pt>
                <c:pt idx="2993">
                  <c:v>1580</c:v>
                </c:pt>
                <c:pt idx="2994">
                  <c:v>1581</c:v>
                </c:pt>
                <c:pt idx="2995">
                  <c:v>1582</c:v>
                </c:pt>
                <c:pt idx="2996">
                  <c:v>1583</c:v>
                </c:pt>
                <c:pt idx="2997">
                  <c:v>1584</c:v>
                </c:pt>
                <c:pt idx="2998">
                  <c:v>1585</c:v>
                </c:pt>
                <c:pt idx="2999">
                  <c:v>1586</c:v>
                </c:pt>
                <c:pt idx="3000">
                  <c:v>1587</c:v>
                </c:pt>
                <c:pt idx="3001">
                  <c:v>1588</c:v>
                </c:pt>
                <c:pt idx="3002">
                  <c:v>1589</c:v>
                </c:pt>
                <c:pt idx="3003">
                  <c:v>1590</c:v>
                </c:pt>
                <c:pt idx="3004">
                  <c:v>1591</c:v>
                </c:pt>
                <c:pt idx="3005">
                  <c:v>1592</c:v>
                </c:pt>
                <c:pt idx="3006">
                  <c:v>1593</c:v>
                </c:pt>
                <c:pt idx="3007">
                  <c:v>1594</c:v>
                </c:pt>
                <c:pt idx="3008">
                  <c:v>1595</c:v>
                </c:pt>
                <c:pt idx="3009">
                  <c:v>1596</c:v>
                </c:pt>
                <c:pt idx="3010">
                  <c:v>1597</c:v>
                </c:pt>
                <c:pt idx="3011">
                  <c:v>1598</c:v>
                </c:pt>
                <c:pt idx="3012">
                  <c:v>1599</c:v>
                </c:pt>
                <c:pt idx="3013">
                  <c:v>1600</c:v>
                </c:pt>
                <c:pt idx="3014">
                  <c:v>1601</c:v>
                </c:pt>
                <c:pt idx="3015">
                  <c:v>1602</c:v>
                </c:pt>
                <c:pt idx="3016">
                  <c:v>1603</c:v>
                </c:pt>
                <c:pt idx="3017">
                  <c:v>1604</c:v>
                </c:pt>
                <c:pt idx="3018">
                  <c:v>1605</c:v>
                </c:pt>
                <c:pt idx="3019">
                  <c:v>1606</c:v>
                </c:pt>
                <c:pt idx="3020">
                  <c:v>1607</c:v>
                </c:pt>
                <c:pt idx="3021">
                  <c:v>1608</c:v>
                </c:pt>
                <c:pt idx="3022">
                  <c:v>1609</c:v>
                </c:pt>
                <c:pt idx="3023">
                  <c:v>1610</c:v>
                </c:pt>
                <c:pt idx="3024">
                  <c:v>1611</c:v>
                </c:pt>
                <c:pt idx="3025">
                  <c:v>1612</c:v>
                </c:pt>
                <c:pt idx="3026">
                  <c:v>1613</c:v>
                </c:pt>
                <c:pt idx="3027">
                  <c:v>1614</c:v>
                </c:pt>
                <c:pt idx="3028">
                  <c:v>1615</c:v>
                </c:pt>
                <c:pt idx="3029">
                  <c:v>1616</c:v>
                </c:pt>
                <c:pt idx="3030">
                  <c:v>1617</c:v>
                </c:pt>
                <c:pt idx="3031">
                  <c:v>1618</c:v>
                </c:pt>
                <c:pt idx="3032">
                  <c:v>1619</c:v>
                </c:pt>
                <c:pt idx="3033">
                  <c:v>1620</c:v>
                </c:pt>
                <c:pt idx="3034">
                  <c:v>1621</c:v>
                </c:pt>
                <c:pt idx="3035">
                  <c:v>1622</c:v>
                </c:pt>
                <c:pt idx="3036">
                  <c:v>1623</c:v>
                </c:pt>
                <c:pt idx="3037">
                  <c:v>1624</c:v>
                </c:pt>
                <c:pt idx="3038">
                  <c:v>1625</c:v>
                </c:pt>
                <c:pt idx="3039">
                  <c:v>1626</c:v>
                </c:pt>
                <c:pt idx="3040">
                  <c:v>1627</c:v>
                </c:pt>
                <c:pt idx="3041">
                  <c:v>1628</c:v>
                </c:pt>
                <c:pt idx="3042">
                  <c:v>1629</c:v>
                </c:pt>
                <c:pt idx="3043">
                  <c:v>1630</c:v>
                </c:pt>
                <c:pt idx="3044">
                  <c:v>1631</c:v>
                </c:pt>
                <c:pt idx="3045">
                  <c:v>1632</c:v>
                </c:pt>
                <c:pt idx="3046">
                  <c:v>1633</c:v>
                </c:pt>
                <c:pt idx="3047">
                  <c:v>1634</c:v>
                </c:pt>
                <c:pt idx="3048">
                  <c:v>1635</c:v>
                </c:pt>
                <c:pt idx="3049">
                  <c:v>1636</c:v>
                </c:pt>
                <c:pt idx="3050">
                  <c:v>1637</c:v>
                </c:pt>
                <c:pt idx="3051">
                  <c:v>1638</c:v>
                </c:pt>
                <c:pt idx="3052">
                  <c:v>1639</c:v>
                </c:pt>
                <c:pt idx="3053">
                  <c:v>1640</c:v>
                </c:pt>
                <c:pt idx="3054">
                  <c:v>1641</c:v>
                </c:pt>
                <c:pt idx="3055">
                  <c:v>1642</c:v>
                </c:pt>
                <c:pt idx="3056">
                  <c:v>1643</c:v>
                </c:pt>
                <c:pt idx="3057">
                  <c:v>1644</c:v>
                </c:pt>
                <c:pt idx="3058">
                  <c:v>1645</c:v>
                </c:pt>
                <c:pt idx="3059">
                  <c:v>1646</c:v>
                </c:pt>
                <c:pt idx="3060">
                  <c:v>1647</c:v>
                </c:pt>
                <c:pt idx="3061">
                  <c:v>1648</c:v>
                </c:pt>
                <c:pt idx="3062">
                  <c:v>1649</c:v>
                </c:pt>
                <c:pt idx="3063">
                  <c:v>1650</c:v>
                </c:pt>
                <c:pt idx="3064">
                  <c:v>1651</c:v>
                </c:pt>
                <c:pt idx="3065">
                  <c:v>1652</c:v>
                </c:pt>
                <c:pt idx="3066">
                  <c:v>1653</c:v>
                </c:pt>
                <c:pt idx="3067">
                  <c:v>1654</c:v>
                </c:pt>
                <c:pt idx="3068">
                  <c:v>1655</c:v>
                </c:pt>
                <c:pt idx="3069">
                  <c:v>1656</c:v>
                </c:pt>
                <c:pt idx="3070">
                  <c:v>1657</c:v>
                </c:pt>
                <c:pt idx="3071">
                  <c:v>1658</c:v>
                </c:pt>
                <c:pt idx="3072">
                  <c:v>1659</c:v>
                </c:pt>
                <c:pt idx="3073">
                  <c:v>1660</c:v>
                </c:pt>
              </c:numCache>
            </c:numRef>
          </c:xVal>
          <c:yVal>
            <c:numRef>
              <c:f>'03-RoundVsAliveNode'!$B$1:$B$3076</c:f>
              <c:numCache>
                <c:formatCode>General</c:formatCode>
                <c:ptCount val="3076"/>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pt idx="43">
                  <c:v>100</c:v>
                </c:pt>
                <c:pt idx="44">
                  <c:v>100</c:v>
                </c:pt>
                <c:pt idx="45">
                  <c:v>100</c:v>
                </c:pt>
                <c:pt idx="46">
                  <c:v>100</c:v>
                </c:pt>
                <c:pt idx="47">
                  <c:v>100</c:v>
                </c:pt>
                <c:pt idx="48">
                  <c:v>100</c:v>
                </c:pt>
                <c:pt idx="49">
                  <c:v>100</c:v>
                </c:pt>
                <c:pt idx="50">
                  <c:v>100</c:v>
                </c:pt>
                <c:pt idx="51">
                  <c:v>100</c:v>
                </c:pt>
                <c:pt idx="52">
                  <c:v>100</c:v>
                </c:pt>
                <c:pt idx="53">
                  <c:v>100</c:v>
                </c:pt>
                <c:pt idx="54">
                  <c:v>100</c:v>
                </c:pt>
                <c:pt idx="55">
                  <c:v>100</c:v>
                </c:pt>
                <c:pt idx="56">
                  <c:v>100</c:v>
                </c:pt>
                <c:pt idx="57">
                  <c:v>100</c:v>
                </c:pt>
                <c:pt idx="58">
                  <c:v>100</c:v>
                </c:pt>
                <c:pt idx="59">
                  <c:v>100</c:v>
                </c:pt>
                <c:pt idx="60">
                  <c:v>100</c:v>
                </c:pt>
                <c:pt idx="61">
                  <c:v>100</c:v>
                </c:pt>
                <c:pt idx="62">
                  <c:v>100</c:v>
                </c:pt>
                <c:pt idx="63">
                  <c:v>100</c:v>
                </c:pt>
                <c:pt idx="64">
                  <c:v>100</c:v>
                </c:pt>
                <c:pt idx="65">
                  <c:v>100</c:v>
                </c:pt>
                <c:pt idx="66">
                  <c:v>100</c:v>
                </c:pt>
                <c:pt idx="67">
                  <c:v>100</c:v>
                </c:pt>
                <c:pt idx="68">
                  <c:v>100</c:v>
                </c:pt>
                <c:pt idx="69">
                  <c:v>100</c:v>
                </c:pt>
                <c:pt idx="70">
                  <c:v>100</c:v>
                </c:pt>
                <c:pt idx="71">
                  <c:v>100</c:v>
                </c:pt>
                <c:pt idx="72">
                  <c:v>100</c:v>
                </c:pt>
                <c:pt idx="73">
                  <c:v>100</c:v>
                </c:pt>
                <c:pt idx="74">
                  <c:v>100</c:v>
                </c:pt>
                <c:pt idx="75">
                  <c:v>100</c:v>
                </c:pt>
                <c:pt idx="76">
                  <c:v>100</c:v>
                </c:pt>
                <c:pt idx="77">
                  <c:v>100</c:v>
                </c:pt>
                <c:pt idx="78">
                  <c:v>100</c:v>
                </c:pt>
                <c:pt idx="79">
                  <c:v>100</c:v>
                </c:pt>
                <c:pt idx="80">
                  <c:v>100</c:v>
                </c:pt>
                <c:pt idx="81">
                  <c:v>100</c:v>
                </c:pt>
                <c:pt idx="82">
                  <c:v>100</c:v>
                </c:pt>
                <c:pt idx="83">
                  <c:v>100</c:v>
                </c:pt>
                <c:pt idx="84">
                  <c:v>100</c:v>
                </c:pt>
                <c:pt idx="85">
                  <c:v>100</c:v>
                </c:pt>
                <c:pt idx="86">
                  <c:v>100</c:v>
                </c:pt>
                <c:pt idx="87">
                  <c:v>100</c:v>
                </c:pt>
                <c:pt idx="88">
                  <c:v>100</c:v>
                </c:pt>
                <c:pt idx="89">
                  <c:v>100</c:v>
                </c:pt>
                <c:pt idx="90">
                  <c:v>100</c:v>
                </c:pt>
                <c:pt idx="91">
                  <c:v>100</c:v>
                </c:pt>
                <c:pt idx="92">
                  <c:v>100</c:v>
                </c:pt>
                <c:pt idx="93">
                  <c:v>100</c:v>
                </c:pt>
                <c:pt idx="94">
                  <c:v>100</c:v>
                </c:pt>
                <c:pt idx="95">
                  <c:v>100</c:v>
                </c:pt>
                <c:pt idx="96">
                  <c:v>100</c:v>
                </c:pt>
                <c:pt idx="97">
                  <c:v>100</c:v>
                </c:pt>
                <c:pt idx="98">
                  <c:v>100</c:v>
                </c:pt>
                <c:pt idx="99">
                  <c:v>100</c:v>
                </c:pt>
                <c:pt idx="100">
                  <c:v>100</c:v>
                </c:pt>
                <c:pt idx="101">
                  <c:v>100</c:v>
                </c:pt>
                <c:pt idx="102">
                  <c:v>100</c:v>
                </c:pt>
                <c:pt idx="103">
                  <c:v>100</c:v>
                </c:pt>
                <c:pt idx="104">
                  <c:v>100</c:v>
                </c:pt>
                <c:pt idx="105">
                  <c:v>100</c:v>
                </c:pt>
                <c:pt idx="106">
                  <c:v>100</c:v>
                </c:pt>
                <c:pt idx="107">
                  <c:v>100</c:v>
                </c:pt>
                <c:pt idx="108">
                  <c:v>100</c:v>
                </c:pt>
                <c:pt idx="109">
                  <c:v>100</c:v>
                </c:pt>
                <c:pt idx="110">
                  <c:v>100</c:v>
                </c:pt>
                <c:pt idx="111">
                  <c:v>100</c:v>
                </c:pt>
                <c:pt idx="112">
                  <c:v>100</c:v>
                </c:pt>
                <c:pt idx="113">
                  <c:v>100</c:v>
                </c:pt>
                <c:pt idx="114">
                  <c:v>100</c:v>
                </c:pt>
                <c:pt idx="115">
                  <c:v>100</c:v>
                </c:pt>
                <c:pt idx="116">
                  <c:v>100</c:v>
                </c:pt>
                <c:pt idx="117">
                  <c:v>100</c:v>
                </c:pt>
                <c:pt idx="118">
                  <c:v>100</c:v>
                </c:pt>
                <c:pt idx="119">
                  <c:v>100</c:v>
                </c:pt>
                <c:pt idx="120">
                  <c:v>100</c:v>
                </c:pt>
                <c:pt idx="121">
                  <c:v>100</c:v>
                </c:pt>
                <c:pt idx="122">
                  <c:v>100</c:v>
                </c:pt>
                <c:pt idx="123">
                  <c:v>100</c:v>
                </c:pt>
                <c:pt idx="124">
                  <c:v>100</c:v>
                </c:pt>
                <c:pt idx="125">
                  <c:v>100</c:v>
                </c:pt>
                <c:pt idx="126">
                  <c:v>100</c:v>
                </c:pt>
                <c:pt idx="127">
                  <c:v>100</c:v>
                </c:pt>
                <c:pt idx="128">
                  <c:v>100</c:v>
                </c:pt>
                <c:pt idx="129">
                  <c:v>100</c:v>
                </c:pt>
                <c:pt idx="130">
                  <c:v>100</c:v>
                </c:pt>
                <c:pt idx="131">
                  <c:v>100</c:v>
                </c:pt>
                <c:pt idx="132">
                  <c:v>100</c:v>
                </c:pt>
                <c:pt idx="133">
                  <c:v>100</c:v>
                </c:pt>
                <c:pt idx="134">
                  <c:v>100</c:v>
                </c:pt>
                <c:pt idx="135">
                  <c:v>100</c:v>
                </c:pt>
                <c:pt idx="136">
                  <c:v>100</c:v>
                </c:pt>
                <c:pt idx="137">
                  <c:v>100</c:v>
                </c:pt>
                <c:pt idx="138">
                  <c:v>100</c:v>
                </c:pt>
                <c:pt idx="139">
                  <c:v>100</c:v>
                </c:pt>
                <c:pt idx="140">
                  <c:v>100</c:v>
                </c:pt>
                <c:pt idx="141">
                  <c:v>100</c:v>
                </c:pt>
                <c:pt idx="142">
                  <c:v>100</c:v>
                </c:pt>
                <c:pt idx="143">
                  <c:v>100</c:v>
                </c:pt>
                <c:pt idx="144">
                  <c:v>100</c:v>
                </c:pt>
                <c:pt idx="145">
                  <c:v>100</c:v>
                </c:pt>
                <c:pt idx="146">
                  <c:v>100</c:v>
                </c:pt>
                <c:pt idx="147">
                  <c:v>100</c:v>
                </c:pt>
                <c:pt idx="148">
                  <c:v>100</c:v>
                </c:pt>
                <c:pt idx="149">
                  <c:v>100</c:v>
                </c:pt>
                <c:pt idx="150">
                  <c:v>100</c:v>
                </c:pt>
                <c:pt idx="151">
                  <c:v>100</c:v>
                </c:pt>
                <c:pt idx="152">
                  <c:v>100</c:v>
                </c:pt>
                <c:pt idx="153">
                  <c:v>100</c:v>
                </c:pt>
                <c:pt idx="154">
                  <c:v>100</c:v>
                </c:pt>
                <c:pt idx="155">
                  <c:v>100</c:v>
                </c:pt>
                <c:pt idx="156">
                  <c:v>100</c:v>
                </c:pt>
                <c:pt idx="157">
                  <c:v>100</c:v>
                </c:pt>
                <c:pt idx="158">
                  <c:v>100</c:v>
                </c:pt>
                <c:pt idx="159">
                  <c:v>100</c:v>
                </c:pt>
                <c:pt idx="160">
                  <c:v>100</c:v>
                </c:pt>
                <c:pt idx="161">
                  <c:v>100</c:v>
                </c:pt>
                <c:pt idx="162">
                  <c:v>100</c:v>
                </c:pt>
                <c:pt idx="163">
                  <c:v>100</c:v>
                </c:pt>
                <c:pt idx="164">
                  <c:v>100</c:v>
                </c:pt>
                <c:pt idx="165">
                  <c:v>100</c:v>
                </c:pt>
                <c:pt idx="166">
                  <c:v>100</c:v>
                </c:pt>
                <c:pt idx="167">
                  <c:v>100</c:v>
                </c:pt>
                <c:pt idx="168">
                  <c:v>100</c:v>
                </c:pt>
                <c:pt idx="169">
                  <c:v>100</c:v>
                </c:pt>
                <c:pt idx="170">
                  <c:v>100</c:v>
                </c:pt>
                <c:pt idx="171">
                  <c:v>99</c:v>
                </c:pt>
                <c:pt idx="172">
                  <c:v>98</c:v>
                </c:pt>
                <c:pt idx="173">
                  <c:v>98</c:v>
                </c:pt>
                <c:pt idx="174">
                  <c:v>98</c:v>
                </c:pt>
                <c:pt idx="175">
                  <c:v>98</c:v>
                </c:pt>
                <c:pt idx="176">
                  <c:v>98</c:v>
                </c:pt>
                <c:pt idx="177">
                  <c:v>98</c:v>
                </c:pt>
                <c:pt idx="178">
                  <c:v>97</c:v>
                </c:pt>
                <c:pt idx="179">
                  <c:v>97</c:v>
                </c:pt>
                <c:pt idx="180">
                  <c:v>97</c:v>
                </c:pt>
                <c:pt idx="181">
                  <c:v>97</c:v>
                </c:pt>
                <c:pt idx="182">
                  <c:v>97</c:v>
                </c:pt>
                <c:pt idx="183">
                  <c:v>97</c:v>
                </c:pt>
                <c:pt idx="184">
                  <c:v>97</c:v>
                </c:pt>
                <c:pt idx="185">
                  <c:v>97</c:v>
                </c:pt>
                <c:pt idx="186">
                  <c:v>97</c:v>
                </c:pt>
                <c:pt idx="187">
                  <c:v>96</c:v>
                </c:pt>
                <c:pt idx="188">
                  <c:v>96</c:v>
                </c:pt>
                <c:pt idx="189">
                  <c:v>95</c:v>
                </c:pt>
                <c:pt idx="190">
                  <c:v>95</c:v>
                </c:pt>
                <c:pt idx="191">
                  <c:v>95</c:v>
                </c:pt>
                <c:pt idx="192">
                  <c:v>95</c:v>
                </c:pt>
                <c:pt idx="193">
                  <c:v>95</c:v>
                </c:pt>
                <c:pt idx="194">
                  <c:v>95</c:v>
                </c:pt>
                <c:pt idx="195">
                  <c:v>94</c:v>
                </c:pt>
                <c:pt idx="196">
                  <c:v>94</c:v>
                </c:pt>
                <c:pt idx="197">
                  <c:v>94</c:v>
                </c:pt>
                <c:pt idx="198">
                  <c:v>94</c:v>
                </c:pt>
                <c:pt idx="199">
                  <c:v>94</c:v>
                </c:pt>
                <c:pt idx="200">
                  <c:v>94</c:v>
                </c:pt>
                <c:pt idx="201">
                  <c:v>94</c:v>
                </c:pt>
                <c:pt idx="202">
                  <c:v>94</c:v>
                </c:pt>
                <c:pt idx="203">
                  <c:v>94</c:v>
                </c:pt>
                <c:pt idx="204">
                  <c:v>93</c:v>
                </c:pt>
                <c:pt idx="205">
                  <c:v>93</c:v>
                </c:pt>
                <c:pt idx="206">
                  <c:v>93</c:v>
                </c:pt>
                <c:pt idx="207">
                  <c:v>93</c:v>
                </c:pt>
                <c:pt idx="208">
                  <c:v>93</c:v>
                </c:pt>
                <c:pt idx="209">
                  <c:v>93</c:v>
                </c:pt>
                <c:pt idx="210">
                  <c:v>92</c:v>
                </c:pt>
                <c:pt idx="211">
                  <c:v>92</c:v>
                </c:pt>
                <c:pt idx="212">
                  <c:v>92</c:v>
                </c:pt>
                <c:pt idx="213">
                  <c:v>92</c:v>
                </c:pt>
                <c:pt idx="214">
                  <c:v>92</c:v>
                </c:pt>
                <c:pt idx="215">
                  <c:v>92</c:v>
                </c:pt>
                <c:pt idx="216">
                  <c:v>92</c:v>
                </c:pt>
                <c:pt idx="217">
                  <c:v>92</c:v>
                </c:pt>
                <c:pt idx="218">
                  <c:v>92</c:v>
                </c:pt>
                <c:pt idx="219">
                  <c:v>92</c:v>
                </c:pt>
                <c:pt idx="220">
                  <c:v>92</c:v>
                </c:pt>
                <c:pt idx="221">
                  <c:v>92</c:v>
                </c:pt>
                <c:pt idx="222">
                  <c:v>91</c:v>
                </c:pt>
                <c:pt idx="223">
                  <c:v>91</c:v>
                </c:pt>
                <c:pt idx="224">
                  <c:v>91</c:v>
                </c:pt>
                <c:pt idx="225">
                  <c:v>91</c:v>
                </c:pt>
                <c:pt idx="226">
                  <c:v>91</c:v>
                </c:pt>
                <c:pt idx="227">
                  <c:v>91</c:v>
                </c:pt>
                <c:pt idx="228">
                  <c:v>91</c:v>
                </c:pt>
                <c:pt idx="229">
                  <c:v>91</c:v>
                </c:pt>
                <c:pt idx="230">
                  <c:v>91</c:v>
                </c:pt>
                <c:pt idx="231">
                  <c:v>91</c:v>
                </c:pt>
                <c:pt idx="232">
                  <c:v>91</c:v>
                </c:pt>
                <c:pt idx="233">
                  <c:v>91</c:v>
                </c:pt>
                <c:pt idx="234">
                  <c:v>91</c:v>
                </c:pt>
                <c:pt idx="235">
                  <c:v>91</c:v>
                </c:pt>
                <c:pt idx="236">
                  <c:v>91</c:v>
                </c:pt>
                <c:pt idx="237">
                  <c:v>91</c:v>
                </c:pt>
                <c:pt idx="238">
                  <c:v>90</c:v>
                </c:pt>
                <c:pt idx="239">
                  <c:v>90</c:v>
                </c:pt>
                <c:pt idx="240">
                  <c:v>90</c:v>
                </c:pt>
                <c:pt idx="241">
                  <c:v>90</c:v>
                </c:pt>
                <c:pt idx="242">
                  <c:v>90</c:v>
                </c:pt>
                <c:pt idx="243">
                  <c:v>90</c:v>
                </c:pt>
                <c:pt idx="244">
                  <c:v>90</c:v>
                </c:pt>
                <c:pt idx="245">
                  <c:v>90</c:v>
                </c:pt>
                <c:pt idx="246">
                  <c:v>90</c:v>
                </c:pt>
                <c:pt idx="247">
                  <c:v>90</c:v>
                </c:pt>
                <c:pt idx="248">
                  <c:v>90</c:v>
                </c:pt>
                <c:pt idx="249">
                  <c:v>90</c:v>
                </c:pt>
                <c:pt idx="250">
                  <c:v>89</c:v>
                </c:pt>
                <c:pt idx="251">
                  <c:v>89</c:v>
                </c:pt>
                <c:pt idx="252">
                  <c:v>89</c:v>
                </c:pt>
                <c:pt idx="253">
                  <c:v>89</c:v>
                </c:pt>
                <c:pt idx="254">
                  <c:v>89</c:v>
                </c:pt>
                <c:pt idx="255">
                  <c:v>89</c:v>
                </c:pt>
                <c:pt idx="256">
                  <c:v>89</c:v>
                </c:pt>
                <c:pt idx="257">
                  <c:v>89</c:v>
                </c:pt>
                <c:pt idx="258">
                  <c:v>89</c:v>
                </c:pt>
                <c:pt idx="259">
                  <c:v>89</c:v>
                </c:pt>
                <c:pt idx="260">
                  <c:v>89</c:v>
                </c:pt>
                <c:pt idx="261">
                  <c:v>89</c:v>
                </c:pt>
                <c:pt idx="262">
                  <c:v>89</c:v>
                </c:pt>
                <c:pt idx="263">
                  <c:v>89</c:v>
                </c:pt>
                <c:pt idx="264">
                  <c:v>88</c:v>
                </c:pt>
                <c:pt idx="265">
                  <c:v>88</c:v>
                </c:pt>
                <c:pt idx="266">
                  <c:v>88</c:v>
                </c:pt>
                <c:pt idx="267">
                  <c:v>87</c:v>
                </c:pt>
                <c:pt idx="268">
                  <c:v>86</c:v>
                </c:pt>
                <c:pt idx="269">
                  <c:v>86</c:v>
                </c:pt>
                <c:pt idx="270">
                  <c:v>86</c:v>
                </c:pt>
                <c:pt idx="271">
                  <c:v>86</c:v>
                </c:pt>
                <c:pt idx="272">
                  <c:v>86</c:v>
                </c:pt>
                <c:pt idx="273">
                  <c:v>86</c:v>
                </c:pt>
                <c:pt idx="274">
                  <c:v>86</c:v>
                </c:pt>
                <c:pt idx="275">
                  <c:v>86</c:v>
                </c:pt>
                <c:pt idx="276">
                  <c:v>86</c:v>
                </c:pt>
                <c:pt idx="277">
                  <c:v>86</c:v>
                </c:pt>
                <c:pt idx="278">
                  <c:v>86</c:v>
                </c:pt>
                <c:pt idx="279">
                  <c:v>86</c:v>
                </c:pt>
                <c:pt idx="280">
                  <c:v>86</c:v>
                </c:pt>
                <c:pt idx="281">
                  <c:v>86</c:v>
                </c:pt>
                <c:pt idx="282">
                  <c:v>86</c:v>
                </c:pt>
                <c:pt idx="283">
                  <c:v>86</c:v>
                </c:pt>
                <c:pt idx="284">
                  <c:v>86</c:v>
                </c:pt>
                <c:pt idx="285">
                  <c:v>86</c:v>
                </c:pt>
                <c:pt idx="286">
                  <c:v>86</c:v>
                </c:pt>
                <c:pt idx="287">
                  <c:v>86</c:v>
                </c:pt>
                <c:pt idx="288">
                  <c:v>86</c:v>
                </c:pt>
                <c:pt idx="289">
                  <c:v>86</c:v>
                </c:pt>
                <c:pt idx="290">
                  <c:v>86</c:v>
                </c:pt>
                <c:pt idx="291">
                  <c:v>86</c:v>
                </c:pt>
                <c:pt idx="292">
                  <c:v>86</c:v>
                </c:pt>
                <c:pt idx="293">
                  <c:v>86</c:v>
                </c:pt>
                <c:pt idx="294">
                  <c:v>86</c:v>
                </c:pt>
                <c:pt idx="295">
                  <c:v>86</c:v>
                </c:pt>
                <c:pt idx="296">
                  <c:v>86</c:v>
                </c:pt>
                <c:pt idx="297">
                  <c:v>86</c:v>
                </c:pt>
                <c:pt idx="298">
                  <c:v>86</c:v>
                </c:pt>
                <c:pt idx="299">
                  <c:v>86</c:v>
                </c:pt>
                <c:pt idx="300">
                  <c:v>86</c:v>
                </c:pt>
                <c:pt idx="301">
                  <c:v>86</c:v>
                </c:pt>
                <c:pt idx="302">
                  <c:v>86</c:v>
                </c:pt>
                <c:pt idx="303">
                  <c:v>86</c:v>
                </c:pt>
                <c:pt idx="304">
                  <c:v>86</c:v>
                </c:pt>
                <c:pt idx="305">
                  <c:v>86</c:v>
                </c:pt>
                <c:pt idx="306">
                  <c:v>86</c:v>
                </c:pt>
                <c:pt idx="307">
                  <c:v>86</c:v>
                </c:pt>
                <c:pt idx="308">
                  <c:v>86</c:v>
                </c:pt>
                <c:pt idx="309">
                  <c:v>86</c:v>
                </c:pt>
                <c:pt idx="310">
                  <c:v>86</c:v>
                </c:pt>
                <c:pt idx="311">
                  <c:v>86</c:v>
                </c:pt>
                <c:pt idx="312">
                  <c:v>86</c:v>
                </c:pt>
                <c:pt idx="313">
                  <c:v>86</c:v>
                </c:pt>
                <c:pt idx="314">
                  <c:v>86</c:v>
                </c:pt>
                <c:pt idx="315">
                  <c:v>86</c:v>
                </c:pt>
                <c:pt idx="316">
                  <c:v>86</c:v>
                </c:pt>
                <c:pt idx="317">
                  <c:v>86</c:v>
                </c:pt>
                <c:pt idx="318">
                  <c:v>86</c:v>
                </c:pt>
                <c:pt idx="319">
                  <c:v>86</c:v>
                </c:pt>
                <c:pt idx="320">
                  <c:v>86</c:v>
                </c:pt>
                <c:pt idx="321">
                  <c:v>86</c:v>
                </c:pt>
                <c:pt idx="322">
                  <c:v>86</c:v>
                </c:pt>
                <c:pt idx="323">
                  <c:v>85</c:v>
                </c:pt>
                <c:pt idx="324">
                  <c:v>85</c:v>
                </c:pt>
                <c:pt idx="325">
                  <c:v>84</c:v>
                </c:pt>
                <c:pt idx="326">
                  <c:v>84</c:v>
                </c:pt>
                <c:pt idx="327">
                  <c:v>84</c:v>
                </c:pt>
                <c:pt idx="328">
                  <c:v>84</c:v>
                </c:pt>
                <c:pt idx="329">
                  <c:v>84</c:v>
                </c:pt>
                <c:pt idx="330">
                  <c:v>83</c:v>
                </c:pt>
                <c:pt idx="331">
                  <c:v>83</c:v>
                </c:pt>
                <c:pt idx="332">
                  <c:v>83</c:v>
                </c:pt>
                <c:pt idx="333">
                  <c:v>82</c:v>
                </c:pt>
                <c:pt idx="334">
                  <c:v>82</c:v>
                </c:pt>
                <c:pt idx="335">
                  <c:v>82</c:v>
                </c:pt>
                <c:pt idx="336">
                  <c:v>82</c:v>
                </c:pt>
                <c:pt idx="337">
                  <c:v>82</c:v>
                </c:pt>
                <c:pt idx="338">
                  <c:v>82</c:v>
                </c:pt>
                <c:pt idx="339">
                  <c:v>82</c:v>
                </c:pt>
                <c:pt idx="340">
                  <c:v>82</c:v>
                </c:pt>
                <c:pt idx="341">
                  <c:v>82</c:v>
                </c:pt>
                <c:pt idx="342">
                  <c:v>81</c:v>
                </c:pt>
                <c:pt idx="343">
                  <c:v>81</c:v>
                </c:pt>
                <c:pt idx="344">
                  <c:v>81</c:v>
                </c:pt>
                <c:pt idx="345">
                  <c:v>81</c:v>
                </c:pt>
                <c:pt idx="346">
                  <c:v>81</c:v>
                </c:pt>
                <c:pt idx="347">
                  <c:v>81</c:v>
                </c:pt>
                <c:pt idx="348">
                  <c:v>81</c:v>
                </c:pt>
                <c:pt idx="349">
                  <c:v>81</c:v>
                </c:pt>
                <c:pt idx="350">
                  <c:v>81</c:v>
                </c:pt>
                <c:pt idx="351">
                  <c:v>81</c:v>
                </c:pt>
                <c:pt idx="352">
                  <c:v>81</c:v>
                </c:pt>
                <c:pt idx="353">
                  <c:v>81</c:v>
                </c:pt>
                <c:pt idx="354">
                  <c:v>81</c:v>
                </c:pt>
                <c:pt idx="355">
                  <c:v>81</c:v>
                </c:pt>
                <c:pt idx="356">
                  <c:v>81</c:v>
                </c:pt>
                <c:pt idx="357">
                  <c:v>81</c:v>
                </c:pt>
                <c:pt idx="358">
                  <c:v>81</c:v>
                </c:pt>
                <c:pt idx="359">
                  <c:v>81</c:v>
                </c:pt>
                <c:pt idx="360">
                  <c:v>81</c:v>
                </c:pt>
                <c:pt idx="361">
                  <c:v>81</c:v>
                </c:pt>
                <c:pt idx="362">
                  <c:v>81</c:v>
                </c:pt>
                <c:pt idx="363">
                  <c:v>81</c:v>
                </c:pt>
                <c:pt idx="364">
                  <c:v>81</c:v>
                </c:pt>
                <c:pt idx="365">
                  <c:v>81</c:v>
                </c:pt>
                <c:pt idx="366">
                  <c:v>81</c:v>
                </c:pt>
                <c:pt idx="367">
                  <c:v>81</c:v>
                </c:pt>
                <c:pt idx="368">
                  <c:v>81</c:v>
                </c:pt>
                <c:pt idx="369">
                  <c:v>81</c:v>
                </c:pt>
                <c:pt idx="370">
                  <c:v>81</c:v>
                </c:pt>
                <c:pt idx="371">
                  <c:v>81</c:v>
                </c:pt>
                <c:pt idx="372">
                  <c:v>81</c:v>
                </c:pt>
                <c:pt idx="373">
                  <c:v>81</c:v>
                </c:pt>
                <c:pt idx="374">
                  <c:v>81</c:v>
                </c:pt>
                <c:pt idx="375">
                  <c:v>81</c:v>
                </c:pt>
                <c:pt idx="376">
                  <c:v>81</c:v>
                </c:pt>
                <c:pt idx="377">
                  <c:v>81</c:v>
                </c:pt>
                <c:pt idx="378">
                  <c:v>81</c:v>
                </c:pt>
                <c:pt idx="379">
                  <c:v>81</c:v>
                </c:pt>
                <c:pt idx="380">
                  <c:v>81</c:v>
                </c:pt>
                <c:pt idx="381">
                  <c:v>81</c:v>
                </c:pt>
                <c:pt idx="382">
                  <c:v>81</c:v>
                </c:pt>
                <c:pt idx="383">
                  <c:v>81</c:v>
                </c:pt>
                <c:pt idx="384">
                  <c:v>81</c:v>
                </c:pt>
                <c:pt idx="385">
                  <c:v>81</c:v>
                </c:pt>
                <c:pt idx="386">
                  <c:v>81</c:v>
                </c:pt>
                <c:pt idx="387">
                  <c:v>81</c:v>
                </c:pt>
                <c:pt idx="388">
                  <c:v>81</c:v>
                </c:pt>
                <c:pt idx="389">
                  <c:v>81</c:v>
                </c:pt>
                <c:pt idx="390">
                  <c:v>81</c:v>
                </c:pt>
                <c:pt idx="391">
                  <c:v>81</c:v>
                </c:pt>
                <c:pt idx="392">
                  <c:v>81</c:v>
                </c:pt>
                <c:pt idx="393">
                  <c:v>81</c:v>
                </c:pt>
                <c:pt idx="394">
                  <c:v>81</c:v>
                </c:pt>
                <c:pt idx="395">
                  <c:v>81</c:v>
                </c:pt>
                <c:pt idx="396">
                  <c:v>81</c:v>
                </c:pt>
                <c:pt idx="397">
                  <c:v>81</c:v>
                </c:pt>
                <c:pt idx="398">
                  <c:v>81</c:v>
                </c:pt>
                <c:pt idx="399">
                  <c:v>81</c:v>
                </c:pt>
                <c:pt idx="400">
                  <c:v>81</c:v>
                </c:pt>
                <c:pt idx="401">
                  <c:v>81</c:v>
                </c:pt>
                <c:pt idx="402">
                  <c:v>81</c:v>
                </c:pt>
                <c:pt idx="403">
                  <c:v>81</c:v>
                </c:pt>
                <c:pt idx="404">
                  <c:v>81</c:v>
                </c:pt>
                <c:pt idx="405">
                  <c:v>81</c:v>
                </c:pt>
                <c:pt idx="406">
                  <c:v>80</c:v>
                </c:pt>
                <c:pt idx="407">
                  <c:v>80</c:v>
                </c:pt>
                <c:pt idx="408">
                  <c:v>80</c:v>
                </c:pt>
                <c:pt idx="409">
                  <c:v>80</c:v>
                </c:pt>
                <c:pt idx="410">
                  <c:v>80</c:v>
                </c:pt>
                <c:pt idx="411">
                  <c:v>80</c:v>
                </c:pt>
                <c:pt idx="412">
                  <c:v>80</c:v>
                </c:pt>
                <c:pt idx="413">
                  <c:v>80</c:v>
                </c:pt>
                <c:pt idx="414">
                  <c:v>80</c:v>
                </c:pt>
                <c:pt idx="415">
                  <c:v>80</c:v>
                </c:pt>
                <c:pt idx="416">
                  <c:v>80</c:v>
                </c:pt>
                <c:pt idx="417">
                  <c:v>80</c:v>
                </c:pt>
                <c:pt idx="418">
                  <c:v>80</c:v>
                </c:pt>
                <c:pt idx="419">
                  <c:v>80</c:v>
                </c:pt>
                <c:pt idx="420">
                  <c:v>80</c:v>
                </c:pt>
                <c:pt idx="421">
                  <c:v>80</c:v>
                </c:pt>
                <c:pt idx="422">
                  <c:v>80</c:v>
                </c:pt>
                <c:pt idx="423">
                  <c:v>80</c:v>
                </c:pt>
                <c:pt idx="424">
                  <c:v>80</c:v>
                </c:pt>
                <c:pt idx="425">
                  <c:v>80</c:v>
                </c:pt>
                <c:pt idx="426">
                  <c:v>80</c:v>
                </c:pt>
                <c:pt idx="427">
                  <c:v>80</c:v>
                </c:pt>
                <c:pt idx="428">
                  <c:v>80</c:v>
                </c:pt>
                <c:pt idx="429">
                  <c:v>80</c:v>
                </c:pt>
                <c:pt idx="430">
                  <c:v>80</c:v>
                </c:pt>
                <c:pt idx="431">
                  <c:v>80</c:v>
                </c:pt>
                <c:pt idx="432">
                  <c:v>80</c:v>
                </c:pt>
                <c:pt idx="433">
                  <c:v>80</c:v>
                </c:pt>
                <c:pt idx="434">
                  <c:v>80</c:v>
                </c:pt>
                <c:pt idx="435">
                  <c:v>80</c:v>
                </c:pt>
                <c:pt idx="436">
                  <c:v>80</c:v>
                </c:pt>
                <c:pt idx="437">
                  <c:v>80</c:v>
                </c:pt>
                <c:pt idx="438">
                  <c:v>80</c:v>
                </c:pt>
                <c:pt idx="439">
                  <c:v>80</c:v>
                </c:pt>
                <c:pt idx="440">
                  <c:v>80</c:v>
                </c:pt>
                <c:pt idx="441">
                  <c:v>80</c:v>
                </c:pt>
                <c:pt idx="442">
                  <c:v>80</c:v>
                </c:pt>
                <c:pt idx="443">
                  <c:v>80</c:v>
                </c:pt>
                <c:pt idx="444">
                  <c:v>80</c:v>
                </c:pt>
                <c:pt idx="445">
                  <c:v>80</c:v>
                </c:pt>
                <c:pt idx="446">
                  <c:v>80</c:v>
                </c:pt>
                <c:pt idx="447">
                  <c:v>80</c:v>
                </c:pt>
                <c:pt idx="448">
                  <c:v>80</c:v>
                </c:pt>
                <c:pt idx="449">
                  <c:v>80</c:v>
                </c:pt>
                <c:pt idx="450">
                  <c:v>80</c:v>
                </c:pt>
                <c:pt idx="451">
                  <c:v>80</c:v>
                </c:pt>
                <c:pt idx="452">
                  <c:v>80</c:v>
                </c:pt>
                <c:pt idx="453">
                  <c:v>80</c:v>
                </c:pt>
                <c:pt idx="454">
                  <c:v>80</c:v>
                </c:pt>
                <c:pt idx="455">
                  <c:v>80</c:v>
                </c:pt>
                <c:pt idx="456">
                  <c:v>80</c:v>
                </c:pt>
                <c:pt idx="457">
                  <c:v>80</c:v>
                </c:pt>
                <c:pt idx="458">
                  <c:v>80</c:v>
                </c:pt>
                <c:pt idx="459">
                  <c:v>80</c:v>
                </c:pt>
                <c:pt idx="460">
                  <c:v>80</c:v>
                </c:pt>
                <c:pt idx="461">
                  <c:v>80</c:v>
                </c:pt>
                <c:pt idx="462">
                  <c:v>80</c:v>
                </c:pt>
                <c:pt idx="463">
                  <c:v>80</c:v>
                </c:pt>
                <c:pt idx="464">
                  <c:v>80</c:v>
                </c:pt>
                <c:pt idx="465">
                  <c:v>80</c:v>
                </c:pt>
                <c:pt idx="466">
                  <c:v>80</c:v>
                </c:pt>
                <c:pt idx="467">
                  <c:v>80</c:v>
                </c:pt>
                <c:pt idx="468">
                  <c:v>80</c:v>
                </c:pt>
                <c:pt idx="469">
                  <c:v>80</c:v>
                </c:pt>
                <c:pt idx="470">
                  <c:v>80</c:v>
                </c:pt>
                <c:pt idx="471">
                  <c:v>79</c:v>
                </c:pt>
                <c:pt idx="472">
                  <c:v>78</c:v>
                </c:pt>
                <c:pt idx="473">
                  <c:v>78</c:v>
                </c:pt>
                <c:pt idx="474">
                  <c:v>78</c:v>
                </c:pt>
                <c:pt idx="475">
                  <c:v>78</c:v>
                </c:pt>
                <c:pt idx="476">
                  <c:v>78</c:v>
                </c:pt>
                <c:pt idx="477">
                  <c:v>77</c:v>
                </c:pt>
                <c:pt idx="478">
                  <c:v>77</c:v>
                </c:pt>
                <c:pt idx="479">
                  <c:v>77</c:v>
                </c:pt>
                <c:pt idx="480">
                  <c:v>77</c:v>
                </c:pt>
                <c:pt idx="481">
                  <c:v>77</c:v>
                </c:pt>
                <c:pt idx="482">
                  <c:v>77</c:v>
                </c:pt>
                <c:pt idx="483">
                  <c:v>77</c:v>
                </c:pt>
                <c:pt idx="484">
                  <c:v>77</c:v>
                </c:pt>
                <c:pt idx="485">
                  <c:v>77</c:v>
                </c:pt>
                <c:pt idx="486">
                  <c:v>77</c:v>
                </c:pt>
                <c:pt idx="487">
                  <c:v>77</c:v>
                </c:pt>
                <c:pt idx="488">
                  <c:v>77</c:v>
                </c:pt>
                <c:pt idx="489">
                  <c:v>77</c:v>
                </c:pt>
                <c:pt idx="490">
                  <c:v>77</c:v>
                </c:pt>
                <c:pt idx="491">
                  <c:v>77</c:v>
                </c:pt>
                <c:pt idx="492">
                  <c:v>77</c:v>
                </c:pt>
                <c:pt idx="493">
                  <c:v>77</c:v>
                </c:pt>
                <c:pt idx="494">
                  <c:v>77</c:v>
                </c:pt>
                <c:pt idx="495">
                  <c:v>77</c:v>
                </c:pt>
                <c:pt idx="496">
                  <c:v>77</c:v>
                </c:pt>
                <c:pt idx="497">
                  <c:v>77</c:v>
                </c:pt>
                <c:pt idx="498">
                  <c:v>77</c:v>
                </c:pt>
                <c:pt idx="499">
                  <c:v>77</c:v>
                </c:pt>
                <c:pt idx="500">
                  <c:v>77</c:v>
                </c:pt>
                <c:pt idx="501">
                  <c:v>77</c:v>
                </c:pt>
                <c:pt idx="502">
                  <c:v>77</c:v>
                </c:pt>
                <c:pt idx="503">
                  <c:v>77</c:v>
                </c:pt>
                <c:pt idx="504">
                  <c:v>77</c:v>
                </c:pt>
                <c:pt idx="505">
                  <c:v>77</c:v>
                </c:pt>
                <c:pt idx="506">
                  <c:v>77</c:v>
                </c:pt>
                <c:pt idx="507">
                  <c:v>77</c:v>
                </c:pt>
                <c:pt idx="508">
                  <c:v>77</c:v>
                </c:pt>
                <c:pt idx="509">
                  <c:v>77</c:v>
                </c:pt>
                <c:pt idx="510">
                  <c:v>77</c:v>
                </c:pt>
                <c:pt idx="511">
                  <c:v>77</c:v>
                </c:pt>
                <c:pt idx="512">
                  <c:v>77</c:v>
                </c:pt>
                <c:pt idx="513">
                  <c:v>77</c:v>
                </c:pt>
                <c:pt idx="514">
                  <c:v>77</c:v>
                </c:pt>
                <c:pt idx="515">
                  <c:v>77</c:v>
                </c:pt>
                <c:pt idx="516">
                  <c:v>77</c:v>
                </c:pt>
                <c:pt idx="517">
                  <c:v>77</c:v>
                </c:pt>
                <c:pt idx="518">
                  <c:v>77</c:v>
                </c:pt>
                <c:pt idx="519">
                  <c:v>77</c:v>
                </c:pt>
                <c:pt idx="520">
                  <c:v>77</c:v>
                </c:pt>
                <c:pt idx="521">
                  <c:v>77</c:v>
                </c:pt>
                <c:pt idx="522">
                  <c:v>77</c:v>
                </c:pt>
                <c:pt idx="523">
                  <c:v>77</c:v>
                </c:pt>
                <c:pt idx="524">
                  <c:v>77</c:v>
                </c:pt>
                <c:pt idx="525">
                  <c:v>77</c:v>
                </c:pt>
                <c:pt idx="526">
                  <c:v>77</c:v>
                </c:pt>
                <c:pt idx="527">
                  <c:v>77</c:v>
                </c:pt>
                <c:pt idx="528">
                  <c:v>77</c:v>
                </c:pt>
                <c:pt idx="529">
                  <c:v>77</c:v>
                </c:pt>
                <c:pt idx="530">
                  <c:v>77</c:v>
                </c:pt>
                <c:pt idx="531">
                  <c:v>77</c:v>
                </c:pt>
                <c:pt idx="532">
                  <c:v>77</c:v>
                </c:pt>
                <c:pt idx="533">
                  <c:v>77</c:v>
                </c:pt>
                <c:pt idx="534">
                  <c:v>77</c:v>
                </c:pt>
                <c:pt idx="535">
                  <c:v>77</c:v>
                </c:pt>
                <c:pt idx="536">
                  <c:v>77</c:v>
                </c:pt>
                <c:pt idx="537">
                  <c:v>77</c:v>
                </c:pt>
                <c:pt idx="538">
                  <c:v>77</c:v>
                </c:pt>
                <c:pt idx="539">
                  <c:v>77</c:v>
                </c:pt>
                <c:pt idx="540">
                  <c:v>77</c:v>
                </c:pt>
                <c:pt idx="541">
                  <c:v>77</c:v>
                </c:pt>
                <c:pt idx="542">
                  <c:v>77</c:v>
                </c:pt>
                <c:pt idx="543">
                  <c:v>77</c:v>
                </c:pt>
                <c:pt idx="544">
                  <c:v>77</c:v>
                </c:pt>
                <c:pt idx="545">
                  <c:v>77</c:v>
                </c:pt>
                <c:pt idx="546">
                  <c:v>77</c:v>
                </c:pt>
                <c:pt idx="547">
                  <c:v>77</c:v>
                </c:pt>
                <c:pt idx="548">
                  <c:v>77</c:v>
                </c:pt>
                <c:pt idx="549">
                  <c:v>77</c:v>
                </c:pt>
                <c:pt idx="550">
                  <c:v>77</c:v>
                </c:pt>
                <c:pt idx="551">
                  <c:v>77</c:v>
                </c:pt>
                <c:pt idx="552">
                  <c:v>77</c:v>
                </c:pt>
                <c:pt idx="553">
                  <c:v>77</c:v>
                </c:pt>
                <c:pt idx="554">
                  <c:v>77</c:v>
                </c:pt>
                <c:pt idx="555">
                  <c:v>77</c:v>
                </c:pt>
                <c:pt idx="556">
                  <c:v>77</c:v>
                </c:pt>
                <c:pt idx="557">
                  <c:v>77</c:v>
                </c:pt>
                <c:pt idx="558">
                  <c:v>77</c:v>
                </c:pt>
                <c:pt idx="559">
                  <c:v>77</c:v>
                </c:pt>
                <c:pt idx="560">
                  <c:v>77</c:v>
                </c:pt>
                <c:pt idx="561">
                  <c:v>77</c:v>
                </c:pt>
                <c:pt idx="562">
                  <c:v>77</c:v>
                </c:pt>
                <c:pt idx="563">
                  <c:v>77</c:v>
                </c:pt>
                <c:pt idx="564">
                  <c:v>77</c:v>
                </c:pt>
                <c:pt idx="565">
                  <c:v>77</c:v>
                </c:pt>
                <c:pt idx="566">
                  <c:v>77</c:v>
                </c:pt>
                <c:pt idx="567">
                  <c:v>77</c:v>
                </c:pt>
                <c:pt idx="568">
                  <c:v>77</c:v>
                </c:pt>
                <c:pt idx="569">
                  <c:v>77</c:v>
                </c:pt>
                <c:pt idx="570">
                  <c:v>77</c:v>
                </c:pt>
                <c:pt idx="571">
                  <c:v>77</c:v>
                </c:pt>
                <c:pt idx="572">
                  <c:v>77</c:v>
                </c:pt>
                <c:pt idx="573">
                  <c:v>77</c:v>
                </c:pt>
                <c:pt idx="574">
                  <c:v>77</c:v>
                </c:pt>
                <c:pt idx="575">
                  <c:v>77</c:v>
                </c:pt>
                <c:pt idx="576">
                  <c:v>77</c:v>
                </c:pt>
                <c:pt idx="577">
                  <c:v>77</c:v>
                </c:pt>
                <c:pt idx="578">
                  <c:v>76</c:v>
                </c:pt>
                <c:pt idx="579">
                  <c:v>76</c:v>
                </c:pt>
                <c:pt idx="580">
                  <c:v>76</c:v>
                </c:pt>
                <c:pt idx="581">
                  <c:v>76</c:v>
                </c:pt>
                <c:pt idx="582">
                  <c:v>76</c:v>
                </c:pt>
                <c:pt idx="583">
                  <c:v>76</c:v>
                </c:pt>
                <c:pt idx="584">
                  <c:v>76</c:v>
                </c:pt>
                <c:pt idx="585">
                  <c:v>76</c:v>
                </c:pt>
                <c:pt idx="586">
                  <c:v>76</c:v>
                </c:pt>
                <c:pt idx="587">
                  <c:v>76</c:v>
                </c:pt>
                <c:pt idx="588">
                  <c:v>76</c:v>
                </c:pt>
                <c:pt idx="589">
                  <c:v>76</c:v>
                </c:pt>
                <c:pt idx="590">
                  <c:v>76</c:v>
                </c:pt>
                <c:pt idx="591">
                  <c:v>76</c:v>
                </c:pt>
                <c:pt idx="592">
                  <c:v>76</c:v>
                </c:pt>
                <c:pt idx="593">
                  <c:v>76</c:v>
                </c:pt>
                <c:pt idx="594">
                  <c:v>76</c:v>
                </c:pt>
                <c:pt idx="595">
                  <c:v>75</c:v>
                </c:pt>
                <c:pt idx="596">
                  <c:v>75</c:v>
                </c:pt>
                <c:pt idx="597">
                  <c:v>75</c:v>
                </c:pt>
                <c:pt idx="598">
                  <c:v>75</c:v>
                </c:pt>
                <c:pt idx="599">
                  <c:v>75</c:v>
                </c:pt>
                <c:pt idx="600">
                  <c:v>75</c:v>
                </c:pt>
                <c:pt idx="601">
                  <c:v>75</c:v>
                </c:pt>
                <c:pt idx="602">
                  <c:v>75</c:v>
                </c:pt>
                <c:pt idx="603">
                  <c:v>75</c:v>
                </c:pt>
                <c:pt idx="604">
                  <c:v>75</c:v>
                </c:pt>
                <c:pt idx="605">
                  <c:v>75</c:v>
                </c:pt>
                <c:pt idx="606">
                  <c:v>75</c:v>
                </c:pt>
                <c:pt idx="607">
                  <c:v>75</c:v>
                </c:pt>
                <c:pt idx="608">
                  <c:v>75</c:v>
                </c:pt>
                <c:pt idx="609">
                  <c:v>75</c:v>
                </c:pt>
                <c:pt idx="610">
                  <c:v>75</c:v>
                </c:pt>
                <c:pt idx="611">
                  <c:v>75</c:v>
                </c:pt>
                <c:pt idx="612">
                  <c:v>75</c:v>
                </c:pt>
                <c:pt idx="613">
                  <c:v>75</c:v>
                </c:pt>
                <c:pt idx="614">
                  <c:v>75</c:v>
                </c:pt>
                <c:pt idx="615">
                  <c:v>74</c:v>
                </c:pt>
                <c:pt idx="616">
                  <c:v>74</c:v>
                </c:pt>
                <c:pt idx="617">
                  <c:v>74</c:v>
                </c:pt>
                <c:pt idx="618">
                  <c:v>74</c:v>
                </c:pt>
                <c:pt idx="619">
                  <c:v>74</c:v>
                </c:pt>
                <c:pt idx="620">
                  <c:v>74</c:v>
                </c:pt>
                <c:pt idx="621">
                  <c:v>74</c:v>
                </c:pt>
                <c:pt idx="622">
                  <c:v>74</c:v>
                </c:pt>
                <c:pt idx="623">
                  <c:v>74</c:v>
                </c:pt>
                <c:pt idx="624">
                  <c:v>74</c:v>
                </c:pt>
                <c:pt idx="625">
                  <c:v>74</c:v>
                </c:pt>
                <c:pt idx="626">
                  <c:v>74</c:v>
                </c:pt>
                <c:pt idx="627">
                  <c:v>74</c:v>
                </c:pt>
                <c:pt idx="628">
                  <c:v>74</c:v>
                </c:pt>
                <c:pt idx="629">
                  <c:v>74</c:v>
                </c:pt>
                <c:pt idx="630">
                  <c:v>74</c:v>
                </c:pt>
                <c:pt idx="631">
                  <c:v>74</c:v>
                </c:pt>
                <c:pt idx="632">
                  <c:v>74</c:v>
                </c:pt>
                <c:pt idx="633">
                  <c:v>74</c:v>
                </c:pt>
                <c:pt idx="634">
                  <c:v>74</c:v>
                </c:pt>
                <c:pt idx="635">
                  <c:v>74</c:v>
                </c:pt>
                <c:pt idx="636">
                  <c:v>74</c:v>
                </c:pt>
                <c:pt idx="637">
                  <c:v>74</c:v>
                </c:pt>
                <c:pt idx="638">
                  <c:v>74</c:v>
                </c:pt>
                <c:pt idx="639">
                  <c:v>74</c:v>
                </c:pt>
                <c:pt idx="640">
                  <c:v>74</c:v>
                </c:pt>
                <c:pt idx="641">
                  <c:v>74</c:v>
                </c:pt>
                <c:pt idx="642">
                  <c:v>74</c:v>
                </c:pt>
                <c:pt idx="643">
                  <c:v>74</c:v>
                </c:pt>
                <c:pt idx="644">
                  <c:v>74</c:v>
                </c:pt>
                <c:pt idx="645">
                  <c:v>74</c:v>
                </c:pt>
                <c:pt idx="646">
                  <c:v>74</c:v>
                </c:pt>
                <c:pt idx="647">
                  <c:v>74</c:v>
                </c:pt>
                <c:pt idx="648">
                  <c:v>74</c:v>
                </c:pt>
                <c:pt idx="649">
                  <c:v>73</c:v>
                </c:pt>
                <c:pt idx="650">
                  <c:v>73</c:v>
                </c:pt>
                <c:pt idx="651">
                  <c:v>73</c:v>
                </c:pt>
                <c:pt idx="652">
                  <c:v>73</c:v>
                </c:pt>
                <c:pt idx="653">
                  <c:v>73</c:v>
                </c:pt>
                <c:pt idx="654">
                  <c:v>73</c:v>
                </c:pt>
                <c:pt idx="655">
                  <c:v>73</c:v>
                </c:pt>
                <c:pt idx="656">
                  <c:v>73</c:v>
                </c:pt>
                <c:pt idx="657">
                  <c:v>73</c:v>
                </c:pt>
                <c:pt idx="658">
                  <c:v>73</c:v>
                </c:pt>
                <c:pt idx="659">
                  <c:v>73</c:v>
                </c:pt>
                <c:pt idx="660">
                  <c:v>73</c:v>
                </c:pt>
                <c:pt idx="661">
                  <c:v>73</c:v>
                </c:pt>
                <c:pt idx="662">
                  <c:v>73</c:v>
                </c:pt>
                <c:pt idx="663">
                  <c:v>73</c:v>
                </c:pt>
                <c:pt idx="664">
                  <c:v>73</c:v>
                </c:pt>
                <c:pt idx="665">
                  <c:v>73</c:v>
                </c:pt>
                <c:pt idx="666">
                  <c:v>72</c:v>
                </c:pt>
                <c:pt idx="667">
                  <c:v>72</c:v>
                </c:pt>
                <c:pt idx="668">
                  <c:v>72</c:v>
                </c:pt>
                <c:pt idx="669">
                  <c:v>72</c:v>
                </c:pt>
                <c:pt idx="670">
                  <c:v>72</c:v>
                </c:pt>
                <c:pt idx="671">
                  <c:v>72</c:v>
                </c:pt>
                <c:pt idx="672">
                  <c:v>72</c:v>
                </c:pt>
                <c:pt idx="673">
                  <c:v>72</c:v>
                </c:pt>
                <c:pt idx="674">
                  <c:v>72</c:v>
                </c:pt>
                <c:pt idx="675">
                  <c:v>72</c:v>
                </c:pt>
                <c:pt idx="676">
                  <c:v>72</c:v>
                </c:pt>
                <c:pt idx="677">
                  <c:v>72</c:v>
                </c:pt>
                <c:pt idx="678">
                  <c:v>72</c:v>
                </c:pt>
                <c:pt idx="679">
                  <c:v>72</c:v>
                </c:pt>
                <c:pt idx="680">
                  <c:v>72</c:v>
                </c:pt>
                <c:pt idx="681">
                  <c:v>72</c:v>
                </c:pt>
                <c:pt idx="682">
                  <c:v>72</c:v>
                </c:pt>
                <c:pt idx="683">
                  <c:v>72</c:v>
                </c:pt>
                <c:pt idx="684">
                  <c:v>72</c:v>
                </c:pt>
                <c:pt idx="685">
                  <c:v>72</c:v>
                </c:pt>
                <c:pt idx="686">
                  <c:v>72</c:v>
                </c:pt>
                <c:pt idx="687">
                  <c:v>72</c:v>
                </c:pt>
                <c:pt idx="688">
                  <c:v>72</c:v>
                </c:pt>
                <c:pt idx="689">
                  <c:v>72</c:v>
                </c:pt>
                <c:pt idx="690">
                  <c:v>72</c:v>
                </c:pt>
                <c:pt idx="691">
                  <c:v>72</c:v>
                </c:pt>
                <c:pt idx="692">
                  <c:v>72</c:v>
                </c:pt>
                <c:pt idx="693">
                  <c:v>72</c:v>
                </c:pt>
                <c:pt idx="694">
                  <c:v>72</c:v>
                </c:pt>
                <c:pt idx="695">
                  <c:v>72</c:v>
                </c:pt>
                <c:pt idx="696">
                  <c:v>72</c:v>
                </c:pt>
                <c:pt idx="697">
                  <c:v>72</c:v>
                </c:pt>
                <c:pt idx="698">
                  <c:v>72</c:v>
                </c:pt>
                <c:pt idx="699">
                  <c:v>72</c:v>
                </c:pt>
                <c:pt idx="700">
                  <c:v>72</c:v>
                </c:pt>
                <c:pt idx="701">
                  <c:v>72</c:v>
                </c:pt>
                <c:pt idx="702">
                  <c:v>72</c:v>
                </c:pt>
                <c:pt idx="703">
                  <c:v>72</c:v>
                </c:pt>
                <c:pt idx="704">
                  <c:v>72</c:v>
                </c:pt>
                <c:pt idx="705">
                  <c:v>72</c:v>
                </c:pt>
                <c:pt idx="706">
                  <c:v>72</c:v>
                </c:pt>
                <c:pt idx="707">
                  <c:v>72</c:v>
                </c:pt>
                <c:pt idx="708">
                  <c:v>72</c:v>
                </c:pt>
                <c:pt idx="709">
                  <c:v>72</c:v>
                </c:pt>
                <c:pt idx="710">
                  <c:v>72</c:v>
                </c:pt>
                <c:pt idx="711">
                  <c:v>72</c:v>
                </c:pt>
                <c:pt idx="712">
                  <c:v>72</c:v>
                </c:pt>
                <c:pt idx="713">
                  <c:v>72</c:v>
                </c:pt>
                <c:pt idx="714">
                  <c:v>72</c:v>
                </c:pt>
                <c:pt idx="715">
                  <c:v>72</c:v>
                </c:pt>
                <c:pt idx="716">
                  <c:v>72</c:v>
                </c:pt>
                <c:pt idx="717">
                  <c:v>72</c:v>
                </c:pt>
                <c:pt idx="718">
                  <c:v>71</c:v>
                </c:pt>
                <c:pt idx="719">
                  <c:v>71</c:v>
                </c:pt>
                <c:pt idx="720">
                  <c:v>71</c:v>
                </c:pt>
                <c:pt idx="721">
                  <c:v>71</c:v>
                </c:pt>
                <c:pt idx="722">
                  <c:v>71</c:v>
                </c:pt>
                <c:pt idx="723">
                  <c:v>71</c:v>
                </c:pt>
                <c:pt idx="724">
                  <c:v>71</c:v>
                </c:pt>
                <c:pt idx="725">
                  <c:v>71</c:v>
                </c:pt>
                <c:pt idx="726">
                  <c:v>71</c:v>
                </c:pt>
                <c:pt idx="727">
                  <c:v>71</c:v>
                </c:pt>
                <c:pt idx="728">
                  <c:v>70</c:v>
                </c:pt>
                <c:pt idx="729">
                  <c:v>70</c:v>
                </c:pt>
                <c:pt idx="730">
                  <c:v>70</c:v>
                </c:pt>
                <c:pt idx="731">
                  <c:v>70</c:v>
                </c:pt>
                <c:pt idx="732">
                  <c:v>70</c:v>
                </c:pt>
                <c:pt idx="733">
                  <c:v>70</c:v>
                </c:pt>
                <c:pt idx="734">
                  <c:v>70</c:v>
                </c:pt>
                <c:pt idx="735">
                  <c:v>70</c:v>
                </c:pt>
                <c:pt idx="736">
                  <c:v>70</c:v>
                </c:pt>
                <c:pt idx="737">
                  <c:v>70</c:v>
                </c:pt>
                <c:pt idx="738">
                  <c:v>70</c:v>
                </c:pt>
                <c:pt idx="739">
                  <c:v>70</c:v>
                </c:pt>
                <c:pt idx="740">
                  <c:v>70</c:v>
                </c:pt>
                <c:pt idx="741">
                  <c:v>70</c:v>
                </c:pt>
                <c:pt idx="742">
                  <c:v>70</c:v>
                </c:pt>
                <c:pt idx="743">
                  <c:v>69</c:v>
                </c:pt>
                <c:pt idx="744">
                  <c:v>69</c:v>
                </c:pt>
                <c:pt idx="745">
                  <c:v>69</c:v>
                </c:pt>
                <c:pt idx="746">
                  <c:v>69</c:v>
                </c:pt>
                <c:pt idx="747">
                  <c:v>69</c:v>
                </c:pt>
                <c:pt idx="748">
                  <c:v>69</c:v>
                </c:pt>
                <c:pt idx="749">
                  <c:v>69</c:v>
                </c:pt>
                <c:pt idx="750">
                  <c:v>69</c:v>
                </c:pt>
                <c:pt idx="751">
                  <c:v>69</c:v>
                </c:pt>
                <c:pt idx="752">
                  <c:v>69</c:v>
                </c:pt>
                <c:pt idx="753">
                  <c:v>69</c:v>
                </c:pt>
                <c:pt idx="754">
                  <c:v>69</c:v>
                </c:pt>
                <c:pt idx="755">
                  <c:v>69</c:v>
                </c:pt>
                <c:pt idx="756">
                  <c:v>69</c:v>
                </c:pt>
                <c:pt idx="757">
                  <c:v>69</c:v>
                </c:pt>
                <c:pt idx="758">
                  <c:v>69</c:v>
                </c:pt>
                <c:pt idx="759">
                  <c:v>69</c:v>
                </c:pt>
                <c:pt idx="760">
                  <c:v>69</c:v>
                </c:pt>
                <c:pt idx="761">
                  <c:v>69</c:v>
                </c:pt>
                <c:pt idx="762">
                  <c:v>69</c:v>
                </c:pt>
                <c:pt idx="763">
                  <c:v>69</c:v>
                </c:pt>
                <c:pt idx="764">
                  <c:v>69</c:v>
                </c:pt>
                <c:pt idx="765">
                  <c:v>69</c:v>
                </c:pt>
                <c:pt idx="766">
                  <c:v>69</c:v>
                </c:pt>
                <c:pt idx="767">
                  <c:v>69</c:v>
                </c:pt>
                <c:pt idx="768">
                  <c:v>69</c:v>
                </c:pt>
                <c:pt idx="769">
                  <c:v>69</c:v>
                </c:pt>
                <c:pt idx="770">
                  <c:v>69</c:v>
                </c:pt>
                <c:pt idx="771">
                  <c:v>69</c:v>
                </c:pt>
                <c:pt idx="772">
                  <c:v>69</c:v>
                </c:pt>
                <c:pt idx="773">
                  <c:v>69</c:v>
                </c:pt>
                <c:pt idx="774">
                  <c:v>69</c:v>
                </c:pt>
                <c:pt idx="775">
                  <c:v>69</c:v>
                </c:pt>
                <c:pt idx="776">
                  <c:v>69</c:v>
                </c:pt>
                <c:pt idx="777">
                  <c:v>69</c:v>
                </c:pt>
                <c:pt idx="778">
                  <c:v>69</c:v>
                </c:pt>
                <c:pt idx="779">
                  <c:v>69</c:v>
                </c:pt>
                <c:pt idx="780">
                  <c:v>69</c:v>
                </c:pt>
                <c:pt idx="781">
                  <c:v>69</c:v>
                </c:pt>
                <c:pt idx="782">
                  <c:v>69</c:v>
                </c:pt>
                <c:pt idx="783">
                  <c:v>69</c:v>
                </c:pt>
                <c:pt idx="784">
                  <c:v>69</c:v>
                </c:pt>
                <c:pt idx="785">
                  <c:v>69</c:v>
                </c:pt>
                <c:pt idx="786">
                  <c:v>69</c:v>
                </c:pt>
                <c:pt idx="787">
                  <c:v>69</c:v>
                </c:pt>
                <c:pt idx="788">
                  <c:v>69</c:v>
                </c:pt>
                <c:pt idx="789">
                  <c:v>69</c:v>
                </c:pt>
                <c:pt idx="790">
                  <c:v>69</c:v>
                </c:pt>
                <c:pt idx="791">
                  <c:v>69</c:v>
                </c:pt>
                <c:pt idx="792">
                  <c:v>69</c:v>
                </c:pt>
                <c:pt idx="793">
                  <c:v>69</c:v>
                </c:pt>
                <c:pt idx="794">
                  <c:v>69</c:v>
                </c:pt>
                <c:pt idx="795">
                  <c:v>69</c:v>
                </c:pt>
                <c:pt idx="796">
                  <c:v>69</c:v>
                </c:pt>
                <c:pt idx="797">
                  <c:v>69</c:v>
                </c:pt>
                <c:pt idx="798">
                  <c:v>69</c:v>
                </c:pt>
                <c:pt idx="799">
                  <c:v>69</c:v>
                </c:pt>
                <c:pt idx="800">
                  <c:v>69</c:v>
                </c:pt>
                <c:pt idx="801">
                  <c:v>69</c:v>
                </c:pt>
                <c:pt idx="802">
                  <c:v>69</c:v>
                </c:pt>
                <c:pt idx="803">
                  <c:v>69</c:v>
                </c:pt>
                <c:pt idx="804">
                  <c:v>69</c:v>
                </c:pt>
                <c:pt idx="805">
                  <c:v>69</c:v>
                </c:pt>
                <c:pt idx="806">
                  <c:v>69</c:v>
                </c:pt>
                <c:pt idx="807">
                  <c:v>69</c:v>
                </c:pt>
                <c:pt idx="808">
                  <c:v>69</c:v>
                </c:pt>
                <c:pt idx="809">
                  <c:v>69</c:v>
                </c:pt>
                <c:pt idx="810">
                  <c:v>69</c:v>
                </c:pt>
                <c:pt idx="811">
                  <c:v>69</c:v>
                </c:pt>
                <c:pt idx="812">
                  <c:v>69</c:v>
                </c:pt>
                <c:pt idx="813">
                  <c:v>69</c:v>
                </c:pt>
                <c:pt idx="814">
                  <c:v>69</c:v>
                </c:pt>
                <c:pt idx="815">
                  <c:v>69</c:v>
                </c:pt>
                <c:pt idx="816">
                  <c:v>69</c:v>
                </c:pt>
                <c:pt idx="817">
                  <c:v>69</c:v>
                </c:pt>
                <c:pt idx="818">
                  <c:v>69</c:v>
                </c:pt>
                <c:pt idx="819">
                  <c:v>69</c:v>
                </c:pt>
                <c:pt idx="820">
                  <c:v>69</c:v>
                </c:pt>
                <c:pt idx="821">
                  <c:v>69</c:v>
                </c:pt>
                <c:pt idx="822">
                  <c:v>69</c:v>
                </c:pt>
                <c:pt idx="823">
                  <c:v>68</c:v>
                </c:pt>
                <c:pt idx="824">
                  <c:v>68</c:v>
                </c:pt>
                <c:pt idx="825">
                  <c:v>68</c:v>
                </c:pt>
                <c:pt idx="826">
                  <c:v>68</c:v>
                </c:pt>
                <c:pt idx="827">
                  <c:v>68</c:v>
                </c:pt>
                <c:pt idx="828">
                  <c:v>68</c:v>
                </c:pt>
                <c:pt idx="829">
                  <c:v>68</c:v>
                </c:pt>
                <c:pt idx="830">
                  <c:v>68</c:v>
                </c:pt>
                <c:pt idx="831">
                  <c:v>68</c:v>
                </c:pt>
                <c:pt idx="832">
                  <c:v>68</c:v>
                </c:pt>
                <c:pt idx="833">
                  <c:v>68</c:v>
                </c:pt>
                <c:pt idx="834">
                  <c:v>68</c:v>
                </c:pt>
                <c:pt idx="835">
                  <c:v>68</c:v>
                </c:pt>
                <c:pt idx="836">
                  <c:v>68</c:v>
                </c:pt>
                <c:pt idx="837">
                  <c:v>68</c:v>
                </c:pt>
                <c:pt idx="838">
                  <c:v>68</c:v>
                </c:pt>
                <c:pt idx="839">
                  <c:v>68</c:v>
                </c:pt>
                <c:pt idx="840">
                  <c:v>68</c:v>
                </c:pt>
                <c:pt idx="841">
                  <c:v>68</c:v>
                </c:pt>
                <c:pt idx="842">
                  <c:v>68</c:v>
                </c:pt>
                <c:pt idx="843">
                  <c:v>68</c:v>
                </c:pt>
                <c:pt idx="844">
                  <c:v>68</c:v>
                </c:pt>
                <c:pt idx="845">
                  <c:v>68</c:v>
                </c:pt>
                <c:pt idx="846">
                  <c:v>68</c:v>
                </c:pt>
                <c:pt idx="847">
                  <c:v>66</c:v>
                </c:pt>
                <c:pt idx="848">
                  <c:v>66</c:v>
                </c:pt>
                <c:pt idx="849">
                  <c:v>66</c:v>
                </c:pt>
                <c:pt idx="850">
                  <c:v>66</c:v>
                </c:pt>
                <c:pt idx="851">
                  <c:v>66</c:v>
                </c:pt>
                <c:pt idx="852">
                  <c:v>66</c:v>
                </c:pt>
                <c:pt idx="853">
                  <c:v>66</c:v>
                </c:pt>
                <c:pt idx="854">
                  <c:v>65</c:v>
                </c:pt>
                <c:pt idx="855">
                  <c:v>65</c:v>
                </c:pt>
                <c:pt idx="856">
                  <c:v>65</c:v>
                </c:pt>
                <c:pt idx="857">
                  <c:v>65</c:v>
                </c:pt>
                <c:pt idx="858">
                  <c:v>65</c:v>
                </c:pt>
                <c:pt idx="859">
                  <c:v>65</c:v>
                </c:pt>
                <c:pt idx="860">
                  <c:v>65</c:v>
                </c:pt>
                <c:pt idx="861">
                  <c:v>65</c:v>
                </c:pt>
                <c:pt idx="862">
                  <c:v>65</c:v>
                </c:pt>
                <c:pt idx="863">
                  <c:v>65</c:v>
                </c:pt>
                <c:pt idx="864">
                  <c:v>65</c:v>
                </c:pt>
                <c:pt idx="865">
                  <c:v>65</c:v>
                </c:pt>
                <c:pt idx="866">
                  <c:v>64</c:v>
                </c:pt>
                <c:pt idx="867">
                  <c:v>64</c:v>
                </c:pt>
                <c:pt idx="868">
                  <c:v>64</c:v>
                </c:pt>
                <c:pt idx="869">
                  <c:v>64</c:v>
                </c:pt>
                <c:pt idx="870">
                  <c:v>64</c:v>
                </c:pt>
                <c:pt idx="871">
                  <c:v>64</c:v>
                </c:pt>
                <c:pt idx="872">
                  <c:v>64</c:v>
                </c:pt>
                <c:pt idx="873">
                  <c:v>64</c:v>
                </c:pt>
                <c:pt idx="874">
                  <c:v>64</c:v>
                </c:pt>
                <c:pt idx="875">
                  <c:v>64</c:v>
                </c:pt>
                <c:pt idx="876">
                  <c:v>64</c:v>
                </c:pt>
                <c:pt idx="877">
                  <c:v>64</c:v>
                </c:pt>
                <c:pt idx="878">
                  <c:v>64</c:v>
                </c:pt>
                <c:pt idx="879">
                  <c:v>64</c:v>
                </c:pt>
                <c:pt idx="880">
                  <c:v>63</c:v>
                </c:pt>
                <c:pt idx="881">
                  <c:v>63</c:v>
                </c:pt>
                <c:pt idx="882">
                  <c:v>62</c:v>
                </c:pt>
                <c:pt idx="883">
                  <c:v>62</c:v>
                </c:pt>
                <c:pt idx="884">
                  <c:v>62</c:v>
                </c:pt>
                <c:pt idx="885">
                  <c:v>61</c:v>
                </c:pt>
                <c:pt idx="886">
                  <c:v>61</c:v>
                </c:pt>
                <c:pt idx="887">
                  <c:v>61</c:v>
                </c:pt>
                <c:pt idx="888">
                  <c:v>60</c:v>
                </c:pt>
                <c:pt idx="889">
                  <c:v>59</c:v>
                </c:pt>
                <c:pt idx="890">
                  <c:v>57</c:v>
                </c:pt>
                <c:pt idx="891">
                  <c:v>57</c:v>
                </c:pt>
                <c:pt idx="892">
                  <c:v>57</c:v>
                </c:pt>
                <c:pt idx="893">
                  <c:v>57</c:v>
                </c:pt>
                <c:pt idx="894">
                  <c:v>57</c:v>
                </c:pt>
                <c:pt idx="895">
                  <c:v>57</c:v>
                </c:pt>
                <c:pt idx="896">
                  <c:v>56</c:v>
                </c:pt>
                <c:pt idx="897">
                  <c:v>56</c:v>
                </c:pt>
                <c:pt idx="898">
                  <c:v>56</c:v>
                </c:pt>
                <c:pt idx="899">
                  <c:v>56</c:v>
                </c:pt>
                <c:pt idx="900">
                  <c:v>56</c:v>
                </c:pt>
                <c:pt idx="901">
                  <c:v>56</c:v>
                </c:pt>
                <c:pt idx="902">
                  <c:v>56</c:v>
                </c:pt>
                <c:pt idx="903">
                  <c:v>56</c:v>
                </c:pt>
                <c:pt idx="904">
                  <c:v>56</c:v>
                </c:pt>
                <c:pt idx="905">
                  <c:v>55</c:v>
                </c:pt>
                <c:pt idx="906">
                  <c:v>55</c:v>
                </c:pt>
                <c:pt idx="907">
                  <c:v>54</c:v>
                </c:pt>
                <c:pt idx="908">
                  <c:v>54</c:v>
                </c:pt>
                <c:pt idx="909">
                  <c:v>53</c:v>
                </c:pt>
                <c:pt idx="910">
                  <c:v>53</c:v>
                </c:pt>
                <c:pt idx="911">
                  <c:v>53</c:v>
                </c:pt>
                <c:pt idx="912">
                  <c:v>53</c:v>
                </c:pt>
                <c:pt idx="913">
                  <c:v>53</c:v>
                </c:pt>
                <c:pt idx="914">
                  <c:v>53</c:v>
                </c:pt>
                <c:pt idx="915">
                  <c:v>53</c:v>
                </c:pt>
                <c:pt idx="916">
                  <c:v>53</c:v>
                </c:pt>
                <c:pt idx="917">
                  <c:v>53</c:v>
                </c:pt>
                <c:pt idx="918">
                  <c:v>53</c:v>
                </c:pt>
                <c:pt idx="919">
                  <c:v>53</c:v>
                </c:pt>
                <c:pt idx="920">
                  <c:v>53</c:v>
                </c:pt>
                <c:pt idx="921">
                  <c:v>53</c:v>
                </c:pt>
                <c:pt idx="922">
                  <c:v>53</c:v>
                </c:pt>
                <c:pt idx="923">
                  <c:v>53</c:v>
                </c:pt>
                <c:pt idx="924">
                  <c:v>52</c:v>
                </c:pt>
                <c:pt idx="925">
                  <c:v>52</c:v>
                </c:pt>
                <c:pt idx="926">
                  <c:v>52</c:v>
                </c:pt>
                <c:pt idx="927">
                  <c:v>52</c:v>
                </c:pt>
                <c:pt idx="928">
                  <c:v>52</c:v>
                </c:pt>
                <c:pt idx="929">
                  <c:v>52</c:v>
                </c:pt>
                <c:pt idx="930">
                  <c:v>52</c:v>
                </c:pt>
                <c:pt idx="931">
                  <c:v>51</c:v>
                </c:pt>
                <c:pt idx="932">
                  <c:v>51</c:v>
                </c:pt>
                <c:pt idx="933">
                  <c:v>51</c:v>
                </c:pt>
                <c:pt idx="934">
                  <c:v>51</c:v>
                </c:pt>
                <c:pt idx="935">
                  <c:v>51</c:v>
                </c:pt>
                <c:pt idx="936">
                  <c:v>51</c:v>
                </c:pt>
                <c:pt idx="937">
                  <c:v>51</c:v>
                </c:pt>
                <c:pt idx="938">
                  <c:v>51</c:v>
                </c:pt>
                <c:pt idx="939">
                  <c:v>50</c:v>
                </c:pt>
                <c:pt idx="940">
                  <c:v>50</c:v>
                </c:pt>
                <c:pt idx="941">
                  <c:v>50</c:v>
                </c:pt>
                <c:pt idx="942">
                  <c:v>50</c:v>
                </c:pt>
                <c:pt idx="943">
                  <c:v>50</c:v>
                </c:pt>
                <c:pt idx="944">
                  <c:v>49</c:v>
                </c:pt>
                <c:pt idx="945">
                  <c:v>48</c:v>
                </c:pt>
                <c:pt idx="946">
                  <c:v>48</c:v>
                </c:pt>
                <c:pt idx="947">
                  <c:v>48</c:v>
                </c:pt>
                <c:pt idx="948">
                  <c:v>48</c:v>
                </c:pt>
                <c:pt idx="949">
                  <c:v>48</c:v>
                </c:pt>
                <c:pt idx="950">
                  <c:v>46</c:v>
                </c:pt>
                <c:pt idx="951">
                  <c:v>46</c:v>
                </c:pt>
                <c:pt idx="952">
                  <c:v>46</c:v>
                </c:pt>
                <c:pt idx="953">
                  <c:v>46</c:v>
                </c:pt>
                <c:pt idx="954">
                  <c:v>46</c:v>
                </c:pt>
                <c:pt idx="955">
                  <c:v>46</c:v>
                </c:pt>
                <c:pt idx="956">
                  <c:v>46</c:v>
                </c:pt>
                <c:pt idx="957">
                  <c:v>46</c:v>
                </c:pt>
                <c:pt idx="958">
                  <c:v>46</c:v>
                </c:pt>
                <c:pt idx="959">
                  <c:v>45</c:v>
                </c:pt>
                <c:pt idx="960">
                  <c:v>45</c:v>
                </c:pt>
                <c:pt idx="961">
                  <c:v>45</c:v>
                </c:pt>
                <c:pt idx="962">
                  <c:v>45</c:v>
                </c:pt>
                <c:pt idx="963">
                  <c:v>45</c:v>
                </c:pt>
                <c:pt idx="964">
                  <c:v>45</c:v>
                </c:pt>
                <c:pt idx="965">
                  <c:v>45</c:v>
                </c:pt>
                <c:pt idx="966">
                  <c:v>44</c:v>
                </c:pt>
                <c:pt idx="967">
                  <c:v>44</c:v>
                </c:pt>
                <c:pt idx="968">
                  <c:v>44</c:v>
                </c:pt>
                <c:pt idx="969">
                  <c:v>44</c:v>
                </c:pt>
                <c:pt idx="970">
                  <c:v>43</c:v>
                </c:pt>
                <c:pt idx="971">
                  <c:v>43</c:v>
                </c:pt>
                <c:pt idx="972">
                  <c:v>43</c:v>
                </c:pt>
                <c:pt idx="973">
                  <c:v>43</c:v>
                </c:pt>
                <c:pt idx="974">
                  <c:v>43</c:v>
                </c:pt>
                <c:pt idx="975">
                  <c:v>43</c:v>
                </c:pt>
                <c:pt idx="976">
                  <c:v>43</c:v>
                </c:pt>
                <c:pt idx="977">
                  <c:v>43</c:v>
                </c:pt>
                <c:pt idx="978">
                  <c:v>43</c:v>
                </c:pt>
                <c:pt idx="979">
                  <c:v>43</c:v>
                </c:pt>
                <c:pt idx="980">
                  <c:v>43</c:v>
                </c:pt>
                <c:pt idx="981">
                  <c:v>43</c:v>
                </c:pt>
                <c:pt idx="982">
                  <c:v>43</c:v>
                </c:pt>
                <c:pt idx="983">
                  <c:v>43</c:v>
                </c:pt>
                <c:pt idx="984">
                  <c:v>43</c:v>
                </c:pt>
                <c:pt idx="985">
                  <c:v>43</c:v>
                </c:pt>
                <c:pt idx="986">
                  <c:v>43</c:v>
                </c:pt>
                <c:pt idx="987">
                  <c:v>43</c:v>
                </c:pt>
                <c:pt idx="988">
                  <c:v>43</c:v>
                </c:pt>
                <c:pt idx="989">
                  <c:v>43</c:v>
                </c:pt>
                <c:pt idx="990">
                  <c:v>43</c:v>
                </c:pt>
                <c:pt idx="991">
                  <c:v>43</c:v>
                </c:pt>
                <c:pt idx="992">
                  <c:v>43</c:v>
                </c:pt>
                <c:pt idx="993">
                  <c:v>43</c:v>
                </c:pt>
                <c:pt idx="994">
                  <c:v>42</c:v>
                </c:pt>
                <c:pt idx="995">
                  <c:v>41</c:v>
                </c:pt>
                <c:pt idx="996">
                  <c:v>40</c:v>
                </c:pt>
                <c:pt idx="997">
                  <c:v>40</c:v>
                </c:pt>
                <c:pt idx="998">
                  <c:v>40</c:v>
                </c:pt>
                <c:pt idx="999">
                  <c:v>40</c:v>
                </c:pt>
                <c:pt idx="1000">
                  <c:v>40</c:v>
                </c:pt>
                <c:pt idx="1001">
                  <c:v>39</c:v>
                </c:pt>
                <c:pt idx="1002">
                  <c:v>39</c:v>
                </c:pt>
                <c:pt idx="1003">
                  <c:v>38</c:v>
                </c:pt>
                <c:pt idx="1004">
                  <c:v>38</c:v>
                </c:pt>
                <c:pt idx="1005">
                  <c:v>38</c:v>
                </c:pt>
                <c:pt idx="1006">
                  <c:v>36</c:v>
                </c:pt>
                <c:pt idx="1007">
                  <c:v>36</c:v>
                </c:pt>
                <c:pt idx="1008">
                  <c:v>35</c:v>
                </c:pt>
                <c:pt idx="1009">
                  <c:v>35</c:v>
                </c:pt>
                <c:pt idx="1010">
                  <c:v>35</c:v>
                </c:pt>
                <c:pt idx="1011">
                  <c:v>34</c:v>
                </c:pt>
                <c:pt idx="1012">
                  <c:v>33</c:v>
                </c:pt>
                <c:pt idx="1013">
                  <c:v>32</c:v>
                </c:pt>
                <c:pt idx="1014">
                  <c:v>32</c:v>
                </c:pt>
                <c:pt idx="1015">
                  <c:v>32</c:v>
                </c:pt>
                <c:pt idx="1016">
                  <c:v>32</c:v>
                </c:pt>
                <c:pt idx="1017">
                  <c:v>32</c:v>
                </c:pt>
                <c:pt idx="1018">
                  <c:v>32</c:v>
                </c:pt>
                <c:pt idx="1019">
                  <c:v>32</c:v>
                </c:pt>
                <c:pt idx="1020">
                  <c:v>32</c:v>
                </c:pt>
                <c:pt idx="1021">
                  <c:v>32</c:v>
                </c:pt>
                <c:pt idx="1022">
                  <c:v>32</c:v>
                </c:pt>
                <c:pt idx="1023">
                  <c:v>32</c:v>
                </c:pt>
                <c:pt idx="1024">
                  <c:v>32</c:v>
                </c:pt>
                <c:pt idx="1025">
                  <c:v>32</c:v>
                </c:pt>
                <c:pt idx="1026">
                  <c:v>32</c:v>
                </c:pt>
                <c:pt idx="1027">
                  <c:v>32</c:v>
                </c:pt>
                <c:pt idx="1028">
                  <c:v>32</c:v>
                </c:pt>
                <c:pt idx="1029">
                  <c:v>32</c:v>
                </c:pt>
                <c:pt idx="1030">
                  <c:v>31</c:v>
                </c:pt>
                <c:pt idx="1031">
                  <c:v>30</c:v>
                </c:pt>
                <c:pt idx="1032">
                  <c:v>30</c:v>
                </c:pt>
                <c:pt idx="1033">
                  <c:v>30</c:v>
                </c:pt>
                <c:pt idx="1034">
                  <c:v>30</c:v>
                </c:pt>
                <c:pt idx="1035">
                  <c:v>29</c:v>
                </c:pt>
                <c:pt idx="1036">
                  <c:v>29</c:v>
                </c:pt>
                <c:pt idx="1037">
                  <c:v>29</c:v>
                </c:pt>
                <c:pt idx="1038">
                  <c:v>29</c:v>
                </c:pt>
                <c:pt idx="1039">
                  <c:v>29</c:v>
                </c:pt>
                <c:pt idx="1040">
                  <c:v>29</c:v>
                </c:pt>
                <c:pt idx="1041">
                  <c:v>29</c:v>
                </c:pt>
                <c:pt idx="1042">
                  <c:v>29</c:v>
                </c:pt>
                <c:pt idx="1043">
                  <c:v>29</c:v>
                </c:pt>
                <c:pt idx="1044">
                  <c:v>29</c:v>
                </c:pt>
                <c:pt idx="1045">
                  <c:v>29</c:v>
                </c:pt>
                <c:pt idx="1046">
                  <c:v>29</c:v>
                </c:pt>
                <c:pt idx="1047">
                  <c:v>29</c:v>
                </c:pt>
                <c:pt idx="1048">
                  <c:v>29</c:v>
                </c:pt>
                <c:pt idx="1049">
                  <c:v>29</c:v>
                </c:pt>
                <c:pt idx="1050">
                  <c:v>29</c:v>
                </c:pt>
                <c:pt idx="1051">
                  <c:v>29</c:v>
                </c:pt>
                <c:pt idx="1052">
                  <c:v>29</c:v>
                </c:pt>
                <c:pt idx="1053">
                  <c:v>29</c:v>
                </c:pt>
                <c:pt idx="1054">
                  <c:v>29</c:v>
                </c:pt>
                <c:pt idx="1055">
                  <c:v>29</c:v>
                </c:pt>
                <c:pt idx="1056">
                  <c:v>29</c:v>
                </c:pt>
                <c:pt idx="1057">
                  <c:v>29</c:v>
                </c:pt>
                <c:pt idx="1058">
                  <c:v>29</c:v>
                </c:pt>
                <c:pt idx="1059">
                  <c:v>29</c:v>
                </c:pt>
                <c:pt idx="1060">
                  <c:v>29</c:v>
                </c:pt>
                <c:pt idx="1061">
                  <c:v>28</c:v>
                </c:pt>
                <c:pt idx="1062">
                  <c:v>28</c:v>
                </c:pt>
                <c:pt idx="1063">
                  <c:v>28</c:v>
                </c:pt>
                <c:pt idx="1064">
                  <c:v>27</c:v>
                </c:pt>
                <c:pt idx="1065">
                  <c:v>27</c:v>
                </c:pt>
                <c:pt idx="1066">
                  <c:v>27</c:v>
                </c:pt>
                <c:pt idx="1067">
                  <c:v>27</c:v>
                </c:pt>
                <c:pt idx="1068">
                  <c:v>27</c:v>
                </c:pt>
                <c:pt idx="1069">
                  <c:v>27</c:v>
                </c:pt>
                <c:pt idx="1070">
                  <c:v>27</c:v>
                </c:pt>
                <c:pt idx="1071">
                  <c:v>26</c:v>
                </c:pt>
                <c:pt idx="1072">
                  <c:v>26</c:v>
                </c:pt>
                <c:pt idx="1073">
                  <c:v>26</c:v>
                </c:pt>
                <c:pt idx="1074">
                  <c:v>25</c:v>
                </c:pt>
                <c:pt idx="1075">
                  <c:v>25</c:v>
                </c:pt>
                <c:pt idx="1076">
                  <c:v>25</c:v>
                </c:pt>
                <c:pt idx="1077">
                  <c:v>25</c:v>
                </c:pt>
                <c:pt idx="1078">
                  <c:v>25</c:v>
                </c:pt>
                <c:pt idx="1079">
                  <c:v>25</c:v>
                </c:pt>
                <c:pt idx="1080">
                  <c:v>25</c:v>
                </c:pt>
                <c:pt idx="1081">
                  <c:v>25</c:v>
                </c:pt>
                <c:pt idx="1082">
                  <c:v>25</c:v>
                </c:pt>
                <c:pt idx="1083">
                  <c:v>24</c:v>
                </c:pt>
                <c:pt idx="1084">
                  <c:v>24</c:v>
                </c:pt>
                <c:pt idx="1085">
                  <c:v>24</c:v>
                </c:pt>
                <c:pt idx="1086">
                  <c:v>24</c:v>
                </c:pt>
                <c:pt idx="1087">
                  <c:v>24</c:v>
                </c:pt>
                <c:pt idx="1088">
                  <c:v>24</c:v>
                </c:pt>
                <c:pt idx="1089">
                  <c:v>24</c:v>
                </c:pt>
                <c:pt idx="1090">
                  <c:v>24</c:v>
                </c:pt>
                <c:pt idx="1091">
                  <c:v>24</c:v>
                </c:pt>
                <c:pt idx="1092">
                  <c:v>24</c:v>
                </c:pt>
                <c:pt idx="1093">
                  <c:v>24</c:v>
                </c:pt>
                <c:pt idx="1094">
                  <c:v>24</c:v>
                </c:pt>
                <c:pt idx="1095">
                  <c:v>24</c:v>
                </c:pt>
                <c:pt idx="1096">
                  <c:v>24</c:v>
                </c:pt>
                <c:pt idx="1097">
                  <c:v>23</c:v>
                </c:pt>
                <c:pt idx="1098">
                  <c:v>23</c:v>
                </c:pt>
                <c:pt idx="1099">
                  <c:v>23</c:v>
                </c:pt>
                <c:pt idx="1100">
                  <c:v>23</c:v>
                </c:pt>
                <c:pt idx="1101">
                  <c:v>23</c:v>
                </c:pt>
                <c:pt idx="1102">
                  <c:v>23</c:v>
                </c:pt>
                <c:pt idx="1103">
                  <c:v>23</c:v>
                </c:pt>
                <c:pt idx="1104">
                  <c:v>23</c:v>
                </c:pt>
                <c:pt idx="1105">
                  <c:v>23</c:v>
                </c:pt>
                <c:pt idx="1106">
                  <c:v>23</c:v>
                </c:pt>
                <c:pt idx="1107">
                  <c:v>22</c:v>
                </c:pt>
                <c:pt idx="1108">
                  <c:v>22</c:v>
                </c:pt>
                <c:pt idx="1109">
                  <c:v>22</c:v>
                </c:pt>
                <c:pt idx="1110">
                  <c:v>22</c:v>
                </c:pt>
                <c:pt idx="1111">
                  <c:v>22</c:v>
                </c:pt>
                <c:pt idx="1112">
                  <c:v>22</c:v>
                </c:pt>
                <c:pt idx="1113">
                  <c:v>22</c:v>
                </c:pt>
                <c:pt idx="1114">
                  <c:v>22</c:v>
                </c:pt>
                <c:pt idx="1115">
                  <c:v>22</c:v>
                </c:pt>
                <c:pt idx="1116">
                  <c:v>22</c:v>
                </c:pt>
                <c:pt idx="1117">
                  <c:v>22</c:v>
                </c:pt>
                <c:pt idx="1118">
                  <c:v>22</c:v>
                </c:pt>
                <c:pt idx="1119">
                  <c:v>22</c:v>
                </c:pt>
                <c:pt idx="1120">
                  <c:v>21</c:v>
                </c:pt>
                <c:pt idx="1121">
                  <c:v>21</c:v>
                </c:pt>
                <c:pt idx="1122">
                  <c:v>21</c:v>
                </c:pt>
                <c:pt idx="1123">
                  <c:v>21</c:v>
                </c:pt>
                <c:pt idx="1124">
                  <c:v>20</c:v>
                </c:pt>
                <c:pt idx="1125">
                  <c:v>20</c:v>
                </c:pt>
                <c:pt idx="1126">
                  <c:v>20</c:v>
                </c:pt>
                <c:pt idx="1127">
                  <c:v>20</c:v>
                </c:pt>
                <c:pt idx="1128">
                  <c:v>20</c:v>
                </c:pt>
                <c:pt idx="1129">
                  <c:v>20</c:v>
                </c:pt>
                <c:pt idx="1130">
                  <c:v>20</c:v>
                </c:pt>
                <c:pt idx="1131">
                  <c:v>20</c:v>
                </c:pt>
                <c:pt idx="1132">
                  <c:v>20</c:v>
                </c:pt>
                <c:pt idx="1133">
                  <c:v>20</c:v>
                </c:pt>
                <c:pt idx="1134">
                  <c:v>20</c:v>
                </c:pt>
                <c:pt idx="1135">
                  <c:v>20</c:v>
                </c:pt>
                <c:pt idx="1136">
                  <c:v>20</c:v>
                </c:pt>
                <c:pt idx="1137">
                  <c:v>19</c:v>
                </c:pt>
                <c:pt idx="1138">
                  <c:v>19</c:v>
                </c:pt>
                <c:pt idx="1139">
                  <c:v>19</c:v>
                </c:pt>
                <c:pt idx="1140">
                  <c:v>19</c:v>
                </c:pt>
                <c:pt idx="1141">
                  <c:v>18</c:v>
                </c:pt>
                <c:pt idx="1142">
                  <c:v>18</c:v>
                </c:pt>
                <c:pt idx="1143">
                  <c:v>18</c:v>
                </c:pt>
                <c:pt idx="1144">
                  <c:v>18</c:v>
                </c:pt>
                <c:pt idx="1145">
                  <c:v>18</c:v>
                </c:pt>
                <c:pt idx="1146">
                  <c:v>18</c:v>
                </c:pt>
                <c:pt idx="1147">
                  <c:v>18</c:v>
                </c:pt>
                <c:pt idx="1148">
                  <c:v>18</c:v>
                </c:pt>
                <c:pt idx="1149">
                  <c:v>18</c:v>
                </c:pt>
                <c:pt idx="1150">
                  <c:v>18</c:v>
                </c:pt>
                <c:pt idx="1151">
                  <c:v>18</c:v>
                </c:pt>
                <c:pt idx="1152">
                  <c:v>18</c:v>
                </c:pt>
                <c:pt idx="1153">
                  <c:v>18</c:v>
                </c:pt>
                <c:pt idx="1154">
                  <c:v>18</c:v>
                </c:pt>
                <c:pt idx="1155">
                  <c:v>18</c:v>
                </c:pt>
                <c:pt idx="1156">
                  <c:v>18</c:v>
                </c:pt>
                <c:pt idx="1157">
                  <c:v>18</c:v>
                </c:pt>
                <c:pt idx="1158">
                  <c:v>18</c:v>
                </c:pt>
                <c:pt idx="1159">
                  <c:v>16</c:v>
                </c:pt>
                <c:pt idx="1160">
                  <c:v>16</c:v>
                </c:pt>
                <c:pt idx="1161">
                  <c:v>16</c:v>
                </c:pt>
                <c:pt idx="1162">
                  <c:v>16</c:v>
                </c:pt>
                <c:pt idx="1163">
                  <c:v>16</c:v>
                </c:pt>
                <c:pt idx="1164">
                  <c:v>15</c:v>
                </c:pt>
                <c:pt idx="1165">
                  <c:v>15</c:v>
                </c:pt>
                <c:pt idx="1166">
                  <c:v>15</c:v>
                </c:pt>
                <c:pt idx="1167">
                  <c:v>15</c:v>
                </c:pt>
                <c:pt idx="1168">
                  <c:v>15</c:v>
                </c:pt>
                <c:pt idx="1169">
                  <c:v>15</c:v>
                </c:pt>
                <c:pt idx="1170">
                  <c:v>14</c:v>
                </c:pt>
                <c:pt idx="1171">
                  <c:v>14</c:v>
                </c:pt>
                <c:pt idx="1172">
                  <c:v>14</c:v>
                </c:pt>
                <c:pt idx="1173">
                  <c:v>14</c:v>
                </c:pt>
                <c:pt idx="1174">
                  <c:v>14</c:v>
                </c:pt>
                <c:pt idx="1175">
                  <c:v>14</c:v>
                </c:pt>
                <c:pt idx="1176">
                  <c:v>14</c:v>
                </c:pt>
                <c:pt idx="1177">
                  <c:v>13</c:v>
                </c:pt>
                <c:pt idx="1178">
                  <c:v>13</c:v>
                </c:pt>
                <c:pt idx="1179">
                  <c:v>13</c:v>
                </c:pt>
                <c:pt idx="1180">
                  <c:v>13</c:v>
                </c:pt>
                <c:pt idx="1181">
                  <c:v>13</c:v>
                </c:pt>
                <c:pt idx="1182">
                  <c:v>13</c:v>
                </c:pt>
                <c:pt idx="1183">
                  <c:v>13</c:v>
                </c:pt>
                <c:pt idx="1184">
                  <c:v>13</c:v>
                </c:pt>
                <c:pt idx="1185">
                  <c:v>13</c:v>
                </c:pt>
                <c:pt idx="1186">
                  <c:v>13</c:v>
                </c:pt>
                <c:pt idx="1187">
                  <c:v>12</c:v>
                </c:pt>
                <c:pt idx="1188">
                  <c:v>12</c:v>
                </c:pt>
                <c:pt idx="1189">
                  <c:v>11</c:v>
                </c:pt>
                <c:pt idx="1190">
                  <c:v>11</c:v>
                </c:pt>
                <c:pt idx="1191">
                  <c:v>11</c:v>
                </c:pt>
                <c:pt idx="1192">
                  <c:v>11</c:v>
                </c:pt>
                <c:pt idx="1193">
                  <c:v>11</c:v>
                </c:pt>
                <c:pt idx="1194">
                  <c:v>10</c:v>
                </c:pt>
                <c:pt idx="1195">
                  <c:v>10</c:v>
                </c:pt>
                <c:pt idx="1196">
                  <c:v>10</c:v>
                </c:pt>
                <c:pt idx="1197">
                  <c:v>10</c:v>
                </c:pt>
                <c:pt idx="1198">
                  <c:v>10</c:v>
                </c:pt>
                <c:pt idx="1199">
                  <c:v>10</c:v>
                </c:pt>
                <c:pt idx="1200">
                  <c:v>10</c:v>
                </c:pt>
                <c:pt idx="1201">
                  <c:v>10</c:v>
                </c:pt>
                <c:pt idx="1202">
                  <c:v>9</c:v>
                </c:pt>
                <c:pt idx="1203">
                  <c:v>7</c:v>
                </c:pt>
                <c:pt idx="1204">
                  <c:v>7</c:v>
                </c:pt>
                <c:pt idx="1205">
                  <c:v>7</c:v>
                </c:pt>
                <c:pt idx="1206">
                  <c:v>7</c:v>
                </c:pt>
                <c:pt idx="1207">
                  <c:v>7</c:v>
                </c:pt>
                <c:pt idx="1208">
                  <c:v>7</c:v>
                </c:pt>
                <c:pt idx="1209">
                  <c:v>7</c:v>
                </c:pt>
                <c:pt idx="1210">
                  <c:v>7</c:v>
                </c:pt>
                <c:pt idx="1211">
                  <c:v>7</c:v>
                </c:pt>
                <c:pt idx="1212">
                  <c:v>7</c:v>
                </c:pt>
                <c:pt idx="1213">
                  <c:v>7</c:v>
                </c:pt>
                <c:pt idx="1214">
                  <c:v>7</c:v>
                </c:pt>
                <c:pt idx="1215">
                  <c:v>6</c:v>
                </c:pt>
                <c:pt idx="1216">
                  <c:v>6</c:v>
                </c:pt>
                <c:pt idx="1217">
                  <c:v>6</c:v>
                </c:pt>
                <c:pt idx="1218">
                  <c:v>6</c:v>
                </c:pt>
                <c:pt idx="1219">
                  <c:v>6</c:v>
                </c:pt>
                <c:pt idx="1220">
                  <c:v>6</c:v>
                </c:pt>
                <c:pt idx="1221">
                  <c:v>6</c:v>
                </c:pt>
                <c:pt idx="1222">
                  <c:v>6</c:v>
                </c:pt>
                <c:pt idx="1223">
                  <c:v>6</c:v>
                </c:pt>
                <c:pt idx="1224">
                  <c:v>6</c:v>
                </c:pt>
                <c:pt idx="1225">
                  <c:v>6</c:v>
                </c:pt>
                <c:pt idx="1226">
                  <c:v>6</c:v>
                </c:pt>
                <c:pt idx="1227">
                  <c:v>6</c:v>
                </c:pt>
                <c:pt idx="1228">
                  <c:v>6</c:v>
                </c:pt>
                <c:pt idx="1229">
                  <c:v>6</c:v>
                </c:pt>
                <c:pt idx="1230">
                  <c:v>6</c:v>
                </c:pt>
                <c:pt idx="1231">
                  <c:v>6</c:v>
                </c:pt>
                <c:pt idx="1232">
                  <c:v>6</c:v>
                </c:pt>
                <c:pt idx="1233">
                  <c:v>6</c:v>
                </c:pt>
                <c:pt idx="1234">
                  <c:v>6</c:v>
                </c:pt>
                <c:pt idx="1235">
                  <c:v>6</c:v>
                </c:pt>
                <c:pt idx="1236">
                  <c:v>6</c:v>
                </c:pt>
                <c:pt idx="1237">
                  <c:v>6</c:v>
                </c:pt>
                <c:pt idx="1238">
                  <c:v>6</c:v>
                </c:pt>
                <c:pt idx="1239">
                  <c:v>6</c:v>
                </c:pt>
                <c:pt idx="1240">
                  <c:v>6</c:v>
                </c:pt>
                <c:pt idx="1241">
                  <c:v>6</c:v>
                </c:pt>
                <c:pt idx="1242">
                  <c:v>6</c:v>
                </c:pt>
                <c:pt idx="1243">
                  <c:v>6</c:v>
                </c:pt>
                <c:pt idx="1244">
                  <c:v>6</c:v>
                </c:pt>
                <c:pt idx="1245">
                  <c:v>6</c:v>
                </c:pt>
                <c:pt idx="1246">
                  <c:v>6</c:v>
                </c:pt>
                <c:pt idx="1247">
                  <c:v>6</c:v>
                </c:pt>
                <c:pt idx="1248">
                  <c:v>6</c:v>
                </c:pt>
                <c:pt idx="1249">
                  <c:v>6</c:v>
                </c:pt>
                <c:pt idx="1250">
                  <c:v>6</c:v>
                </c:pt>
                <c:pt idx="1251">
                  <c:v>6</c:v>
                </c:pt>
                <c:pt idx="1252">
                  <c:v>6</c:v>
                </c:pt>
                <c:pt idx="1253">
                  <c:v>6</c:v>
                </c:pt>
                <c:pt idx="1254">
                  <c:v>6</c:v>
                </c:pt>
                <c:pt idx="1255">
                  <c:v>6</c:v>
                </c:pt>
                <c:pt idx="1256">
                  <c:v>6</c:v>
                </c:pt>
                <c:pt idx="1257">
                  <c:v>6</c:v>
                </c:pt>
                <c:pt idx="1258">
                  <c:v>6</c:v>
                </c:pt>
                <c:pt idx="1259">
                  <c:v>6</c:v>
                </c:pt>
                <c:pt idx="1260">
                  <c:v>6</c:v>
                </c:pt>
                <c:pt idx="1261">
                  <c:v>6</c:v>
                </c:pt>
                <c:pt idx="1262">
                  <c:v>6</c:v>
                </c:pt>
                <c:pt idx="1263">
                  <c:v>6</c:v>
                </c:pt>
                <c:pt idx="1264">
                  <c:v>6</c:v>
                </c:pt>
                <c:pt idx="1265">
                  <c:v>6</c:v>
                </c:pt>
                <c:pt idx="1266">
                  <c:v>6</c:v>
                </c:pt>
                <c:pt idx="1267">
                  <c:v>6</c:v>
                </c:pt>
                <c:pt idx="1268">
                  <c:v>6</c:v>
                </c:pt>
                <c:pt idx="1269">
                  <c:v>5</c:v>
                </c:pt>
                <c:pt idx="1270">
                  <c:v>5</c:v>
                </c:pt>
                <c:pt idx="1271">
                  <c:v>5</c:v>
                </c:pt>
                <c:pt idx="1272">
                  <c:v>5</c:v>
                </c:pt>
                <c:pt idx="1273">
                  <c:v>5</c:v>
                </c:pt>
                <c:pt idx="1274">
                  <c:v>5</c:v>
                </c:pt>
                <c:pt idx="1275">
                  <c:v>5</c:v>
                </c:pt>
                <c:pt idx="1276">
                  <c:v>5</c:v>
                </c:pt>
                <c:pt idx="1277">
                  <c:v>5</c:v>
                </c:pt>
                <c:pt idx="1278">
                  <c:v>5</c:v>
                </c:pt>
                <c:pt idx="1279">
                  <c:v>5</c:v>
                </c:pt>
                <c:pt idx="1280">
                  <c:v>5</c:v>
                </c:pt>
                <c:pt idx="1281">
                  <c:v>5</c:v>
                </c:pt>
                <c:pt idx="1282">
                  <c:v>5</c:v>
                </c:pt>
                <c:pt idx="1283">
                  <c:v>5</c:v>
                </c:pt>
                <c:pt idx="1284">
                  <c:v>5</c:v>
                </c:pt>
                <c:pt idx="1285">
                  <c:v>5</c:v>
                </c:pt>
                <c:pt idx="1286">
                  <c:v>5</c:v>
                </c:pt>
                <c:pt idx="1287">
                  <c:v>5</c:v>
                </c:pt>
                <c:pt idx="1288">
                  <c:v>5</c:v>
                </c:pt>
                <c:pt idx="1289">
                  <c:v>5</c:v>
                </c:pt>
                <c:pt idx="1290">
                  <c:v>5</c:v>
                </c:pt>
                <c:pt idx="1291">
                  <c:v>5</c:v>
                </c:pt>
                <c:pt idx="1292">
                  <c:v>5</c:v>
                </c:pt>
                <c:pt idx="1293">
                  <c:v>5</c:v>
                </c:pt>
                <c:pt idx="1294">
                  <c:v>5</c:v>
                </c:pt>
                <c:pt idx="1295">
                  <c:v>5</c:v>
                </c:pt>
                <c:pt idx="1296">
                  <c:v>5</c:v>
                </c:pt>
                <c:pt idx="1297">
                  <c:v>5</c:v>
                </c:pt>
                <c:pt idx="1298">
                  <c:v>5</c:v>
                </c:pt>
                <c:pt idx="1299">
                  <c:v>5</c:v>
                </c:pt>
                <c:pt idx="1300">
                  <c:v>5</c:v>
                </c:pt>
                <c:pt idx="1301">
                  <c:v>5</c:v>
                </c:pt>
                <c:pt idx="1302">
                  <c:v>5</c:v>
                </c:pt>
                <c:pt idx="1303">
                  <c:v>5</c:v>
                </c:pt>
                <c:pt idx="1304">
                  <c:v>5</c:v>
                </c:pt>
                <c:pt idx="1305">
                  <c:v>5</c:v>
                </c:pt>
                <c:pt idx="1306">
                  <c:v>5</c:v>
                </c:pt>
                <c:pt idx="1307">
                  <c:v>5</c:v>
                </c:pt>
                <c:pt idx="1308">
                  <c:v>5</c:v>
                </c:pt>
                <c:pt idx="1309">
                  <c:v>5</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4</c:v>
                </c:pt>
                <c:pt idx="1329">
                  <c:v>4</c:v>
                </c:pt>
                <c:pt idx="1330">
                  <c:v>4</c:v>
                </c:pt>
                <c:pt idx="1331">
                  <c:v>4</c:v>
                </c:pt>
                <c:pt idx="1332">
                  <c:v>4</c:v>
                </c:pt>
                <c:pt idx="1333">
                  <c:v>4</c:v>
                </c:pt>
                <c:pt idx="1334">
                  <c:v>3</c:v>
                </c:pt>
                <c:pt idx="1335">
                  <c:v>3</c:v>
                </c:pt>
                <c:pt idx="1336">
                  <c:v>3</c:v>
                </c:pt>
                <c:pt idx="1337">
                  <c:v>3</c:v>
                </c:pt>
                <c:pt idx="1338">
                  <c:v>3</c:v>
                </c:pt>
                <c:pt idx="1339">
                  <c:v>3</c:v>
                </c:pt>
                <c:pt idx="1340">
                  <c:v>3</c:v>
                </c:pt>
                <c:pt idx="1341">
                  <c:v>3</c:v>
                </c:pt>
                <c:pt idx="1342">
                  <c:v>3</c:v>
                </c:pt>
                <c:pt idx="1343">
                  <c:v>3</c:v>
                </c:pt>
                <c:pt idx="1344">
                  <c:v>2</c:v>
                </c:pt>
                <c:pt idx="1345">
                  <c:v>2</c:v>
                </c:pt>
                <c:pt idx="1346">
                  <c:v>2</c:v>
                </c:pt>
                <c:pt idx="1347">
                  <c:v>2</c:v>
                </c:pt>
                <c:pt idx="1348">
                  <c:v>2</c:v>
                </c:pt>
                <c:pt idx="1349">
                  <c:v>2</c:v>
                </c:pt>
                <c:pt idx="1350">
                  <c:v>2</c:v>
                </c:pt>
                <c:pt idx="1351">
                  <c:v>2</c:v>
                </c:pt>
                <c:pt idx="1352">
                  <c:v>2</c:v>
                </c:pt>
                <c:pt idx="1353">
                  <c:v>2</c:v>
                </c:pt>
                <c:pt idx="1354">
                  <c:v>2</c:v>
                </c:pt>
                <c:pt idx="1355">
                  <c:v>2</c:v>
                </c:pt>
                <c:pt idx="1356">
                  <c:v>2</c:v>
                </c:pt>
                <c:pt idx="1357">
                  <c:v>2</c:v>
                </c:pt>
                <c:pt idx="1358">
                  <c:v>2</c:v>
                </c:pt>
                <c:pt idx="1359">
                  <c:v>2</c:v>
                </c:pt>
                <c:pt idx="1360">
                  <c:v>2</c:v>
                </c:pt>
                <c:pt idx="1361">
                  <c:v>1</c:v>
                </c:pt>
                <c:pt idx="1362">
                  <c:v>1</c:v>
                </c:pt>
                <c:pt idx="1363">
                  <c:v>1</c:v>
                </c:pt>
                <c:pt idx="1364">
                  <c:v>1</c:v>
                </c:pt>
                <c:pt idx="1365">
                  <c:v>1</c:v>
                </c:pt>
                <c:pt idx="1366">
                  <c:v>1</c:v>
                </c:pt>
                <c:pt idx="1367">
                  <c:v>1</c:v>
                </c:pt>
                <c:pt idx="1368">
                  <c:v>1</c:v>
                </c:pt>
                <c:pt idx="1369">
                  <c:v>1</c:v>
                </c:pt>
                <c:pt idx="1370">
                  <c:v>1</c:v>
                </c:pt>
                <c:pt idx="1371">
                  <c:v>1</c:v>
                </c:pt>
                <c:pt idx="1372">
                  <c:v>1</c:v>
                </c:pt>
                <c:pt idx="1373">
                  <c:v>1</c:v>
                </c:pt>
                <c:pt idx="1374">
                  <c:v>1</c:v>
                </c:pt>
                <c:pt idx="1375">
                  <c:v>1</c:v>
                </c:pt>
                <c:pt idx="1376">
                  <c:v>1</c:v>
                </c:pt>
                <c:pt idx="1377">
                  <c:v>1</c:v>
                </c:pt>
                <c:pt idx="1378">
                  <c:v>1</c:v>
                </c:pt>
                <c:pt idx="1379">
                  <c:v>1</c:v>
                </c:pt>
                <c:pt idx="1380">
                  <c:v>1</c:v>
                </c:pt>
                <c:pt idx="1381">
                  <c:v>1</c:v>
                </c:pt>
                <c:pt idx="1382">
                  <c:v>1</c:v>
                </c:pt>
                <c:pt idx="1383">
                  <c:v>1</c:v>
                </c:pt>
                <c:pt idx="1384">
                  <c:v>1</c:v>
                </c:pt>
                <c:pt idx="1385">
                  <c:v>1</c:v>
                </c:pt>
                <c:pt idx="1386">
                  <c:v>1</c:v>
                </c:pt>
                <c:pt idx="1387">
                  <c:v>1</c:v>
                </c:pt>
                <c:pt idx="1388">
                  <c:v>1</c:v>
                </c:pt>
                <c:pt idx="1389">
                  <c:v>1</c:v>
                </c:pt>
                <c:pt idx="1390">
                  <c:v>1</c:v>
                </c:pt>
                <c:pt idx="1391">
                  <c:v>1</c:v>
                </c:pt>
                <c:pt idx="1392">
                  <c:v>1</c:v>
                </c:pt>
                <c:pt idx="1393">
                  <c:v>1</c:v>
                </c:pt>
                <c:pt idx="1394">
                  <c:v>1</c:v>
                </c:pt>
                <c:pt idx="1395">
                  <c:v>1</c:v>
                </c:pt>
                <c:pt idx="1396">
                  <c:v>1</c:v>
                </c:pt>
                <c:pt idx="1397">
                  <c:v>1</c:v>
                </c:pt>
                <c:pt idx="1398">
                  <c:v>1</c:v>
                </c:pt>
                <c:pt idx="1399">
                  <c:v>1</c:v>
                </c:pt>
                <c:pt idx="1400">
                  <c:v>1</c:v>
                </c:pt>
                <c:pt idx="1401">
                  <c:v>1</c:v>
                </c:pt>
                <c:pt idx="1402">
                  <c:v>1</c:v>
                </c:pt>
                <c:pt idx="1403">
                  <c:v>1</c:v>
                </c:pt>
                <c:pt idx="1404">
                  <c:v>1</c:v>
                </c:pt>
                <c:pt idx="1405">
                  <c:v>1</c:v>
                </c:pt>
                <c:pt idx="1406">
                  <c:v>1</c:v>
                </c:pt>
                <c:pt idx="1407">
                  <c:v>1</c:v>
                </c:pt>
                <c:pt idx="1408">
                  <c:v>1</c:v>
                </c:pt>
                <c:pt idx="1409">
                  <c:v>1</c:v>
                </c:pt>
                <c:pt idx="1410">
                  <c:v>1</c:v>
                </c:pt>
                <c:pt idx="1411">
                  <c:v>1</c:v>
                </c:pt>
                <c:pt idx="1412">
                  <c:v>1</c:v>
                </c:pt>
                <c:pt idx="1413">
                  <c:v>1</c:v>
                </c:pt>
                <c:pt idx="1414">
                  <c:v>1</c:v>
                </c:pt>
                <c:pt idx="1415">
                  <c:v>1</c:v>
                </c:pt>
                <c:pt idx="1416">
                  <c:v>1</c:v>
                </c:pt>
                <c:pt idx="1417">
                  <c:v>1</c:v>
                </c:pt>
                <c:pt idx="1418">
                  <c:v>1</c:v>
                </c:pt>
                <c:pt idx="1419">
                  <c:v>1</c:v>
                </c:pt>
                <c:pt idx="1420">
                  <c:v>1</c:v>
                </c:pt>
                <c:pt idx="1421">
                  <c:v>1</c:v>
                </c:pt>
                <c:pt idx="1422">
                  <c:v>1</c:v>
                </c:pt>
                <c:pt idx="1423">
                  <c:v>1</c:v>
                </c:pt>
                <c:pt idx="1424">
                  <c:v>1</c:v>
                </c:pt>
                <c:pt idx="1425">
                  <c:v>1</c:v>
                </c:pt>
                <c:pt idx="1426">
                  <c:v>1</c:v>
                </c:pt>
                <c:pt idx="1427">
                  <c:v>1</c:v>
                </c:pt>
                <c:pt idx="1428">
                  <c:v>1</c:v>
                </c:pt>
                <c:pt idx="1429">
                  <c:v>1</c:v>
                </c:pt>
                <c:pt idx="1430">
                  <c:v>1</c:v>
                </c:pt>
                <c:pt idx="1431">
                  <c:v>1</c:v>
                </c:pt>
                <c:pt idx="1432">
                  <c:v>1</c:v>
                </c:pt>
                <c:pt idx="1433">
                  <c:v>1</c:v>
                </c:pt>
                <c:pt idx="1434">
                  <c:v>1</c:v>
                </c:pt>
                <c:pt idx="1435">
                  <c:v>1</c:v>
                </c:pt>
                <c:pt idx="1436">
                  <c:v>1</c:v>
                </c:pt>
                <c:pt idx="1437">
                  <c:v>1</c:v>
                </c:pt>
                <c:pt idx="1438">
                  <c:v>1</c:v>
                </c:pt>
                <c:pt idx="1439">
                  <c:v>1</c:v>
                </c:pt>
                <c:pt idx="1440">
                  <c:v>1</c:v>
                </c:pt>
                <c:pt idx="1441">
                  <c:v>1</c:v>
                </c:pt>
                <c:pt idx="1442">
                  <c:v>1</c:v>
                </c:pt>
                <c:pt idx="1443">
                  <c:v>1</c:v>
                </c:pt>
                <c:pt idx="1444">
                  <c:v>1</c:v>
                </c:pt>
                <c:pt idx="1445">
                  <c:v>1</c:v>
                </c:pt>
                <c:pt idx="1446">
                  <c:v>1</c:v>
                </c:pt>
                <c:pt idx="1447">
                  <c:v>1</c:v>
                </c:pt>
                <c:pt idx="1448">
                  <c:v>1</c:v>
                </c:pt>
                <c:pt idx="1449">
                  <c:v>1</c:v>
                </c:pt>
                <c:pt idx="1450">
                  <c:v>1</c:v>
                </c:pt>
                <c:pt idx="1451">
                  <c:v>1</c:v>
                </c:pt>
                <c:pt idx="1452">
                  <c:v>1</c:v>
                </c:pt>
                <c:pt idx="1453">
                  <c:v>1</c:v>
                </c:pt>
                <c:pt idx="1454">
                  <c:v>1</c:v>
                </c:pt>
                <c:pt idx="1455">
                  <c:v>1</c:v>
                </c:pt>
                <c:pt idx="1456">
                  <c:v>1</c:v>
                </c:pt>
                <c:pt idx="1457">
                  <c:v>1</c:v>
                </c:pt>
                <c:pt idx="1458">
                  <c:v>1</c:v>
                </c:pt>
                <c:pt idx="1459">
                  <c:v>1</c:v>
                </c:pt>
                <c:pt idx="1460">
                  <c:v>1</c:v>
                </c:pt>
                <c:pt idx="1461">
                  <c:v>1</c:v>
                </c:pt>
                <c:pt idx="1462">
                  <c:v>1</c:v>
                </c:pt>
                <c:pt idx="1463">
                  <c:v>1</c:v>
                </c:pt>
                <c:pt idx="1464">
                  <c:v>1</c:v>
                </c:pt>
                <c:pt idx="1465">
                  <c:v>1</c:v>
                </c:pt>
                <c:pt idx="1466">
                  <c:v>1</c:v>
                </c:pt>
                <c:pt idx="1467">
                  <c:v>1</c:v>
                </c:pt>
                <c:pt idx="1468">
                  <c:v>1</c:v>
                </c:pt>
                <c:pt idx="1469">
                  <c:v>1</c:v>
                </c:pt>
                <c:pt idx="1470">
                  <c:v>1</c:v>
                </c:pt>
                <c:pt idx="1471">
                  <c:v>1</c:v>
                </c:pt>
                <c:pt idx="1472">
                  <c:v>1</c:v>
                </c:pt>
                <c:pt idx="1473">
                  <c:v>1</c:v>
                </c:pt>
                <c:pt idx="1474">
                  <c:v>1</c:v>
                </c:pt>
                <c:pt idx="1475">
                  <c:v>1</c:v>
                </c:pt>
                <c:pt idx="1476">
                  <c:v>1</c:v>
                </c:pt>
                <c:pt idx="1477">
                  <c:v>1</c:v>
                </c:pt>
                <c:pt idx="1478">
                  <c:v>1</c:v>
                </c:pt>
                <c:pt idx="1479">
                  <c:v>1</c:v>
                </c:pt>
                <c:pt idx="1480">
                  <c:v>1</c:v>
                </c:pt>
                <c:pt idx="1481">
                  <c:v>1</c:v>
                </c:pt>
                <c:pt idx="1482">
                  <c:v>1</c:v>
                </c:pt>
                <c:pt idx="1483">
                  <c:v>1</c:v>
                </c:pt>
                <c:pt idx="1484">
                  <c:v>1</c:v>
                </c:pt>
                <c:pt idx="1485">
                  <c:v>1</c:v>
                </c:pt>
                <c:pt idx="1486">
                  <c:v>1</c:v>
                </c:pt>
                <c:pt idx="1487">
                  <c:v>1</c:v>
                </c:pt>
                <c:pt idx="1488">
                  <c:v>1</c:v>
                </c:pt>
                <c:pt idx="1489">
                  <c:v>1</c:v>
                </c:pt>
                <c:pt idx="1490">
                  <c:v>1</c:v>
                </c:pt>
                <c:pt idx="1491">
                  <c:v>1</c:v>
                </c:pt>
                <c:pt idx="1492">
                  <c:v>1</c:v>
                </c:pt>
                <c:pt idx="1493">
                  <c:v>1</c:v>
                </c:pt>
                <c:pt idx="1494">
                  <c:v>1</c:v>
                </c:pt>
                <c:pt idx="1495">
                  <c:v>1</c:v>
                </c:pt>
                <c:pt idx="1496">
                  <c:v>1</c:v>
                </c:pt>
                <c:pt idx="1497">
                  <c:v>1</c:v>
                </c:pt>
                <c:pt idx="1498">
                  <c:v>1</c:v>
                </c:pt>
                <c:pt idx="1499">
                  <c:v>1</c:v>
                </c:pt>
                <c:pt idx="1500">
                  <c:v>1</c:v>
                </c:pt>
                <c:pt idx="1501">
                  <c:v>1</c:v>
                </c:pt>
                <c:pt idx="1502">
                  <c:v>1</c:v>
                </c:pt>
                <c:pt idx="1503">
                  <c:v>1</c:v>
                </c:pt>
                <c:pt idx="1504">
                  <c:v>1</c:v>
                </c:pt>
                <c:pt idx="1505">
                  <c:v>1</c:v>
                </c:pt>
                <c:pt idx="1506">
                  <c:v>1</c:v>
                </c:pt>
                <c:pt idx="1507">
                  <c:v>1</c:v>
                </c:pt>
                <c:pt idx="1508">
                  <c:v>1</c:v>
                </c:pt>
                <c:pt idx="1509">
                  <c:v>1</c:v>
                </c:pt>
                <c:pt idx="1510">
                  <c:v>1</c:v>
                </c:pt>
                <c:pt idx="1511">
                  <c:v>1</c:v>
                </c:pt>
                <c:pt idx="1512">
                  <c:v>1</c:v>
                </c:pt>
                <c:pt idx="1513">
                  <c:v>1</c:v>
                </c:pt>
                <c:pt idx="1514">
                  <c:v>1</c:v>
                </c:pt>
                <c:pt idx="1515">
                  <c:v>1</c:v>
                </c:pt>
                <c:pt idx="1516">
                  <c:v>1</c:v>
                </c:pt>
                <c:pt idx="1517">
                  <c:v>1</c:v>
                </c:pt>
                <c:pt idx="1518">
                  <c:v>1</c:v>
                </c:pt>
                <c:pt idx="1519">
                  <c:v>1</c:v>
                </c:pt>
                <c:pt idx="1520">
                  <c:v>1</c:v>
                </c:pt>
                <c:pt idx="1521">
                  <c:v>1</c:v>
                </c:pt>
                <c:pt idx="1522">
                  <c:v>1</c:v>
                </c:pt>
                <c:pt idx="1523">
                  <c:v>1</c:v>
                </c:pt>
                <c:pt idx="1524">
                  <c:v>1</c:v>
                </c:pt>
                <c:pt idx="1525">
                  <c:v>1</c:v>
                </c:pt>
                <c:pt idx="1526">
                  <c:v>1</c:v>
                </c:pt>
                <c:pt idx="1527">
                  <c:v>1</c:v>
                </c:pt>
                <c:pt idx="1528">
                  <c:v>1</c:v>
                </c:pt>
                <c:pt idx="1529">
                  <c:v>1</c:v>
                </c:pt>
                <c:pt idx="1530">
                  <c:v>1</c:v>
                </c:pt>
                <c:pt idx="1531">
                  <c:v>1</c:v>
                </c:pt>
                <c:pt idx="1532">
                  <c:v>1</c:v>
                </c:pt>
                <c:pt idx="1533">
                  <c:v>1</c:v>
                </c:pt>
                <c:pt idx="1534">
                  <c:v>1</c:v>
                </c:pt>
                <c:pt idx="1535">
                  <c:v>1</c:v>
                </c:pt>
                <c:pt idx="1536">
                  <c:v>1</c:v>
                </c:pt>
                <c:pt idx="1537">
                  <c:v>1</c:v>
                </c:pt>
                <c:pt idx="1538">
                  <c:v>1</c:v>
                </c:pt>
                <c:pt idx="1539">
                  <c:v>1</c:v>
                </c:pt>
                <c:pt idx="1540">
                  <c:v>1</c:v>
                </c:pt>
                <c:pt idx="1541">
                  <c:v>1</c:v>
                </c:pt>
                <c:pt idx="1542">
                  <c:v>1</c:v>
                </c:pt>
                <c:pt idx="1543">
                  <c:v>1</c:v>
                </c:pt>
                <c:pt idx="1544">
                  <c:v>1</c:v>
                </c:pt>
                <c:pt idx="1545">
                  <c:v>1</c:v>
                </c:pt>
                <c:pt idx="1546">
                  <c:v>1</c:v>
                </c:pt>
                <c:pt idx="1547">
                  <c:v>1</c:v>
                </c:pt>
                <c:pt idx="1548">
                  <c:v>1</c:v>
                </c:pt>
                <c:pt idx="1549">
                  <c:v>1</c:v>
                </c:pt>
                <c:pt idx="1550">
                  <c:v>1</c:v>
                </c:pt>
                <c:pt idx="1551">
                  <c:v>1</c:v>
                </c:pt>
                <c:pt idx="1552">
                  <c:v>1</c:v>
                </c:pt>
                <c:pt idx="1553">
                  <c:v>1</c:v>
                </c:pt>
                <c:pt idx="1554">
                  <c:v>1</c:v>
                </c:pt>
                <c:pt idx="1555">
                  <c:v>1</c:v>
                </c:pt>
                <c:pt idx="1556">
                  <c:v>1</c:v>
                </c:pt>
                <c:pt idx="1557">
                  <c:v>1</c:v>
                </c:pt>
                <c:pt idx="1558">
                  <c:v>1</c:v>
                </c:pt>
                <c:pt idx="1559">
                  <c:v>1</c:v>
                </c:pt>
                <c:pt idx="1560">
                  <c:v>1</c:v>
                </c:pt>
                <c:pt idx="1561">
                  <c:v>1</c:v>
                </c:pt>
                <c:pt idx="1562">
                  <c:v>1</c:v>
                </c:pt>
                <c:pt idx="1563">
                  <c:v>1</c:v>
                </c:pt>
                <c:pt idx="1564">
                  <c:v>1</c:v>
                </c:pt>
                <c:pt idx="1565">
                  <c:v>1</c:v>
                </c:pt>
                <c:pt idx="1566">
                  <c:v>1</c:v>
                </c:pt>
                <c:pt idx="1567">
                  <c:v>1</c:v>
                </c:pt>
                <c:pt idx="1568">
                  <c:v>1</c:v>
                </c:pt>
                <c:pt idx="1569">
                  <c:v>1</c:v>
                </c:pt>
                <c:pt idx="1570">
                  <c:v>1</c:v>
                </c:pt>
                <c:pt idx="1571">
                  <c:v>1</c:v>
                </c:pt>
                <c:pt idx="1572">
                  <c:v>1</c:v>
                </c:pt>
                <c:pt idx="1573">
                  <c:v>1</c:v>
                </c:pt>
                <c:pt idx="1574">
                  <c:v>1</c:v>
                </c:pt>
                <c:pt idx="1575">
                  <c:v>1</c:v>
                </c:pt>
                <c:pt idx="1576">
                  <c:v>1</c:v>
                </c:pt>
                <c:pt idx="1577">
                  <c:v>1</c:v>
                </c:pt>
                <c:pt idx="1578">
                  <c:v>1</c:v>
                </c:pt>
                <c:pt idx="1579">
                  <c:v>1</c:v>
                </c:pt>
                <c:pt idx="1580">
                  <c:v>1</c:v>
                </c:pt>
                <c:pt idx="1581">
                  <c:v>1</c:v>
                </c:pt>
                <c:pt idx="1582">
                  <c:v>1</c:v>
                </c:pt>
                <c:pt idx="1583">
                  <c:v>1</c:v>
                </c:pt>
                <c:pt idx="1584">
                  <c:v>1</c:v>
                </c:pt>
                <c:pt idx="1585">
                  <c:v>1</c:v>
                </c:pt>
                <c:pt idx="1586">
                  <c:v>1</c:v>
                </c:pt>
                <c:pt idx="1587">
                  <c:v>1</c:v>
                </c:pt>
                <c:pt idx="1588">
                  <c:v>1</c:v>
                </c:pt>
                <c:pt idx="1589">
                  <c:v>1</c:v>
                </c:pt>
                <c:pt idx="1590">
                  <c:v>1</c:v>
                </c:pt>
                <c:pt idx="1591">
                  <c:v>1</c:v>
                </c:pt>
                <c:pt idx="1592">
                  <c:v>1</c:v>
                </c:pt>
                <c:pt idx="1593">
                  <c:v>1</c:v>
                </c:pt>
                <c:pt idx="1594">
                  <c:v>1</c:v>
                </c:pt>
                <c:pt idx="1595">
                  <c:v>1</c:v>
                </c:pt>
                <c:pt idx="1596">
                  <c:v>1</c:v>
                </c:pt>
                <c:pt idx="1597">
                  <c:v>1</c:v>
                </c:pt>
                <c:pt idx="1598">
                  <c:v>1</c:v>
                </c:pt>
                <c:pt idx="1599">
                  <c:v>1</c:v>
                </c:pt>
                <c:pt idx="1600">
                  <c:v>1</c:v>
                </c:pt>
                <c:pt idx="1601">
                  <c:v>1</c:v>
                </c:pt>
                <c:pt idx="1602">
                  <c:v>1</c:v>
                </c:pt>
                <c:pt idx="1603">
                  <c:v>1</c:v>
                </c:pt>
                <c:pt idx="1604">
                  <c:v>1</c:v>
                </c:pt>
                <c:pt idx="1605">
                  <c:v>1</c:v>
                </c:pt>
                <c:pt idx="1606">
                  <c:v>1</c:v>
                </c:pt>
                <c:pt idx="1607">
                  <c:v>1</c:v>
                </c:pt>
                <c:pt idx="1608">
                  <c:v>1</c:v>
                </c:pt>
                <c:pt idx="1609">
                  <c:v>1</c:v>
                </c:pt>
                <c:pt idx="1610">
                  <c:v>1</c:v>
                </c:pt>
                <c:pt idx="1611">
                  <c:v>1</c:v>
                </c:pt>
                <c:pt idx="1612">
                  <c:v>1</c:v>
                </c:pt>
                <c:pt idx="1613">
                  <c:v>1</c:v>
                </c:pt>
                <c:pt idx="1614">
                  <c:v>1</c:v>
                </c:pt>
                <c:pt idx="1615">
                  <c:v>1</c:v>
                </c:pt>
                <c:pt idx="1616">
                  <c:v>1</c:v>
                </c:pt>
                <c:pt idx="1617">
                  <c:v>1</c:v>
                </c:pt>
                <c:pt idx="1618">
                  <c:v>1</c:v>
                </c:pt>
                <c:pt idx="1619">
                  <c:v>1</c:v>
                </c:pt>
                <c:pt idx="1620">
                  <c:v>1</c:v>
                </c:pt>
                <c:pt idx="1621">
                  <c:v>1</c:v>
                </c:pt>
                <c:pt idx="1622">
                  <c:v>1</c:v>
                </c:pt>
                <c:pt idx="1623">
                  <c:v>1</c:v>
                </c:pt>
                <c:pt idx="1624">
                  <c:v>1</c:v>
                </c:pt>
                <c:pt idx="1625">
                  <c:v>1</c:v>
                </c:pt>
                <c:pt idx="1626">
                  <c:v>1</c:v>
                </c:pt>
                <c:pt idx="1627">
                  <c:v>1</c:v>
                </c:pt>
                <c:pt idx="1628">
                  <c:v>1</c:v>
                </c:pt>
                <c:pt idx="1629">
                  <c:v>1</c:v>
                </c:pt>
                <c:pt idx="1630">
                  <c:v>1</c:v>
                </c:pt>
                <c:pt idx="1631">
                  <c:v>1</c:v>
                </c:pt>
                <c:pt idx="1632">
                  <c:v>1</c:v>
                </c:pt>
                <c:pt idx="1633">
                  <c:v>1</c:v>
                </c:pt>
                <c:pt idx="1634">
                  <c:v>1</c:v>
                </c:pt>
                <c:pt idx="1635">
                  <c:v>1</c:v>
                </c:pt>
                <c:pt idx="1636">
                  <c:v>1</c:v>
                </c:pt>
                <c:pt idx="1637">
                  <c:v>1</c:v>
                </c:pt>
                <c:pt idx="1638">
                  <c:v>1</c:v>
                </c:pt>
                <c:pt idx="1639">
                  <c:v>1</c:v>
                </c:pt>
                <c:pt idx="1640">
                  <c:v>1</c:v>
                </c:pt>
                <c:pt idx="1641">
                  <c:v>1</c:v>
                </c:pt>
                <c:pt idx="1642">
                  <c:v>1</c:v>
                </c:pt>
                <c:pt idx="1643">
                  <c:v>1</c:v>
                </c:pt>
                <c:pt idx="1644">
                  <c:v>1</c:v>
                </c:pt>
                <c:pt idx="1645">
                  <c:v>1</c:v>
                </c:pt>
                <c:pt idx="1646">
                  <c:v>1</c:v>
                </c:pt>
                <c:pt idx="1647">
                  <c:v>1</c:v>
                </c:pt>
                <c:pt idx="1648">
                  <c:v>1</c:v>
                </c:pt>
                <c:pt idx="1649">
                  <c:v>1</c:v>
                </c:pt>
                <c:pt idx="1650">
                  <c:v>1</c:v>
                </c:pt>
                <c:pt idx="1651">
                  <c:v>1</c:v>
                </c:pt>
                <c:pt idx="1652">
                  <c:v>1</c:v>
                </c:pt>
                <c:pt idx="1653">
                  <c:v>1</c:v>
                </c:pt>
                <c:pt idx="1654">
                  <c:v>1</c:v>
                </c:pt>
                <c:pt idx="1655">
                  <c:v>1</c:v>
                </c:pt>
                <c:pt idx="1656">
                  <c:v>1</c:v>
                </c:pt>
                <c:pt idx="1657">
                  <c:v>1</c:v>
                </c:pt>
                <c:pt idx="1658">
                  <c:v>1</c:v>
                </c:pt>
                <c:pt idx="1659">
                  <c:v>0</c:v>
                </c:pt>
                <c:pt idx="1660">
                  <c:v>90</c:v>
                </c:pt>
                <c:pt idx="1661">
                  <c:v>90</c:v>
                </c:pt>
                <c:pt idx="1662">
                  <c:v>90</c:v>
                </c:pt>
                <c:pt idx="1663">
                  <c:v>90</c:v>
                </c:pt>
                <c:pt idx="1664">
                  <c:v>89</c:v>
                </c:pt>
                <c:pt idx="1665">
                  <c:v>89</c:v>
                </c:pt>
                <c:pt idx="1666">
                  <c:v>89</c:v>
                </c:pt>
                <c:pt idx="1667">
                  <c:v>89</c:v>
                </c:pt>
                <c:pt idx="1668">
                  <c:v>89</c:v>
                </c:pt>
                <c:pt idx="1669">
                  <c:v>89</c:v>
                </c:pt>
                <c:pt idx="1670">
                  <c:v>89</c:v>
                </c:pt>
                <c:pt idx="1671">
                  <c:v>89</c:v>
                </c:pt>
                <c:pt idx="1672">
                  <c:v>89</c:v>
                </c:pt>
                <c:pt idx="1673">
                  <c:v>89</c:v>
                </c:pt>
                <c:pt idx="1674">
                  <c:v>89</c:v>
                </c:pt>
                <c:pt idx="1675">
                  <c:v>89</c:v>
                </c:pt>
                <c:pt idx="1676">
                  <c:v>89</c:v>
                </c:pt>
                <c:pt idx="1677">
                  <c:v>89</c:v>
                </c:pt>
                <c:pt idx="1678">
                  <c:v>88</c:v>
                </c:pt>
                <c:pt idx="1679">
                  <c:v>88</c:v>
                </c:pt>
                <c:pt idx="1680">
                  <c:v>88</c:v>
                </c:pt>
                <c:pt idx="1681">
                  <c:v>87</c:v>
                </c:pt>
                <c:pt idx="1682">
                  <c:v>86</c:v>
                </c:pt>
                <c:pt idx="1683">
                  <c:v>86</c:v>
                </c:pt>
                <c:pt idx="1684">
                  <c:v>86</c:v>
                </c:pt>
                <c:pt idx="1685">
                  <c:v>86</c:v>
                </c:pt>
                <c:pt idx="1686">
                  <c:v>86</c:v>
                </c:pt>
                <c:pt idx="1687">
                  <c:v>86</c:v>
                </c:pt>
                <c:pt idx="1688">
                  <c:v>86</c:v>
                </c:pt>
                <c:pt idx="1689">
                  <c:v>86</c:v>
                </c:pt>
                <c:pt idx="1690">
                  <c:v>86</c:v>
                </c:pt>
                <c:pt idx="1691">
                  <c:v>86</c:v>
                </c:pt>
                <c:pt idx="1692">
                  <c:v>86</c:v>
                </c:pt>
                <c:pt idx="1693">
                  <c:v>86</c:v>
                </c:pt>
                <c:pt idx="1694">
                  <c:v>86</c:v>
                </c:pt>
                <c:pt idx="1695">
                  <c:v>86</c:v>
                </c:pt>
                <c:pt idx="1696">
                  <c:v>86</c:v>
                </c:pt>
                <c:pt idx="1697">
                  <c:v>86</c:v>
                </c:pt>
                <c:pt idx="1698">
                  <c:v>86</c:v>
                </c:pt>
                <c:pt idx="1699">
                  <c:v>86</c:v>
                </c:pt>
                <c:pt idx="1700">
                  <c:v>86</c:v>
                </c:pt>
                <c:pt idx="1701">
                  <c:v>86</c:v>
                </c:pt>
                <c:pt idx="1702">
                  <c:v>86</c:v>
                </c:pt>
                <c:pt idx="1703">
                  <c:v>86</c:v>
                </c:pt>
                <c:pt idx="1704">
                  <c:v>86</c:v>
                </c:pt>
                <c:pt idx="1705">
                  <c:v>86</c:v>
                </c:pt>
                <c:pt idx="1706">
                  <c:v>86</c:v>
                </c:pt>
                <c:pt idx="1707">
                  <c:v>86</c:v>
                </c:pt>
                <c:pt idx="1708">
                  <c:v>86</c:v>
                </c:pt>
                <c:pt idx="1709">
                  <c:v>86</c:v>
                </c:pt>
                <c:pt idx="1710">
                  <c:v>86</c:v>
                </c:pt>
                <c:pt idx="1711">
                  <c:v>86</c:v>
                </c:pt>
                <c:pt idx="1712">
                  <c:v>86</c:v>
                </c:pt>
                <c:pt idx="1713">
                  <c:v>86</c:v>
                </c:pt>
                <c:pt idx="1714">
                  <c:v>86</c:v>
                </c:pt>
                <c:pt idx="1715">
                  <c:v>86</c:v>
                </c:pt>
                <c:pt idx="1716">
                  <c:v>86</c:v>
                </c:pt>
                <c:pt idx="1717">
                  <c:v>86</c:v>
                </c:pt>
                <c:pt idx="1718">
                  <c:v>86</c:v>
                </c:pt>
                <c:pt idx="1719">
                  <c:v>86</c:v>
                </c:pt>
                <c:pt idx="1720">
                  <c:v>86</c:v>
                </c:pt>
                <c:pt idx="1721">
                  <c:v>86</c:v>
                </c:pt>
                <c:pt idx="1722">
                  <c:v>86</c:v>
                </c:pt>
                <c:pt idx="1723">
                  <c:v>86</c:v>
                </c:pt>
                <c:pt idx="1724">
                  <c:v>86</c:v>
                </c:pt>
                <c:pt idx="1725">
                  <c:v>86</c:v>
                </c:pt>
                <c:pt idx="1726">
                  <c:v>86</c:v>
                </c:pt>
                <c:pt idx="1727">
                  <c:v>86</c:v>
                </c:pt>
                <c:pt idx="1728">
                  <c:v>86</c:v>
                </c:pt>
                <c:pt idx="1729">
                  <c:v>86</c:v>
                </c:pt>
                <c:pt idx="1730">
                  <c:v>86</c:v>
                </c:pt>
                <c:pt idx="1731">
                  <c:v>86</c:v>
                </c:pt>
                <c:pt idx="1732">
                  <c:v>86</c:v>
                </c:pt>
                <c:pt idx="1733">
                  <c:v>86</c:v>
                </c:pt>
                <c:pt idx="1734">
                  <c:v>86</c:v>
                </c:pt>
                <c:pt idx="1735">
                  <c:v>86</c:v>
                </c:pt>
                <c:pt idx="1736">
                  <c:v>86</c:v>
                </c:pt>
                <c:pt idx="1737">
                  <c:v>85</c:v>
                </c:pt>
                <c:pt idx="1738">
                  <c:v>85</c:v>
                </c:pt>
                <c:pt idx="1739">
                  <c:v>84</c:v>
                </c:pt>
                <c:pt idx="1740">
                  <c:v>84</c:v>
                </c:pt>
                <c:pt idx="1741">
                  <c:v>84</c:v>
                </c:pt>
                <c:pt idx="1742">
                  <c:v>84</c:v>
                </c:pt>
                <c:pt idx="1743">
                  <c:v>84</c:v>
                </c:pt>
                <c:pt idx="1744">
                  <c:v>83</c:v>
                </c:pt>
                <c:pt idx="1745">
                  <c:v>83</c:v>
                </c:pt>
                <c:pt idx="1746">
                  <c:v>83</c:v>
                </c:pt>
                <c:pt idx="1747">
                  <c:v>82</c:v>
                </c:pt>
                <c:pt idx="1748">
                  <c:v>82</c:v>
                </c:pt>
                <c:pt idx="1749">
                  <c:v>82</c:v>
                </c:pt>
                <c:pt idx="1750">
                  <c:v>82</c:v>
                </c:pt>
                <c:pt idx="1751">
                  <c:v>82</c:v>
                </c:pt>
                <c:pt idx="1752">
                  <c:v>82</c:v>
                </c:pt>
                <c:pt idx="1753">
                  <c:v>82</c:v>
                </c:pt>
                <c:pt idx="1754">
                  <c:v>82</c:v>
                </c:pt>
                <c:pt idx="1755">
                  <c:v>82</c:v>
                </c:pt>
                <c:pt idx="1756">
                  <c:v>81</c:v>
                </c:pt>
                <c:pt idx="1757">
                  <c:v>81</c:v>
                </c:pt>
                <c:pt idx="1758">
                  <c:v>81</c:v>
                </c:pt>
                <c:pt idx="1759">
                  <c:v>81</c:v>
                </c:pt>
                <c:pt idx="1760">
                  <c:v>81</c:v>
                </c:pt>
                <c:pt idx="1761">
                  <c:v>81</c:v>
                </c:pt>
                <c:pt idx="1762">
                  <c:v>81</c:v>
                </c:pt>
                <c:pt idx="1763">
                  <c:v>81</c:v>
                </c:pt>
                <c:pt idx="1764">
                  <c:v>81</c:v>
                </c:pt>
                <c:pt idx="1765">
                  <c:v>81</c:v>
                </c:pt>
                <c:pt idx="1766">
                  <c:v>81</c:v>
                </c:pt>
                <c:pt idx="1767">
                  <c:v>81</c:v>
                </c:pt>
                <c:pt idx="1768">
                  <c:v>81</c:v>
                </c:pt>
                <c:pt idx="1769">
                  <c:v>81</c:v>
                </c:pt>
                <c:pt idx="1770">
                  <c:v>81</c:v>
                </c:pt>
                <c:pt idx="1771">
                  <c:v>81</c:v>
                </c:pt>
                <c:pt idx="1772">
                  <c:v>81</c:v>
                </c:pt>
                <c:pt idx="1773">
                  <c:v>81</c:v>
                </c:pt>
                <c:pt idx="1774">
                  <c:v>81</c:v>
                </c:pt>
                <c:pt idx="1775">
                  <c:v>81</c:v>
                </c:pt>
                <c:pt idx="1776">
                  <c:v>81</c:v>
                </c:pt>
                <c:pt idx="1777">
                  <c:v>81</c:v>
                </c:pt>
                <c:pt idx="1778">
                  <c:v>81</c:v>
                </c:pt>
                <c:pt idx="1779">
                  <c:v>81</c:v>
                </c:pt>
                <c:pt idx="1780">
                  <c:v>81</c:v>
                </c:pt>
                <c:pt idx="1781">
                  <c:v>81</c:v>
                </c:pt>
                <c:pt idx="1782">
                  <c:v>81</c:v>
                </c:pt>
                <c:pt idx="1783">
                  <c:v>81</c:v>
                </c:pt>
                <c:pt idx="1784">
                  <c:v>81</c:v>
                </c:pt>
                <c:pt idx="1785">
                  <c:v>81</c:v>
                </c:pt>
                <c:pt idx="1786">
                  <c:v>81</c:v>
                </c:pt>
                <c:pt idx="1787">
                  <c:v>81</c:v>
                </c:pt>
                <c:pt idx="1788">
                  <c:v>81</c:v>
                </c:pt>
                <c:pt idx="1789">
                  <c:v>81</c:v>
                </c:pt>
                <c:pt idx="1790">
                  <c:v>81</c:v>
                </c:pt>
                <c:pt idx="1791">
                  <c:v>81</c:v>
                </c:pt>
                <c:pt idx="1792">
                  <c:v>81</c:v>
                </c:pt>
                <c:pt idx="1793">
                  <c:v>81</c:v>
                </c:pt>
                <c:pt idx="1794">
                  <c:v>81</c:v>
                </c:pt>
                <c:pt idx="1795">
                  <c:v>81</c:v>
                </c:pt>
                <c:pt idx="1796">
                  <c:v>81</c:v>
                </c:pt>
                <c:pt idx="1797">
                  <c:v>81</c:v>
                </c:pt>
                <c:pt idx="1798">
                  <c:v>81</c:v>
                </c:pt>
                <c:pt idx="1799">
                  <c:v>81</c:v>
                </c:pt>
                <c:pt idx="1800">
                  <c:v>81</c:v>
                </c:pt>
                <c:pt idx="1801">
                  <c:v>81</c:v>
                </c:pt>
                <c:pt idx="1802">
                  <c:v>81</c:v>
                </c:pt>
                <c:pt idx="1803">
                  <c:v>81</c:v>
                </c:pt>
                <c:pt idx="1804">
                  <c:v>81</c:v>
                </c:pt>
                <c:pt idx="1805">
                  <c:v>81</c:v>
                </c:pt>
                <c:pt idx="1806">
                  <c:v>81</c:v>
                </c:pt>
                <c:pt idx="1807">
                  <c:v>81</c:v>
                </c:pt>
                <c:pt idx="1808">
                  <c:v>81</c:v>
                </c:pt>
                <c:pt idx="1809">
                  <c:v>81</c:v>
                </c:pt>
                <c:pt idx="1810">
                  <c:v>81</c:v>
                </c:pt>
                <c:pt idx="1811">
                  <c:v>81</c:v>
                </c:pt>
                <c:pt idx="1812">
                  <c:v>81</c:v>
                </c:pt>
                <c:pt idx="1813">
                  <c:v>81</c:v>
                </c:pt>
                <c:pt idx="1814">
                  <c:v>81</c:v>
                </c:pt>
                <c:pt idx="1815">
                  <c:v>81</c:v>
                </c:pt>
                <c:pt idx="1816">
                  <c:v>81</c:v>
                </c:pt>
                <c:pt idx="1817">
                  <c:v>81</c:v>
                </c:pt>
                <c:pt idx="1818">
                  <c:v>81</c:v>
                </c:pt>
                <c:pt idx="1819">
                  <c:v>81</c:v>
                </c:pt>
                <c:pt idx="1820">
                  <c:v>80</c:v>
                </c:pt>
                <c:pt idx="1821">
                  <c:v>80</c:v>
                </c:pt>
                <c:pt idx="1822">
                  <c:v>80</c:v>
                </c:pt>
                <c:pt idx="1823">
                  <c:v>80</c:v>
                </c:pt>
                <c:pt idx="1824">
                  <c:v>80</c:v>
                </c:pt>
                <c:pt idx="1825">
                  <c:v>80</c:v>
                </c:pt>
                <c:pt idx="1826">
                  <c:v>80</c:v>
                </c:pt>
                <c:pt idx="1827">
                  <c:v>80</c:v>
                </c:pt>
                <c:pt idx="1828">
                  <c:v>80</c:v>
                </c:pt>
                <c:pt idx="1829">
                  <c:v>80</c:v>
                </c:pt>
                <c:pt idx="1830">
                  <c:v>80</c:v>
                </c:pt>
                <c:pt idx="1831">
                  <c:v>80</c:v>
                </c:pt>
                <c:pt idx="1832">
                  <c:v>80</c:v>
                </c:pt>
                <c:pt idx="1833">
                  <c:v>80</c:v>
                </c:pt>
                <c:pt idx="1834">
                  <c:v>80</c:v>
                </c:pt>
                <c:pt idx="1835">
                  <c:v>80</c:v>
                </c:pt>
                <c:pt idx="1836">
                  <c:v>80</c:v>
                </c:pt>
                <c:pt idx="1837">
                  <c:v>80</c:v>
                </c:pt>
                <c:pt idx="1838">
                  <c:v>80</c:v>
                </c:pt>
                <c:pt idx="1839">
                  <c:v>80</c:v>
                </c:pt>
                <c:pt idx="1840">
                  <c:v>80</c:v>
                </c:pt>
                <c:pt idx="1841">
                  <c:v>80</c:v>
                </c:pt>
                <c:pt idx="1842">
                  <c:v>80</c:v>
                </c:pt>
                <c:pt idx="1843">
                  <c:v>80</c:v>
                </c:pt>
                <c:pt idx="1844">
                  <c:v>80</c:v>
                </c:pt>
                <c:pt idx="1845">
                  <c:v>80</c:v>
                </c:pt>
                <c:pt idx="1846">
                  <c:v>80</c:v>
                </c:pt>
                <c:pt idx="1847">
                  <c:v>80</c:v>
                </c:pt>
                <c:pt idx="1848">
                  <c:v>80</c:v>
                </c:pt>
                <c:pt idx="1849">
                  <c:v>80</c:v>
                </c:pt>
                <c:pt idx="1850">
                  <c:v>80</c:v>
                </c:pt>
                <c:pt idx="1851">
                  <c:v>80</c:v>
                </c:pt>
                <c:pt idx="1852">
                  <c:v>80</c:v>
                </c:pt>
                <c:pt idx="1853">
                  <c:v>80</c:v>
                </c:pt>
                <c:pt idx="1854">
                  <c:v>80</c:v>
                </c:pt>
                <c:pt idx="1855">
                  <c:v>80</c:v>
                </c:pt>
                <c:pt idx="1856">
                  <c:v>80</c:v>
                </c:pt>
                <c:pt idx="1857">
                  <c:v>80</c:v>
                </c:pt>
                <c:pt idx="1858">
                  <c:v>80</c:v>
                </c:pt>
                <c:pt idx="1859">
                  <c:v>80</c:v>
                </c:pt>
                <c:pt idx="1860">
                  <c:v>80</c:v>
                </c:pt>
                <c:pt idx="1861">
                  <c:v>80</c:v>
                </c:pt>
                <c:pt idx="1862">
                  <c:v>80</c:v>
                </c:pt>
                <c:pt idx="1863">
                  <c:v>80</c:v>
                </c:pt>
                <c:pt idx="1864">
                  <c:v>80</c:v>
                </c:pt>
                <c:pt idx="1865">
                  <c:v>80</c:v>
                </c:pt>
                <c:pt idx="1866">
                  <c:v>80</c:v>
                </c:pt>
                <c:pt idx="1867">
                  <c:v>80</c:v>
                </c:pt>
                <c:pt idx="1868">
                  <c:v>80</c:v>
                </c:pt>
                <c:pt idx="1869">
                  <c:v>80</c:v>
                </c:pt>
                <c:pt idx="1870">
                  <c:v>80</c:v>
                </c:pt>
                <c:pt idx="1871">
                  <c:v>80</c:v>
                </c:pt>
                <c:pt idx="1872">
                  <c:v>80</c:v>
                </c:pt>
                <c:pt idx="1873">
                  <c:v>80</c:v>
                </c:pt>
                <c:pt idx="1874">
                  <c:v>80</c:v>
                </c:pt>
                <c:pt idx="1875">
                  <c:v>80</c:v>
                </c:pt>
                <c:pt idx="1876">
                  <c:v>80</c:v>
                </c:pt>
                <c:pt idx="1877">
                  <c:v>80</c:v>
                </c:pt>
                <c:pt idx="1878">
                  <c:v>80</c:v>
                </c:pt>
                <c:pt idx="1879">
                  <c:v>80</c:v>
                </c:pt>
                <c:pt idx="1880">
                  <c:v>80</c:v>
                </c:pt>
                <c:pt idx="1881">
                  <c:v>80</c:v>
                </c:pt>
                <c:pt idx="1882">
                  <c:v>80</c:v>
                </c:pt>
                <c:pt idx="1883">
                  <c:v>80</c:v>
                </c:pt>
                <c:pt idx="1884">
                  <c:v>80</c:v>
                </c:pt>
                <c:pt idx="1885">
                  <c:v>79</c:v>
                </c:pt>
                <c:pt idx="1886">
                  <c:v>78</c:v>
                </c:pt>
                <c:pt idx="1887">
                  <c:v>78</c:v>
                </c:pt>
                <c:pt idx="1888">
                  <c:v>78</c:v>
                </c:pt>
                <c:pt idx="1889">
                  <c:v>78</c:v>
                </c:pt>
                <c:pt idx="1890">
                  <c:v>78</c:v>
                </c:pt>
                <c:pt idx="1891">
                  <c:v>77</c:v>
                </c:pt>
                <c:pt idx="1892">
                  <c:v>77</c:v>
                </c:pt>
                <c:pt idx="1893">
                  <c:v>77</c:v>
                </c:pt>
                <c:pt idx="1894">
                  <c:v>77</c:v>
                </c:pt>
                <c:pt idx="1895">
                  <c:v>77</c:v>
                </c:pt>
                <c:pt idx="1896">
                  <c:v>77</c:v>
                </c:pt>
                <c:pt idx="1897">
                  <c:v>77</c:v>
                </c:pt>
                <c:pt idx="1898">
                  <c:v>77</c:v>
                </c:pt>
                <c:pt idx="1899">
                  <c:v>77</c:v>
                </c:pt>
                <c:pt idx="1900">
                  <c:v>77</c:v>
                </c:pt>
                <c:pt idx="1901">
                  <c:v>77</c:v>
                </c:pt>
                <c:pt idx="1902">
                  <c:v>77</c:v>
                </c:pt>
                <c:pt idx="1903">
                  <c:v>77</c:v>
                </c:pt>
                <c:pt idx="1904">
                  <c:v>77</c:v>
                </c:pt>
                <c:pt idx="1905">
                  <c:v>77</c:v>
                </c:pt>
                <c:pt idx="1906">
                  <c:v>77</c:v>
                </c:pt>
                <c:pt idx="1907">
                  <c:v>77</c:v>
                </c:pt>
                <c:pt idx="1908">
                  <c:v>77</c:v>
                </c:pt>
                <c:pt idx="1909">
                  <c:v>77</c:v>
                </c:pt>
                <c:pt idx="1910">
                  <c:v>77</c:v>
                </c:pt>
                <c:pt idx="1911">
                  <c:v>77</c:v>
                </c:pt>
                <c:pt idx="1912">
                  <c:v>77</c:v>
                </c:pt>
                <c:pt idx="1913">
                  <c:v>77</c:v>
                </c:pt>
                <c:pt idx="1914">
                  <c:v>77</c:v>
                </c:pt>
                <c:pt idx="1915">
                  <c:v>77</c:v>
                </c:pt>
                <c:pt idx="1916">
                  <c:v>77</c:v>
                </c:pt>
                <c:pt idx="1917">
                  <c:v>77</c:v>
                </c:pt>
                <c:pt idx="1918">
                  <c:v>77</c:v>
                </c:pt>
                <c:pt idx="1919">
                  <c:v>77</c:v>
                </c:pt>
                <c:pt idx="1920">
                  <c:v>77</c:v>
                </c:pt>
                <c:pt idx="1921">
                  <c:v>77</c:v>
                </c:pt>
                <c:pt idx="1922">
                  <c:v>77</c:v>
                </c:pt>
                <c:pt idx="1923">
                  <c:v>77</c:v>
                </c:pt>
                <c:pt idx="1924">
                  <c:v>77</c:v>
                </c:pt>
                <c:pt idx="1925">
                  <c:v>77</c:v>
                </c:pt>
                <c:pt idx="1926">
                  <c:v>77</c:v>
                </c:pt>
                <c:pt idx="1927">
                  <c:v>77</c:v>
                </c:pt>
                <c:pt idx="1928">
                  <c:v>77</c:v>
                </c:pt>
                <c:pt idx="1929">
                  <c:v>77</c:v>
                </c:pt>
                <c:pt idx="1930">
                  <c:v>77</c:v>
                </c:pt>
                <c:pt idx="1931">
                  <c:v>77</c:v>
                </c:pt>
                <c:pt idx="1932">
                  <c:v>77</c:v>
                </c:pt>
                <c:pt idx="1933">
                  <c:v>77</c:v>
                </c:pt>
                <c:pt idx="1934">
                  <c:v>77</c:v>
                </c:pt>
                <c:pt idx="1935">
                  <c:v>77</c:v>
                </c:pt>
                <c:pt idx="1936">
                  <c:v>77</c:v>
                </c:pt>
                <c:pt idx="1937">
                  <c:v>77</c:v>
                </c:pt>
                <c:pt idx="1938">
                  <c:v>77</c:v>
                </c:pt>
                <c:pt idx="1939">
                  <c:v>77</c:v>
                </c:pt>
                <c:pt idx="1940">
                  <c:v>77</c:v>
                </c:pt>
                <c:pt idx="1941">
                  <c:v>77</c:v>
                </c:pt>
                <c:pt idx="1942">
                  <c:v>77</c:v>
                </c:pt>
                <c:pt idx="1943">
                  <c:v>77</c:v>
                </c:pt>
                <c:pt idx="1944">
                  <c:v>77</c:v>
                </c:pt>
                <c:pt idx="1945">
                  <c:v>77</c:v>
                </c:pt>
                <c:pt idx="1946">
                  <c:v>77</c:v>
                </c:pt>
                <c:pt idx="1947">
                  <c:v>77</c:v>
                </c:pt>
                <c:pt idx="1948">
                  <c:v>77</c:v>
                </c:pt>
                <c:pt idx="1949">
                  <c:v>77</c:v>
                </c:pt>
                <c:pt idx="1950">
                  <c:v>77</c:v>
                </c:pt>
                <c:pt idx="1951">
                  <c:v>77</c:v>
                </c:pt>
                <c:pt idx="1952">
                  <c:v>77</c:v>
                </c:pt>
                <c:pt idx="1953">
                  <c:v>77</c:v>
                </c:pt>
                <c:pt idx="1954">
                  <c:v>77</c:v>
                </c:pt>
                <c:pt idx="1955">
                  <c:v>77</c:v>
                </c:pt>
                <c:pt idx="1956">
                  <c:v>77</c:v>
                </c:pt>
                <c:pt idx="1957">
                  <c:v>77</c:v>
                </c:pt>
                <c:pt idx="1958">
                  <c:v>77</c:v>
                </c:pt>
                <c:pt idx="1959">
                  <c:v>77</c:v>
                </c:pt>
                <c:pt idx="1960">
                  <c:v>77</c:v>
                </c:pt>
                <c:pt idx="1961">
                  <c:v>77</c:v>
                </c:pt>
                <c:pt idx="1962">
                  <c:v>77</c:v>
                </c:pt>
                <c:pt idx="1963">
                  <c:v>77</c:v>
                </c:pt>
                <c:pt idx="1964">
                  <c:v>77</c:v>
                </c:pt>
                <c:pt idx="1965">
                  <c:v>77</c:v>
                </c:pt>
                <c:pt idx="1966">
                  <c:v>77</c:v>
                </c:pt>
                <c:pt idx="1967">
                  <c:v>77</c:v>
                </c:pt>
                <c:pt idx="1968">
                  <c:v>77</c:v>
                </c:pt>
                <c:pt idx="1969">
                  <c:v>77</c:v>
                </c:pt>
                <c:pt idx="1970">
                  <c:v>77</c:v>
                </c:pt>
                <c:pt idx="1971">
                  <c:v>77</c:v>
                </c:pt>
                <c:pt idx="1972">
                  <c:v>77</c:v>
                </c:pt>
                <c:pt idx="1973">
                  <c:v>77</c:v>
                </c:pt>
                <c:pt idx="1974">
                  <c:v>77</c:v>
                </c:pt>
                <c:pt idx="1975">
                  <c:v>77</c:v>
                </c:pt>
                <c:pt idx="1976">
                  <c:v>77</c:v>
                </c:pt>
                <c:pt idx="1977">
                  <c:v>77</c:v>
                </c:pt>
                <c:pt idx="1978">
                  <c:v>77</c:v>
                </c:pt>
                <c:pt idx="1979">
                  <c:v>77</c:v>
                </c:pt>
                <c:pt idx="1980">
                  <c:v>77</c:v>
                </c:pt>
                <c:pt idx="1981">
                  <c:v>77</c:v>
                </c:pt>
                <c:pt idx="1982">
                  <c:v>77</c:v>
                </c:pt>
                <c:pt idx="1983">
                  <c:v>77</c:v>
                </c:pt>
                <c:pt idx="1984">
                  <c:v>77</c:v>
                </c:pt>
                <c:pt idx="1985">
                  <c:v>77</c:v>
                </c:pt>
                <c:pt idx="1986">
                  <c:v>77</c:v>
                </c:pt>
                <c:pt idx="1987">
                  <c:v>77</c:v>
                </c:pt>
                <c:pt idx="1988">
                  <c:v>77</c:v>
                </c:pt>
                <c:pt idx="1989">
                  <c:v>77</c:v>
                </c:pt>
                <c:pt idx="1990">
                  <c:v>77</c:v>
                </c:pt>
                <c:pt idx="1991">
                  <c:v>77</c:v>
                </c:pt>
                <c:pt idx="1992">
                  <c:v>76</c:v>
                </c:pt>
                <c:pt idx="1993">
                  <c:v>76</c:v>
                </c:pt>
                <c:pt idx="1994">
                  <c:v>76</c:v>
                </c:pt>
                <c:pt idx="1995">
                  <c:v>76</c:v>
                </c:pt>
                <c:pt idx="1996">
                  <c:v>76</c:v>
                </c:pt>
                <c:pt idx="1997">
                  <c:v>76</c:v>
                </c:pt>
                <c:pt idx="1998">
                  <c:v>76</c:v>
                </c:pt>
                <c:pt idx="1999">
                  <c:v>76</c:v>
                </c:pt>
                <c:pt idx="2000">
                  <c:v>76</c:v>
                </c:pt>
                <c:pt idx="2001">
                  <c:v>76</c:v>
                </c:pt>
                <c:pt idx="2002">
                  <c:v>76</c:v>
                </c:pt>
                <c:pt idx="2003">
                  <c:v>76</c:v>
                </c:pt>
                <c:pt idx="2004">
                  <c:v>76</c:v>
                </c:pt>
                <c:pt idx="2005">
                  <c:v>76</c:v>
                </c:pt>
                <c:pt idx="2006">
                  <c:v>76</c:v>
                </c:pt>
                <c:pt idx="2007">
                  <c:v>76</c:v>
                </c:pt>
                <c:pt idx="2008">
                  <c:v>76</c:v>
                </c:pt>
                <c:pt idx="2009">
                  <c:v>75</c:v>
                </c:pt>
                <c:pt idx="2010">
                  <c:v>75</c:v>
                </c:pt>
                <c:pt idx="2011">
                  <c:v>75</c:v>
                </c:pt>
                <c:pt idx="2012">
                  <c:v>75</c:v>
                </c:pt>
                <c:pt idx="2013">
                  <c:v>75</c:v>
                </c:pt>
                <c:pt idx="2014">
                  <c:v>75</c:v>
                </c:pt>
                <c:pt idx="2015">
                  <c:v>75</c:v>
                </c:pt>
                <c:pt idx="2016">
                  <c:v>75</c:v>
                </c:pt>
                <c:pt idx="2017">
                  <c:v>75</c:v>
                </c:pt>
                <c:pt idx="2018">
                  <c:v>75</c:v>
                </c:pt>
                <c:pt idx="2019">
                  <c:v>75</c:v>
                </c:pt>
                <c:pt idx="2020">
                  <c:v>75</c:v>
                </c:pt>
                <c:pt idx="2021">
                  <c:v>75</c:v>
                </c:pt>
                <c:pt idx="2022">
                  <c:v>75</c:v>
                </c:pt>
                <c:pt idx="2023">
                  <c:v>75</c:v>
                </c:pt>
                <c:pt idx="2024">
                  <c:v>75</c:v>
                </c:pt>
                <c:pt idx="2025">
                  <c:v>75</c:v>
                </c:pt>
                <c:pt idx="2026">
                  <c:v>75</c:v>
                </c:pt>
                <c:pt idx="2027">
                  <c:v>75</c:v>
                </c:pt>
                <c:pt idx="2028">
                  <c:v>75</c:v>
                </c:pt>
                <c:pt idx="2029">
                  <c:v>74</c:v>
                </c:pt>
                <c:pt idx="2030">
                  <c:v>74</c:v>
                </c:pt>
                <c:pt idx="2031">
                  <c:v>74</c:v>
                </c:pt>
                <c:pt idx="2032">
                  <c:v>74</c:v>
                </c:pt>
                <c:pt idx="2033">
                  <c:v>74</c:v>
                </c:pt>
                <c:pt idx="2034">
                  <c:v>74</c:v>
                </c:pt>
                <c:pt idx="2035">
                  <c:v>74</c:v>
                </c:pt>
                <c:pt idx="2036">
                  <c:v>74</c:v>
                </c:pt>
                <c:pt idx="2037">
                  <c:v>74</c:v>
                </c:pt>
                <c:pt idx="2038">
                  <c:v>74</c:v>
                </c:pt>
                <c:pt idx="2039">
                  <c:v>74</c:v>
                </c:pt>
                <c:pt idx="2040">
                  <c:v>74</c:v>
                </c:pt>
                <c:pt idx="2041">
                  <c:v>74</c:v>
                </c:pt>
                <c:pt idx="2042">
                  <c:v>74</c:v>
                </c:pt>
                <c:pt idx="2043">
                  <c:v>74</c:v>
                </c:pt>
                <c:pt idx="2044">
                  <c:v>74</c:v>
                </c:pt>
                <c:pt idx="2045">
                  <c:v>74</c:v>
                </c:pt>
                <c:pt idx="2046">
                  <c:v>74</c:v>
                </c:pt>
                <c:pt idx="2047">
                  <c:v>74</c:v>
                </c:pt>
                <c:pt idx="2048">
                  <c:v>74</c:v>
                </c:pt>
                <c:pt idx="2049">
                  <c:v>74</c:v>
                </c:pt>
                <c:pt idx="2050">
                  <c:v>74</c:v>
                </c:pt>
                <c:pt idx="2051">
                  <c:v>74</c:v>
                </c:pt>
                <c:pt idx="2052">
                  <c:v>74</c:v>
                </c:pt>
                <c:pt idx="2053">
                  <c:v>74</c:v>
                </c:pt>
                <c:pt idx="2054">
                  <c:v>74</c:v>
                </c:pt>
                <c:pt idx="2055">
                  <c:v>74</c:v>
                </c:pt>
                <c:pt idx="2056">
                  <c:v>74</c:v>
                </c:pt>
                <c:pt idx="2057">
                  <c:v>74</c:v>
                </c:pt>
                <c:pt idx="2058">
                  <c:v>74</c:v>
                </c:pt>
                <c:pt idx="2059">
                  <c:v>74</c:v>
                </c:pt>
                <c:pt idx="2060">
                  <c:v>74</c:v>
                </c:pt>
                <c:pt idx="2061">
                  <c:v>74</c:v>
                </c:pt>
                <c:pt idx="2062">
                  <c:v>74</c:v>
                </c:pt>
                <c:pt idx="2063">
                  <c:v>73</c:v>
                </c:pt>
                <c:pt idx="2064">
                  <c:v>73</c:v>
                </c:pt>
                <c:pt idx="2065">
                  <c:v>73</c:v>
                </c:pt>
                <c:pt idx="2066">
                  <c:v>73</c:v>
                </c:pt>
                <c:pt idx="2067">
                  <c:v>73</c:v>
                </c:pt>
                <c:pt idx="2068">
                  <c:v>73</c:v>
                </c:pt>
                <c:pt idx="2069">
                  <c:v>73</c:v>
                </c:pt>
                <c:pt idx="2070">
                  <c:v>73</c:v>
                </c:pt>
                <c:pt idx="2071">
                  <c:v>73</c:v>
                </c:pt>
                <c:pt idx="2072">
                  <c:v>73</c:v>
                </c:pt>
                <c:pt idx="2073">
                  <c:v>73</c:v>
                </c:pt>
                <c:pt idx="2074">
                  <c:v>73</c:v>
                </c:pt>
                <c:pt idx="2075">
                  <c:v>73</c:v>
                </c:pt>
                <c:pt idx="2076">
                  <c:v>73</c:v>
                </c:pt>
                <c:pt idx="2077">
                  <c:v>73</c:v>
                </c:pt>
                <c:pt idx="2078">
                  <c:v>73</c:v>
                </c:pt>
                <c:pt idx="2079">
                  <c:v>73</c:v>
                </c:pt>
                <c:pt idx="2080">
                  <c:v>72</c:v>
                </c:pt>
                <c:pt idx="2081">
                  <c:v>72</c:v>
                </c:pt>
                <c:pt idx="2082">
                  <c:v>72</c:v>
                </c:pt>
                <c:pt idx="2083">
                  <c:v>72</c:v>
                </c:pt>
                <c:pt idx="2084">
                  <c:v>72</c:v>
                </c:pt>
                <c:pt idx="2085">
                  <c:v>72</c:v>
                </c:pt>
                <c:pt idx="2086">
                  <c:v>72</c:v>
                </c:pt>
                <c:pt idx="2087">
                  <c:v>72</c:v>
                </c:pt>
                <c:pt idx="2088">
                  <c:v>72</c:v>
                </c:pt>
                <c:pt idx="2089">
                  <c:v>72</c:v>
                </c:pt>
                <c:pt idx="2090">
                  <c:v>72</c:v>
                </c:pt>
                <c:pt idx="2091">
                  <c:v>72</c:v>
                </c:pt>
                <c:pt idx="2092">
                  <c:v>72</c:v>
                </c:pt>
                <c:pt idx="2093">
                  <c:v>72</c:v>
                </c:pt>
                <c:pt idx="2094">
                  <c:v>72</c:v>
                </c:pt>
                <c:pt idx="2095">
                  <c:v>72</c:v>
                </c:pt>
                <c:pt idx="2096">
                  <c:v>72</c:v>
                </c:pt>
                <c:pt idx="2097">
                  <c:v>72</c:v>
                </c:pt>
                <c:pt idx="2098">
                  <c:v>72</c:v>
                </c:pt>
                <c:pt idx="2099">
                  <c:v>72</c:v>
                </c:pt>
                <c:pt idx="2100">
                  <c:v>72</c:v>
                </c:pt>
                <c:pt idx="2101">
                  <c:v>72</c:v>
                </c:pt>
                <c:pt idx="2102">
                  <c:v>72</c:v>
                </c:pt>
                <c:pt idx="2103">
                  <c:v>72</c:v>
                </c:pt>
                <c:pt idx="2104">
                  <c:v>72</c:v>
                </c:pt>
                <c:pt idx="2105">
                  <c:v>72</c:v>
                </c:pt>
                <c:pt idx="2106">
                  <c:v>72</c:v>
                </c:pt>
                <c:pt idx="2107">
                  <c:v>72</c:v>
                </c:pt>
                <c:pt idx="2108">
                  <c:v>72</c:v>
                </c:pt>
                <c:pt idx="2109">
                  <c:v>72</c:v>
                </c:pt>
                <c:pt idx="2110">
                  <c:v>72</c:v>
                </c:pt>
                <c:pt idx="2111">
                  <c:v>72</c:v>
                </c:pt>
                <c:pt idx="2112">
                  <c:v>72</c:v>
                </c:pt>
                <c:pt idx="2113">
                  <c:v>72</c:v>
                </c:pt>
                <c:pt idx="2114">
                  <c:v>72</c:v>
                </c:pt>
                <c:pt idx="2115">
                  <c:v>72</c:v>
                </c:pt>
                <c:pt idx="2116">
                  <c:v>72</c:v>
                </c:pt>
                <c:pt idx="2117">
                  <c:v>72</c:v>
                </c:pt>
                <c:pt idx="2118">
                  <c:v>72</c:v>
                </c:pt>
                <c:pt idx="2119">
                  <c:v>72</c:v>
                </c:pt>
                <c:pt idx="2120">
                  <c:v>72</c:v>
                </c:pt>
                <c:pt idx="2121">
                  <c:v>72</c:v>
                </c:pt>
                <c:pt idx="2122">
                  <c:v>72</c:v>
                </c:pt>
                <c:pt idx="2123">
                  <c:v>72</c:v>
                </c:pt>
                <c:pt idx="2124">
                  <c:v>72</c:v>
                </c:pt>
                <c:pt idx="2125">
                  <c:v>72</c:v>
                </c:pt>
                <c:pt idx="2126">
                  <c:v>72</c:v>
                </c:pt>
                <c:pt idx="2127">
                  <c:v>72</c:v>
                </c:pt>
                <c:pt idx="2128">
                  <c:v>72</c:v>
                </c:pt>
                <c:pt idx="2129">
                  <c:v>72</c:v>
                </c:pt>
                <c:pt idx="2130">
                  <c:v>72</c:v>
                </c:pt>
                <c:pt idx="2131">
                  <c:v>72</c:v>
                </c:pt>
                <c:pt idx="2132">
                  <c:v>71</c:v>
                </c:pt>
                <c:pt idx="2133">
                  <c:v>71</c:v>
                </c:pt>
                <c:pt idx="2134">
                  <c:v>71</c:v>
                </c:pt>
                <c:pt idx="2135">
                  <c:v>71</c:v>
                </c:pt>
                <c:pt idx="2136">
                  <c:v>71</c:v>
                </c:pt>
                <c:pt idx="2137">
                  <c:v>71</c:v>
                </c:pt>
                <c:pt idx="2138">
                  <c:v>71</c:v>
                </c:pt>
                <c:pt idx="2139">
                  <c:v>71</c:v>
                </c:pt>
                <c:pt idx="2140">
                  <c:v>71</c:v>
                </c:pt>
                <c:pt idx="2141">
                  <c:v>71</c:v>
                </c:pt>
                <c:pt idx="2142">
                  <c:v>70</c:v>
                </c:pt>
                <c:pt idx="2143">
                  <c:v>70</c:v>
                </c:pt>
                <c:pt idx="2144">
                  <c:v>70</c:v>
                </c:pt>
                <c:pt idx="2145">
                  <c:v>70</c:v>
                </c:pt>
                <c:pt idx="2146">
                  <c:v>70</c:v>
                </c:pt>
                <c:pt idx="2147">
                  <c:v>70</c:v>
                </c:pt>
                <c:pt idx="2148">
                  <c:v>70</c:v>
                </c:pt>
                <c:pt idx="2149">
                  <c:v>70</c:v>
                </c:pt>
                <c:pt idx="2150">
                  <c:v>70</c:v>
                </c:pt>
                <c:pt idx="2151">
                  <c:v>70</c:v>
                </c:pt>
                <c:pt idx="2152">
                  <c:v>70</c:v>
                </c:pt>
                <c:pt idx="2153">
                  <c:v>70</c:v>
                </c:pt>
                <c:pt idx="2154">
                  <c:v>70</c:v>
                </c:pt>
                <c:pt idx="2155">
                  <c:v>70</c:v>
                </c:pt>
                <c:pt idx="2156">
                  <c:v>70</c:v>
                </c:pt>
                <c:pt idx="2157">
                  <c:v>69</c:v>
                </c:pt>
                <c:pt idx="2158">
                  <c:v>69</c:v>
                </c:pt>
                <c:pt idx="2159">
                  <c:v>69</c:v>
                </c:pt>
                <c:pt idx="2160">
                  <c:v>69</c:v>
                </c:pt>
                <c:pt idx="2161">
                  <c:v>69</c:v>
                </c:pt>
                <c:pt idx="2162">
                  <c:v>69</c:v>
                </c:pt>
                <c:pt idx="2163">
                  <c:v>69</c:v>
                </c:pt>
                <c:pt idx="2164">
                  <c:v>69</c:v>
                </c:pt>
                <c:pt idx="2165">
                  <c:v>69</c:v>
                </c:pt>
                <c:pt idx="2166">
                  <c:v>69</c:v>
                </c:pt>
                <c:pt idx="2167">
                  <c:v>69</c:v>
                </c:pt>
                <c:pt idx="2168">
                  <c:v>69</c:v>
                </c:pt>
                <c:pt idx="2169">
                  <c:v>69</c:v>
                </c:pt>
                <c:pt idx="2170">
                  <c:v>69</c:v>
                </c:pt>
                <c:pt idx="2171">
                  <c:v>69</c:v>
                </c:pt>
                <c:pt idx="2172">
                  <c:v>69</c:v>
                </c:pt>
                <c:pt idx="2173">
                  <c:v>69</c:v>
                </c:pt>
                <c:pt idx="2174">
                  <c:v>69</c:v>
                </c:pt>
                <c:pt idx="2175">
                  <c:v>69</c:v>
                </c:pt>
                <c:pt idx="2176">
                  <c:v>69</c:v>
                </c:pt>
                <c:pt idx="2177">
                  <c:v>69</c:v>
                </c:pt>
                <c:pt idx="2178">
                  <c:v>69</c:v>
                </c:pt>
                <c:pt idx="2179">
                  <c:v>69</c:v>
                </c:pt>
                <c:pt idx="2180">
                  <c:v>69</c:v>
                </c:pt>
                <c:pt idx="2181">
                  <c:v>69</c:v>
                </c:pt>
                <c:pt idx="2182">
                  <c:v>69</c:v>
                </c:pt>
                <c:pt idx="2183">
                  <c:v>69</c:v>
                </c:pt>
                <c:pt idx="2184">
                  <c:v>69</c:v>
                </c:pt>
                <c:pt idx="2185">
                  <c:v>69</c:v>
                </c:pt>
                <c:pt idx="2186">
                  <c:v>69</c:v>
                </c:pt>
                <c:pt idx="2187">
                  <c:v>69</c:v>
                </c:pt>
                <c:pt idx="2188">
                  <c:v>69</c:v>
                </c:pt>
                <c:pt idx="2189">
                  <c:v>69</c:v>
                </c:pt>
                <c:pt idx="2190">
                  <c:v>69</c:v>
                </c:pt>
                <c:pt idx="2191">
                  <c:v>69</c:v>
                </c:pt>
                <c:pt idx="2192">
                  <c:v>69</c:v>
                </c:pt>
                <c:pt idx="2193">
                  <c:v>69</c:v>
                </c:pt>
                <c:pt idx="2194">
                  <c:v>69</c:v>
                </c:pt>
                <c:pt idx="2195">
                  <c:v>69</c:v>
                </c:pt>
                <c:pt idx="2196">
                  <c:v>69</c:v>
                </c:pt>
                <c:pt idx="2197">
                  <c:v>69</c:v>
                </c:pt>
                <c:pt idx="2198">
                  <c:v>69</c:v>
                </c:pt>
                <c:pt idx="2199">
                  <c:v>69</c:v>
                </c:pt>
                <c:pt idx="2200">
                  <c:v>69</c:v>
                </c:pt>
                <c:pt idx="2201">
                  <c:v>69</c:v>
                </c:pt>
                <c:pt idx="2202">
                  <c:v>69</c:v>
                </c:pt>
                <c:pt idx="2203">
                  <c:v>69</c:v>
                </c:pt>
                <c:pt idx="2204">
                  <c:v>69</c:v>
                </c:pt>
                <c:pt idx="2205">
                  <c:v>69</c:v>
                </c:pt>
                <c:pt idx="2206">
                  <c:v>69</c:v>
                </c:pt>
                <c:pt idx="2207">
                  <c:v>69</c:v>
                </c:pt>
                <c:pt idx="2208">
                  <c:v>69</c:v>
                </c:pt>
                <c:pt idx="2209">
                  <c:v>69</c:v>
                </c:pt>
                <c:pt idx="2210">
                  <c:v>69</c:v>
                </c:pt>
                <c:pt idx="2211">
                  <c:v>69</c:v>
                </c:pt>
                <c:pt idx="2212">
                  <c:v>69</c:v>
                </c:pt>
                <c:pt idx="2213">
                  <c:v>69</c:v>
                </c:pt>
                <c:pt idx="2214">
                  <c:v>69</c:v>
                </c:pt>
                <c:pt idx="2215">
                  <c:v>69</c:v>
                </c:pt>
                <c:pt idx="2216">
                  <c:v>69</c:v>
                </c:pt>
                <c:pt idx="2217">
                  <c:v>69</c:v>
                </c:pt>
                <c:pt idx="2218">
                  <c:v>69</c:v>
                </c:pt>
                <c:pt idx="2219">
                  <c:v>69</c:v>
                </c:pt>
                <c:pt idx="2220">
                  <c:v>69</c:v>
                </c:pt>
                <c:pt idx="2221">
                  <c:v>69</c:v>
                </c:pt>
                <c:pt idx="2222">
                  <c:v>69</c:v>
                </c:pt>
                <c:pt idx="2223">
                  <c:v>69</c:v>
                </c:pt>
                <c:pt idx="2224">
                  <c:v>69</c:v>
                </c:pt>
                <c:pt idx="2225">
                  <c:v>69</c:v>
                </c:pt>
                <c:pt idx="2226">
                  <c:v>69</c:v>
                </c:pt>
                <c:pt idx="2227">
                  <c:v>69</c:v>
                </c:pt>
                <c:pt idx="2228">
                  <c:v>69</c:v>
                </c:pt>
                <c:pt idx="2229">
                  <c:v>69</c:v>
                </c:pt>
                <c:pt idx="2230">
                  <c:v>69</c:v>
                </c:pt>
                <c:pt idx="2231">
                  <c:v>69</c:v>
                </c:pt>
                <c:pt idx="2232">
                  <c:v>69</c:v>
                </c:pt>
                <c:pt idx="2233">
                  <c:v>69</c:v>
                </c:pt>
                <c:pt idx="2234">
                  <c:v>69</c:v>
                </c:pt>
                <c:pt idx="2235">
                  <c:v>69</c:v>
                </c:pt>
                <c:pt idx="2236">
                  <c:v>69</c:v>
                </c:pt>
                <c:pt idx="2237">
                  <c:v>68</c:v>
                </c:pt>
                <c:pt idx="2238">
                  <c:v>68</c:v>
                </c:pt>
                <c:pt idx="2239">
                  <c:v>68</c:v>
                </c:pt>
                <c:pt idx="2240">
                  <c:v>68</c:v>
                </c:pt>
                <c:pt idx="2241">
                  <c:v>68</c:v>
                </c:pt>
                <c:pt idx="2242">
                  <c:v>68</c:v>
                </c:pt>
                <c:pt idx="2243">
                  <c:v>68</c:v>
                </c:pt>
                <c:pt idx="2244">
                  <c:v>68</c:v>
                </c:pt>
                <c:pt idx="2245">
                  <c:v>68</c:v>
                </c:pt>
                <c:pt idx="2246">
                  <c:v>68</c:v>
                </c:pt>
                <c:pt idx="2247">
                  <c:v>68</c:v>
                </c:pt>
                <c:pt idx="2248">
                  <c:v>68</c:v>
                </c:pt>
                <c:pt idx="2249">
                  <c:v>68</c:v>
                </c:pt>
                <c:pt idx="2250">
                  <c:v>68</c:v>
                </c:pt>
                <c:pt idx="2251">
                  <c:v>68</c:v>
                </c:pt>
                <c:pt idx="2252">
                  <c:v>68</c:v>
                </c:pt>
                <c:pt idx="2253">
                  <c:v>68</c:v>
                </c:pt>
                <c:pt idx="2254">
                  <c:v>68</c:v>
                </c:pt>
                <c:pt idx="2255">
                  <c:v>68</c:v>
                </c:pt>
                <c:pt idx="2256">
                  <c:v>68</c:v>
                </c:pt>
                <c:pt idx="2257">
                  <c:v>68</c:v>
                </c:pt>
                <c:pt idx="2258">
                  <c:v>68</c:v>
                </c:pt>
                <c:pt idx="2259">
                  <c:v>68</c:v>
                </c:pt>
                <c:pt idx="2260">
                  <c:v>68</c:v>
                </c:pt>
                <c:pt idx="2261">
                  <c:v>66</c:v>
                </c:pt>
                <c:pt idx="2262">
                  <c:v>66</c:v>
                </c:pt>
                <c:pt idx="2263">
                  <c:v>66</c:v>
                </c:pt>
                <c:pt idx="2264">
                  <c:v>66</c:v>
                </c:pt>
                <c:pt idx="2265">
                  <c:v>66</c:v>
                </c:pt>
                <c:pt idx="2266">
                  <c:v>66</c:v>
                </c:pt>
                <c:pt idx="2267">
                  <c:v>66</c:v>
                </c:pt>
                <c:pt idx="2268">
                  <c:v>65</c:v>
                </c:pt>
                <c:pt idx="2269">
                  <c:v>65</c:v>
                </c:pt>
                <c:pt idx="2270">
                  <c:v>65</c:v>
                </c:pt>
                <c:pt idx="2271">
                  <c:v>65</c:v>
                </c:pt>
                <c:pt idx="2272">
                  <c:v>65</c:v>
                </c:pt>
                <c:pt idx="2273">
                  <c:v>65</c:v>
                </c:pt>
                <c:pt idx="2274">
                  <c:v>65</c:v>
                </c:pt>
                <c:pt idx="2275">
                  <c:v>65</c:v>
                </c:pt>
                <c:pt idx="2276">
                  <c:v>65</c:v>
                </c:pt>
                <c:pt idx="2277">
                  <c:v>65</c:v>
                </c:pt>
                <c:pt idx="2278">
                  <c:v>65</c:v>
                </c:pt>
                <c:pt idx="2279">
                  <c:v>65</c:v>
                </c:pt>
                <c:pt idx="2280">
                  <c:v>64</c:v>
                </c:pt>
                <c:pt idx="2281">
                  <c:v>64</c:v>
                </c:pt>
                <c:pt idx="2282">
                  <c:v>64</c:v>
                </c:pt>
                <c:pt idx="2283">
                  <c:v>64</c:v>
                </c:pt>
                <c:pt idx="2284">
                  <c:v>64</c:v>
                </c:pt>
                <c:pt idx="2285">
                  <c:v>64</c:v>
                </c:pt>
                <c:pt idx="2286">
                  <c:v>64</c:v>
                </c:pt>
                <c:pt idx="2287">
                  <c:v>64</c:v>
                </c:pt>
                <c:pt idx="2288">
                  <c:v>64</c:v>
                </c:pt>
                <c:pt idx="2289">
                  <c:v>64</c:v>
                </c:pt>
                <c:pt idx="2290">
                  <c:v>64</c:v>
                </c:pt>
                <c:pt idx="2291">
                  <c:v>64</c:v>
                </c:pt>
                <c:pt idx="2292">
                  <c:v>64</c:v>
                </c:pt>
                <c:pt idx="2293">
                  <c:v>64</c:v>
                </c:pt>
                <c:pt idx="2294">
                  <c:v>63</c:v>
                </c:pt>
                <c:pt idx="2295">
                  <c:v>63</c:v>
                </c:pt>
                <c:pt idx="2296">
                  <c:v>62</c:v>
                </c:pt>
                <c:pt idx="2297">
                  <c:v>62</c:v>
                </c:pt>
                <c:pt idx="2298">
                  <c:v>62</c:v>
                </c:pt>
                <c:pt idx="2299">
                  <c:v>61</c:v>
                </c:pt>
                <c:pt idx="2300">
                  <c:v>61</c:v>
                </c:pt>
                <c:pt idx="2301">
                  <c:v>61</c:v>
                </c:pt>
                <c:pt idx="2302">
                  <c:v>60</c:v>
                </c:pt>
                <c:pt idx="2303">
                  <c:v>59</c:v>
                </c:pt>
                <c:pt idx="2304">
                  <c:v>57</c:v>
                </c:pt>
                <c:pt idx="2305">
                  <c:v>57</c:v>
                </c:pt>
                <c:pt idx="2306">
                  <c:v>57</c:v>
                </c:pt>
                <c:pt idx="2307">
                  <c:v>57</c:v>
                </c:pt>
                <c:pt idx="2308">
                  <c:v>57</c:v>
                </c:pt>
                <c:pt idx="2309">
                  <c:v>57</c:v>
                </c:pt>
                <c:pt idx="2310">
                  <c:v>56</c:v>
                </c:pt>
                <c:pt idx="2311">
                  <c:v>56</c:v>
                </c:pt>
                <c:pt idx="2312">
                  <c:v>56</c:v>
                </c:pt>
                <c:pt idx="2313">
                  <c:v>56</c:v>
                </c:pt>
                <c:pt idx="2314">
                  <c:v>56</c:v>
                </c:pt>
                <c:pt idx="2315">
                  <c:v>56</c:v>
                </c:pt>
                <c:pt idx="2316">
                  <c:v>56</c:v>
                </c:pt>
                <c:pt idx="2317">
                  <c:v>56</c:v>
                </c:pt>
                <c:pt idx="2318">
                  <c:v>56</c:v>
                </c:pt>
                <c:pt idx="2319">
                  <c:v>55</c:v>
                </c:pt>
                <c:pt idx="2320">
                  <c:v>55</c:v>
                </c:pt>
                <c:pt idx="2321">
                  <c:v>54</c:v>
                </c:pt>
                <c:pt idx="2322">
                  <c:v>54</c:v>
                </c:pt>
                <c:pt idx="2323">
                  <c:v>53</c:v>
                </c:pt>
                <c:pt idx="2324">
                  <c:v>53</c:v>
                </c:pt>
                <c:pt idx="2325">
                  <c:v>53</c:v>
                </c:pt>
                <c:pt idx="2326">
                  <c:v>53</c:v>
                </c:pt>
                <c:pt idx="2327">
                  <c:v>53</c:v>
                </c:pt>
                <c:pt idx="2328">
                  <c:v>53</c:v>
                </c:pt>
                <c:pt idx="2329">
                  <c:v>53</c:v>
                </c:pt>
                <c:pt idx="2330">
                  <c:v>53</c:v>
                </c:pt>
                <c:pt idx="2331">
                  <c:v>53</c:v>
                </c:pt>
                <c:pt idx="2332">
                  <c:v>53</c:v>
                </c:pt>
                <c:pt idx="2333">
                  <c:v>53</c:v>
                </c:pt>
                <c:pt idx="2334">
                  <c:v>53</c:v>
                </c:pt>
                <c:pt idx="2335">
                  <c:v>53</c:v>
                </c:pt>
                <c:pt idx="2336">
                  <c:v>53</c:v>
                </c:pt>
                <c:pt idx="2337">
                  <c:v>53</c:v>
                </c:pt>
                <c:pt idx="2338">
                  <c:v>52</c:v>
                </c:pt>
                <c:pt idx="2339">
                  <c:v>52</c:v>
                </c:pt>
                <c:pt idx="2340">
                  <c:v>52</c:v>
                </c:pt>
                <c:pt idx="2341">
                  <c:v>52</c:v>
                </c:pt>
                <c:pt idx="2342">
                  <c:v>52</c:v>
                </c:pt>
                <c:pt idx="2343">
                  <c:v>52</c:v>
                </c:pt>
                <c:pt idx="2344">
                  <c:v>52</c:v>
                </c:pt>
                <c:pt idx="2345">
                  <c:v>51</c:v>
                </c:pt>
                <c:pt idx="2346">
                  <c:v>51</c:v>
                </c:pt>
                <c:pt idx="2347">
                  <c:v>51</c:v>
                </c:pt>
                <c:pt idx="2348">
                  <c:v>51</c:v>
                </c:pt>
                <c:pt idx="2349">
                  <c:v>51</c:v>
                </c:pt>
                <c:pt idx="2350">
                  <c:v>51</c:v>
                </c:pt>
                <c:pt idx="2351">
                  <c:v>51</c:v>
                </c:pt>
                <c:pt idx="2352">
                  <c:v>51</c:v>
                </c:pt>
                <c:pt idx="2353">
                  <c:v>50</c:v>
                </c:pt>
                <c:pt idx="2354">
                  <c:v>50</c:v>
                </c:pt>
                <c:pt idx="2355">
                  <c:v>50</c:v>
                </c:pt>
                <c:pt idx="2356">
                  <c:v>50</c:v>
                </c:pt>
                <c:pt idx="2357">
                  <c:v>50</c:v>
                </c:pt>
                <c:pt idx="2358">
                  <c:v>49</c:v>
                </c:pt>
                <c:pt idx="2359">
                  <c:v>48</c:v>
                </c:pt>
                <c:pt idx="2360">
                  <c:v>48</c:v>
                </c:pt>
                <c:pt idx="2361">
                  <c:v>48</c:v>
                </c:pt>
                <c:pt idx="2362">
                  <c:v>48</c:v>
                </c:pt>
                <c:pt idx="2363">
                  <c:v>48</c:v>
                </c:pt>
                <c:pt idx="2364">
                  <c:v>46</c:v>
                </c:pt>
                <c:pt idx="2365">
                  <c:v>46</c:v>
                </c:pt>
                <c:pt idx="2366">
                  <c:v>46</c:v>
                </c:pt>
                <c:pt idx="2367">
                  <c:v>46</c:v>
                </c:pt>
                <c:pt idx="2368">
                  <c:v>46</c:v>
                </c:pt>
                <c:pt idx="2369">
                  <c:v>46</c:v>
                </c:pt>
                <c:pt idx="2370">
                  <c:v>46</c:v>
                </c:pt>
                <c:pt idx="2371">
                  <c:v>46</c:v>
                </c:pt>
                <c:pt idx="2372">
                  <c:v>46</c:v>
                </c:pt>
                <c:pt idx="2373">
                  <c:v>45</c:v>
                </c:pt>
                <c:pt idx="2374">
                  <c:v>45</c:v>
                </c:pt>
                <c:pt idx="2375">
                  <c:v>45</c:v>
                </c:pt>
                <c:pt idx="2376">
                  <c:v>45</c:v>
                </c:pt>
                <c:pt idx="2377">
                  <c:v>45</c:v>
                </c:pt>
                <c:pt idx="2378">
                  <c:v>45</c:v>
                </c:pt>
                <c:pt idx="2379">
                  <c:v>45</c:v>
                </c:pt>
                <c:pt idx="2380">
                  <c:v>44</c:v>
                </c:pt>
                <c:pt idx="2381">
                  <c:v>44</c:v>
                </c:pt>
                <c:pt idx="2382">
                  <c:v>44</c:v>
                </c:pt>
                <c:pt idx="2383">
                  <c:v>44</c:v>
                </c:pt>
                <c:pt idx="2384">
                  <c:v>43</c:v>
                </c:pt>
                <c:pt idx="2385">
                  <c:v>43</c:v>
                </c:pt>
                <c:pt idx="2386">
                  <c:v>43</c:v>
                </c:pt>
                <c:pt idx="2387">
                  <c:v>43</c:v>
                </c:pt>
                <c:pt idx="2388">
                  <c:v>43</c:v>
                </c:pt>
                <c:pt idx="2389">
                  <c:v>43</c:v>
                </c:pt>
                <c:pt idx="2390">
                  <c:v>43</c:v>
                </c:pt>
                <c:pt idx="2391">
                  <c:v>43</c:v>
                </c:pt>
                <c:pt idx="2392">
                  <c:v>43</c:v>
                </c:pt>
                <c:pt idx="2393">
                  <c:v>43</c:v>
                </c:pt>
                <c:pt idx="2394">
                  <c:v>43</c:v>
                </c:pt>
                <c:pt idx="2395">
                  <c:v>43</c:v>
                </c:pt>
                <c:pt idx="2396">
                  <c:v>43</c:v>
                </c:pt>
                <c:pt idx="2397">
                  <c:v>43</c:v>
                </c:pt>
                <c:pt idx="2398">
                  <c:v>43</c:v>
                </c:pt>
                <c:pt idx="2399">
                  <c:v>43</c:v>
                </c:pt>
                <c:pt idx="2400">
                  <c:v>43</c:v>
                </c:pt>
                <c:pt idx="2401">
                  <c:v>43</c:v>
                </c:pt>
                <c:pt idx="2402">
                  <c:v>43</c:v>
                </c:pt>
                <c:pt idx="2403">
                  <c:v>43</c:v>
                </c:pt>
                <c:pt idx="2404">
                  <c:v>43</c:v>
                </c:pt>
                <c:pt idx="2405">
                  <c:v>43</c:v>
                </c:pt>
                <c:pt idx="2406">
                  <c:v>43</c:v>
                </c:pt>
                <c:pt idx="2407">
                  <c:v>43</c:v>
                </c:pt>
                <c:pt idx="2408">
                  <c:v>42</c:v>
                </c:pt>
                <c:pt idx="2409">
                  <c:v>41</c:v>
                </c:pt>
                <c:pt idx="2410">
                  <c:v>40</c:v>
                </c:pt>
                <c:pt idx="2411">
                  <c:v>40</c:v>
                </c:pt>
                <c:pt idx="2412">
                  <c:v>40</c:v>
                </c:pt>
                <c:pt idx="2413">
                  <c:v>40</c:v>
                </c:pt>
                <c:pt idx="2414">
                  <c:v>40</c:v>
                </c:pt>
                <c:pt idx="2415">
                  <c:v>39</c:v>
                </c:pt>
                <c:pt idx="2416">
                  <c:v>39</c:v>
                </c:pt>
                <c:pt idx="2417">
                  <c:v>38</c:v>
                </c:pt>
                <c:pt idx="2418">
                  <c:v>38</c:v>
                </c:pt>
                <c:pt idx="2419">
                  <c:v>38</c:v>
                </c:pt>
                <c:pt idx="2420">
                  <c:v>36</c:v>
                </c:pt>
                <c:pt idx="2421">
                  <c:v>36</c:v>
                </c:pt>
                <c:pt idx="2422">
                  <c:v>35</c:v>
                </c:pt>
                <c:pt idx="2423">
                  <c:v>35</c:v>
                </c:pt>
                <c:pt idx="2424">
                  <c:v>35</c:v>
                </c:pt>
                <c:pt idx="2425">
                  <c:v>34</c:v>
                </c:pt>
                <c:pt idx="2426">
                  <c:v>33</c:v>
                </c:pt>
                <c:pt idx="2427">
                  <c:v>32</c:v>
                </c:pt>
                <c:pt idx="2428">
                  <c:v>32</c:v>
                </c:pt>
                <c:pt idx="2429">
                  <c:v>32</c:v>
                </c:pt>
                <c:pt idx="2430">
                  <c:v>32</c:v>
                </c:pt>
                <c:pt idx="2431">
                  <c:v>32</c:v>
                </c:pt>
                <c:pt idx="2432">
                  <c:v>32</c:v>
                </c:pt>
                <c:pt idx="2433">
                  <c:v>32</c:v>
                </c:pt>
                <c:pt idx="2434">
                  <c:v>32</c:v>
                </c:pt>
                <c:pt idx="2435">
                  <c:v>32</c:v>
                </c:pt>
                <c:pt idx="2436">
                  <c:v>32</c:v>
                </c:pt>
                <c:pt idx="2437">
                  <c:v>32</c:v>
                </c:pt>
                <c:pt idx="2438">
                  <c:v>32</c:v>
                </c:pt>
                <c:pt idx="2439">
                  <c:v>32</c:v>
                </c:pt>
                <c:pt idx="2440">
                  <c:v>32</c:v>
                </c:pt>
                <c:pt idx="2441">
                  <c:v>32</c:v>
                </c:pt>
                <c:pt idx="2442">
                  <c:v>32</c:v>
                </c:pt>
                <c:pt idx="2443">
                  <c:v>32</c:v>
                </c:pt>
                <c:pt idx="2444">
                  <c:v>31</c:v>
                </c:pt>
                <c:pt idx="2445">
                  <c:v>30</c:v>
                </c:pt>
                <c:pt idx="2446">
                  <c:v>30</c:v>
                </c:pt>
                <c:pt idx="2447">
                  <c:v>30</c:v>
                </c:pt>
                <c:pt idx="2448">
                  <c:v>30</c:v>
                </c:pt>
                <c:pt idx="2449">
                  <c:v>29</c:v>
                </c:pt>
                <c:pt idx="2450">
                  <c:v>29</c:v>
                </c:pt>
                <c:pt idx="2451">
                  <c:v>29</c:v>
                </c:pt>
                <c:pt idx="2452">
                  <c:v>29</c:v>
                </c:pt>
                <c:pt idx="2453">
                  <c:v>29</c:v>
                </c:pt>
                <c:pt idx="2454">
                  <c:v>29</c:v>
                </c:pt>
                <c:pt idx="2455">
                  <c:v>29</c:v>
                </c:pt>
                <c:pt idx="2456">
                  <c:v>29</c:v>
                </c:pt>
                <c:pt idx="2457">
                  <c:v>29</c:v>
                </c:pt>
                <c:pt idx="2458">
                  <c:v>29</c:v>
                </c:pt>
                <c:pt idx="2459">
                  <c:v>29</c:v>
                </c:pt>
                <c:pt idx="2460">
                  <c:v>29</c:v>
                </c:pt>
                <c:pt idx="2461">
                  <c:v>29</c:v>
                </c:pt>
                <c:pt idx="2462">
                  <c:v>29</c:v>
                </c:pt>
                <c:pt idx="2463">
                  <c:v>29</c:v>
                </c:pt>
                <c:pt idx="2464">
                  <c:v>29</c:v>
                </c:pt>
                <c:pt idx="2465">
                  <c:v>29</c:v>
                </c:pt>
                <c:pt idx="2466">
                  <c:v>29</c:v>
                </c:pt>
                <c:pt idx="2467">
                  <c:v>29</c:v>
                </c:pt>
                <c:pt idx="2468">
                  <c:v>29</c:v>
                </c:pt>
                <c:pt idx="2469">
                  <c:v>29</c:v>
                </c:pt>
                <c:pt idx="2470">
                  <c:v>29</c:v>
                </c:pt>
                <c:pt idx="2471">
                  <c:v>29</c:v>
                </c:pt>
                <c:pt idx="2472">
                  <c:v>29</c:v>
                </c:pt>
                <c:pt idx="2473">
                  <c:v>29</c:v>
                </c:pt>
                <c:pt idx="2474">
                  <c:v>29</c:v>
                </c:pt>
                <c:pt idx="2475">
                  <c:v>28</c:v>
                </c:pt>
                <c:pt idx="2476">
                  <c:v>28</c:v>
                </c:pt>
                <c:pt idx="2477">
                  <c:v>28</c:v>
                </c:pt>
                <c:pt idx="2478">
                  <c:v>27</c:v>
                </c:pt>
                <c:pt idx="2479">
                  <c:v>27</c:v>
                </c:pt>
                <c:pt idx="2480">
                  <c:v>27</c:v>
                </c:pt>
                <c:pt idx="2481">
                  <c:v>27</c:v>
                </c:pt>
                <c:pt idx="2482">
                  <c:v>27</c:v>
                </c:pt>
                <c:pt idx="2483">
                  <c:v>27</c:v>
                </c:pt>
                <c:pt idx="2484">
                  <c:v>27</c:v>
                </c:pt>
                <c:pt idx="2485">
                  <c:v>26</c:v>
                </c:pt>
                <c:pt idx="2486">
                  <c:v>26</c:v>
                </c:pt>
                <c:pt idx="2487">
                  <c:v>26</c:v>
                </c:pt>
                <c:pt idx="2488">
                  <c:v>25</c:v>
                </c:pt>
                <c:pt idx="2489">
                  <c:v>25</c:v>
                </c:pt>
                <c:pt idx="2490">
                  <c:v>25</c:v>
                </c:pt>
                <c:pt idx="2491">
                  <c:v>25</c:v>
                </c:pt>
                <c:pt idx="2492">
                  <c:v>25</c:v>
                </c:pt>
                <c:pt idx="2493">
                  <c:v>25</c:v>
                </c:pt>
                <c:pt idx="2494">
                  <c:v>25</c:v>
                </c:pt>
                <c:pt idx="2495">
                  <c:v>25</c:v>
                </c:pt>
                <c:pt idx="2496">
                  <c:v>25</c:v>
                </c:pt>
                <c:pt idx="2497">
                  <c:v>24</c:v>
                </c:pt>
                <c:pt idx="2498">
                  <c:v>24</c:v>
                </c:pt>
                <c:pt idx="2499">
                  <c:v>24</c:v>
                </c:pt>
                <c:pt idx="2500">
                  <c:v>24</c:v>
                </c:pt>
                <c:pt idx="2501">
                  <c:v>24</c:v>
                </c:pt>
                <c:pt idx="2502">
                  <c:v>24</c:v>
                </c:pt>
                <c:pt idx="2503">
                  <c:v>24</c:v>
                </c:pt>
                <c:pt idx="2504">
                  <c:v>24</c:v>
                </c:pt>
                <c:pt idx="2505">
                  <c:v>24</c:v>
                </c:pt>
                <c:pt idx="2506">
                  <c:v>24</c:v>
                </c:pt>
                <c:pt idx="2507">
                  <c:v>24</c:v>
                </c:pt>
                <c:pt idx="2508">
                  <c:v>24</c:v>
                </c:pt>
                <c:pt idx="2509">
                  <c:v>24</c:v>
                </c:pt>
                <c:pt idx="2510">
                  <c:v>24</c:v>
                </c:pt>
                <c:pt idx="2511">
                  <c:v>23</c:v>
                </c:pt>
                <c:pt idx="2512">
                  <c:v>23</c:v>
                </c:pt>
                <c:pt idx="2513">
                  <c:v>23</c:v>
                </c:pt>
                <c:pt idx="2514">
                  <c:v>23</c:v>
                </c:pt>
                <c:pt idx="2515">
                  <c:v>23</c:v>
                </c:pt>
                <c:pt idx="2516">
                  <c:v>23</c:v>
                </c:pt>
                <c:pt idx="2517">
                  <c:v>23</c:v>
                </c:pt>
                <c:pt idx="2518">
                  <c:v>23</c:v>
                </c:pt>
                <c:pt idx="2519">
                  <c:v>23</c:v>
                </c:pt>
                <c:pt idx="2520">
                  <c:v>23</c:v>
                </c:pt>
                <c:pt idx="2521">
                  <c:v>22</c:v>
                </c:pt>
                <c:pt idx="2522">
                  <c:v>22</c:v>
                </c:pt>
                <c:pt idx="2523">
                  <c:v>22</c:v>
                </c:pt>
                <c:pt idx="2524">
                  <c:v>22</c:v>
                </c:pt>
                <c:pt idx="2525">
                  <c:v>22</c:v>
                </c:pt>
                <c:pt idx="2526">
                  <c:v>22</c:v>
                </c:pt>
                <c:pt idx="2527">
                  <c:v>22</c:v>
                </c:pt>
                <c:pt idx="2528">
                  <c:v>22</c:v>
                </c:pt>
                <c:pt idx="2529">
                  <c:v>22</c:v>
                </c:pt>
                <c:pt idx="2530">
                  <c:v>22</c:v>
                </c:pt>
                <c:pt idx="2531">
                  <c:v>22</c:v>
                </c:pt>
                <c:pt idx="2532">
                  <c:v>22</c:v>
                </c:pt>
                <c:pt idx="2533">
                  <c:v>22</c:v>
                </c:pt>
                <c:pt idx="2534">
                  <c:v>21</c:v>
                </c:pt>
                <c:pt idx="2535">
                  <c:v>21</c:v>
                </c:pt>
                <c:pt idx="2536">
                  <c:v>21</c:v>
                </c:pt>
                <c:pt idx="2537">
                  <c:v>21</c:v>
                </c:pt>
                <c:pt idx="2538">
                  <c:v>20</c:v>
                </c:pt>
                <c:pt idx="2539">
                  <c:v>20</c:v>
                </c:pt>
                <c:pt idx="2540">
                  <c:v>20</c:v>
                </c:pt>
                <c:pt idx="2541">
                  <c:v>20</c:v>
                </c:pt>
                <c:pt idx="2542">
                  <c:v>20</c:v>
                </c:pt>
                <c:pt idx="2543">
                  <c:v>20</c:v>
                </c:pt>
                <c:pt idx="2544">
                  <c:v>20</c:v>
                </c:pt>
                <c:pt idx="2545">
                  <c:v>20</c:v>
                </c:pt>
                <c:pt idx="2546">
                  <c:v>20</c:v>
                </c:pt>
                <c:pt idx="2547">
                  <c:v>20</c:v>
                </c:pt>
                <c:pt idx="2548">
                  <c:v>20</c:v>
                </c:pt>
                <c:pt idx="2549">
                  <c:v>20</c:v>
                </c:pt>
                <c:pt idx="2550">
                  <c:v>20</c:v>
                </c:pt>
                <c:pt idx="2551">
                  <c:v>19</c:v>
                </c:pt>
                <c:pt idx="2552">
                  <c:v>19</c:v>
                </c:pt>
                <c:pt idx="2553">
                  <c:v>19</c:v>
                </c:pt>
                <c:pt idx="2554">
                  <c:v>19</c:v>
                </c:pt>
                <c:pt idx="2555">
                  <c:v>18</c:v>
                </c:pt>
                <c:pt idx="2556">
                  <c:v>18</c:v>
                </c:pt>
                <c:pt idx="2557">
                  <c:v>18</c:v>
                </c:pt>
                <c:pt idx="2558">
                  <c:v>18</c:v>
                </c:pt>
                <c:pt idx="2559">
                  <c:v>18</c:v>
                </c:pt>
                <c:pt idx="2560">
                  <c:v>18</c:v>
                </c:pt>
                <c:pt idx="2561">
                  <c:v>18</c:v>
                </c:pt>
                <c:pt idx="2562">
                  <c:v>18</c:v>
                </c:pt>
                <c:pt idx="2563">
                  <c:v>18</c:v>
                </c:pt>
                <c:pt idx="2564">
                  <c:v>18</c:v>
                </c:pt>
                <c:pt idx="2565">
                  <c:v>18</c:v>
                </c:pt>
                <c:pt idx="2566">
                  <c:v>18</c:v>
                </c:pt>
                <c:pt idx="2567">
                  <c:v>18</c:v>
                </c:pt>
                <c:pt idx="2568">
                  <c:v>18</c:v>
                </c:pt>
                <c:pt idx="2569">
                  <c:v>18</c:v>
                </c:pt>
                <c:pt idx="2570">
                  <c:v>18</c:v>
                </c:pt>
                <c:pt idx="2571">
                  <c:v>18</c:v>
                </c:pt>
                <c:pt idx="2572">
                  <c:v>18</c:v>
                </c:pt>
                <c:pt idx="2573">
                  <c:v>16</c:v>
                </c:pt>
                <c:pt idx="2574">
                  <c:v>16</c:v>
                </c:pt>
                <c:pt idx="2575">
                  <c:v>16</c:v>
                </c:pt>
                <c:pt idx="2576">
                  <c:v>16</c:v>
                </c:pt>
                <c:pt idx="2577">
                  <c:v>16</c:v>
                </c:pt>
                <c:pt idx="2578">
                  <c:v>15</c:v>
                </c:pt>
                <c:pt idx="2579">
                  <c:v>15</c:v>
                </c:pt>
                <c:pt idx="2580">
                  <c:v>15</c:v>
                </c:pt>
                <c:pt idx="2581">
                  <c:v>15</c:v>
                </c:pt>
                <c:pt idx="2582">
                  <c:v>15</c:v>
                </c:pt>
                <c:pt idx="2583">
                  <c:v>15</c:v>
                </c:pt>
                <c:pt idx="2584">
                  <c:v>14</c:v>
                </c:pt>
                <c:pt idx="2585">
                  <c:v>14</c:v>
                </c:pt>
                <c:pt idx="2586">
                  <c:v>14</c:v>
                </c:pt>
                <c:pt idx="2587">
                  <c:v>14</c:v>
                </c:pt>
                <c:pt idx="2588">
                  <c:v>14</c:v>
                </c:pt>
                <c:pt idx="2589">
                  <c:v>14</c:v>
                </c:pt>
                <c:pt idx="2590">
                  <c:v>14</c:v>
                </c:pt>
                <c:pt idx="2591">
                  <c:v>13</c:v>
                </c:pt>
                <c:pt idx="2592">
                  <c:v>13</c:v>
                </c:pt>
                <c:pt idx="2593">
                  <c:v>13</c:v>
                </c:pt>
                <c:pt idx="2594">
                  <c:v>13</c:v>
                </c:pt>
                <c:pt idx="2595">
                  <c:v>13</c:v>
                </c:pt>
                <c:pt idx="2596">
                  <c:v>13</c:v>
                </c:pt>
                <c:pt idx="2597">
                  <c:v>13</c:v>
                </c:pt>
                <c:pt idx="2598">
                  <c:v>13</c:v>
                </c:pt>
                <c:pt idx="2599">
                  <c:v>13</c:v>
                </c:pt>
                <c:pt idx="2600">
                  <c:v>13</c:v>
                </c:pt>
                <c:pt idx="2601">
                  <c:v>12</c:v>
                </c:pt>
                <c:pt idx="2602">
                  <c:v>12</c:v>
                </c:pt>
                <c:pt idx="2603">
                  <c:v>11</c:v>
                </c:pt>
                <c:pt idx="2604">
                  <c:v>11</c:v>
                </c:pt>
                <c:pt idx="2605">
                  <c:v>11</c:v>
                </c:pt>
                <c:pt idx="2606">
                  <c:v>11</c:v>
                </c:pt>
                <c:pt idx="2607">
                  <c:v>11</c:v>
                </c:pt>
                <c:pt idx="2608">
                  <c:v>10</c:v>
                </c:pt>
                <c:pt idx="2609">
                  <c:v>10</c:v>
                </c:pt>
                <c:pt idx="2610">
                  <c:v>10</c:v>
                </c:pt>
                <c:pt idx="2611">
                  <c:v>10</c:v>
                </c:pt>
                <c:pt idx="2612">
                  <c:v>10</c:v>
                </c:pt>
                <c:pt idx="2613">
                  <c:v>10</c:v>
                </c:pt>
                <c:pt idx="2614">
                  <c:v>10</c:v>
                </c:pt>
                <c:pt idx="2615">
                  <c:v>10</c:v>
                </c:pt>
                <c:pt idx="2616">
                  <c:v>9</c:v>
                </c:pt>
                <c:pt idx="2617">
                  <c:v>7</c:v>
                </c:pt>
                <c:pt idx="2618">
                  <c:v>7</c:v>
                </c:pt>
                <c:pt idx="2619">
                  <c:v>7</c:v>
                </c:pt>
                <c:pt idx="2620">
                  <c:v>7</c:v>
                </c:pt>
                <c:pt idx="2621">
                  <c:v>7</c:v>
                </c:pt>
                <c:pt idx="2622">
                  <c:v>7</c:v>
                </c:pt>
                <c:pt idx="2623">
                  <c:v>7</c:v>
                </c:pt>
                <c:pt idx="2624">
                  <c:v>7</c:v>
                </c:pt>
                <c:pt idx="2625">
                  <c:v>7</c:v>
                </c:pt>
                <c:pt idx="2626">
                  <c:v>7</c:v>
                </c:pt>
                <c:pt idx="2627">
                  <c:v>7</c:v>
                </c:pt>
                <c:pt idx="2628">
                  <c:v>7</c:v>
                </c:pt>
                <c:pt idx="2629">
                  <c:v>6</c:v>
                </c:pt>
                <c:pt idx="2630">
                  <c:v>6</c:v>
                </c:pt>
                <c:pt idx="2631">
                  <c:v>6</c:v>
                </c:pt>
                <c:pt idx="2632">
                  <c:v>6</c:v>
                </c:pt>
                <c:pt idx="2633">
                  <c:v>6</c:v>
                </c:pt>
                <c:pt idx="2634">
                  <c:v>6</c:v>
                </c:pt>
                <c:pt idx="2635">
                  <c:v>6</c:v>
                </c:pt>
                <c:pt idx="2636">
                  <c:v>6</c:v>
                </c:pt>
                <c:pt idx="2637">
                  <c:v>6</c:v>
                </c:pt>
                <c:pt idx="2638">
                  <c:v>6</c:v>
                </c:pt>
                <c:pt idx="2639">
                  <c:v>6</c:v>
                </c:pt>
                <c:pt idx="2640">
                  <c:v>6</c:v>
                </c:pt>
                <c:pt idx="2641">
                  <c:v>6</c:v>
                </c:pt>
                <c:pt idx="2642">
                  <c:v>6</c:v>
                </c:pt>
                <c:pt idx="2643">
                  <c:v>6</c:v>
                </c:pt>
                <c:pt idx="2644">
                  <c:v>6</c:v>
                </c:pt>
                <c:pt idx="2645">
                  <c:v>6</c:v>
                </c:pt>
                <c:pt idx="2646">
                  <c:v>6</c:v>
                </c:pt>
                <c:pt idx="2647">
                  <c:v>6</c:v>
                </c:pt>
                <c:pt idx="2648">
                  <c:v>6</c:v>
                </c:pt>
                <c:pt idx="2649">
                  <c:v>6</c:v>
                </c:pt>
                <c:pt idx="2650">
                  <c:v>6</c:v>
                </c:pt>
                <c:pt idx="2651">
                  <c:v>6</c:v>
                </c:pt>
                <c:pt idx="2652">
                  <c:v>6</c:v>
                </c:pt>
                <c:pt idx="2653">
                  <c:v>6</c:v>
                </c:pt>
                <c:pt idx="2654">
                  <c:v>6</c:v>
                </c:pt>
                <c:pt idx="2655">
                  <c:v>6</c:v>
                </c:pt>
                <c:pt idx="2656">
                  <c:v>6</c:v>
                </c:pt>
                <c:pt idx="2657">
                  <c:v>6</c:v>
                </c:pt>
                <c:pt idx="2658">
                  <c:v>6</c:v>
                </c:pt>
                <c:pt idx="2659">
                  <c:v>6</c:v>
                </c:pt>
                <c:pt idx="2660">
                  <c:v>6</c:v>
                </c:pt>
                <c:pt idx="2661">
                  <c:v>6</c:v>
                </c:pt>
                <c:pt idx="2662">
                  <c:v>6</c:v>
                </c:pt>
                <c:pt idx="2663">
                  <c:v>6</c:v>
                </c:pt>
                <c:pt idx="2664">
                  <c:v>6</c:v>
                </c:pt>
                <c:pt idx="2665">
                  <c:v>6</c:v>
                </c:pt>
                <c:pt idx="2666">
                  <c:v>6</c:v>
                </c:pt>
                <c:pt idx="2667">
                  <c:v>6</c:v>
                </c:pt>
                <c:pt idx="2668">
                  <c:v>6</c:v>
                </c:pt>
                <c:pt idx="2669">
                  <c:v>6</c:v>
                </c:pt>
                <c:pt idx="2670">
                  <c:v>6</c:v>
                </c:pt>
                <c:pt idx="2671">
                  <c:v>6</c:v>
                </c:pt>
                <c:pt idx="2672">
                  <c:v>6</c:v>
                </c:pt>
                <c:pt idx="2673">
                  <c:v>6</c:v>
                </c:pt>
                <c:pt idx="2674">
                  <c:v>6</c:v>
                </c:pt>
                <c:pt idx="2675">
                  <c:v>6</c:v>
                </c:pt>
                <c:pt idx="2676">
                  <c:v>6</c:v>
                </c:pt>
                <c:pt idx="2677">
                  <c:v>6</c:v>
                </c:pt>
                <c:pt idx="2678">
                  <c:v>6</c:v>
                </c:pt>
                <c:pt idx="2679">
                  <c:v>6</c:v>
                </c:pt>
                <c:pt idx="2680">
                  <c:v>6</c:v>
                </c:pt>
                <c:pt idx="2681">
                  <c:v>6</c:v>
                </c:pt>
                <c:pt idx="2682">
                  <c:v>6</c:v>
                </c:pt>
                <c:pt idx="2683">
                  <c:v>5</c:v>
                </c:pt>
                <c:pt idx="2684">
                  <c:v>5</c:v>
                </c:pt>
                <c:pt idx="2685">
                  <c:v>5</c:v>
                </c:pt>
                <c:pt idx="2686">
                  <c:v>5</c:v>
                </c:pt>
                <c:pt idx="2687">
                  <c:v>5</c:v>
                </c:pt>
                <c:pt idx="2688">
                  <c:v>5</c:v>
                </c:pt>
                <c:pt idx="2689">
                  <c:v>5</c:v>
                </c:pt>
                <c:pt idx="2690">
                  <c:v>5</c:v>
                </c:pt>
                <c:pt idx="2691">
                  <c:v>5</c:v>
                </c:pt>
                <c:pt idx="2692">
                  <c:v>5</c:v>
                </c:pt>
                <c:pt idx="2693">
                  <c:v>5</c:v>
                </c:pt>
                <c:pt idx="2694">
                  <c:v>5</c:v>
                </c:pt>
                <c:pt idx="2695">
                  <c:v>5</c:v>
                </c:pt>
                <c:pt idx="2696">
                  <c:v>5</c:v>
                </c:pt>
                <c:pt idx="2697">
                  <c:v>5</c:v>
                </c:pt>
                <c:pt idx="2698">
                  <c:v>5</c:v>
                </c:pt>
                <c:pt idx="2699">
                  <c:v>5</c:v>
                </c:pt>
                <c:pt idx="2700">
                  <c:v>5</c:v>
                </c:pt>
                <c:pt idx="2701">
                  <c:v>5</c:v>
                </c:pt>
                <c:pt idx="2702">
                  <c:v>5</c:v>
                </c:pt>
                <c:pt idx="2703">
                  <c:v>5</c:v>
                </c:pt>
                <c:pt idx="2704">
                  <c:v>5</c:v>
                </c:pt>
                <c:pt idx="2705">
                  <c:v>5</c:v>
                </c:pt>
                <c:pt idx="2706">
                  <c:v>5</c:v>
                </c:pt>
                <c:pt idx="2707">
                  <c:v>5</c:v>
                </c:pt>
                <c:pt idx="2708">
                  <c:v>5</c:v>
                </c:pt>
                <c:pt idx="2709">
                  <c:v>5</c:v>
                </c:pt>
                <c:pt idx="2710">
                  <c:v>5</c:v>
                </c:pt>
                <c:pt idx="2711">
                  <c:v>5</c:v>
                </c:pt>
                <c:pt idx="2712">
                  <c:v>5</c:v>
                </c:pt>
                <c:pt idx="2713">
                  <c:v>5</c:v>
                </c:pt>
                <c:pt idx="2714">
                  <c:v>5</c:v>
                </c:pt>
                <c:pt idx="2715">
                  <c:v>5</c:v>
                </c:pt>
                <c:pt idx="2716">
                  <c:v>5</c:v>
                </c:pt>
                <c:pt idx="2717">
                  <c:v>5</c:v>
                </c:pt>
                <c:pt idx="2718">
                  <c:v>5</c:v>
                </c:pt>
                <c:pt idx="2719">
                  <c:v>5</c:v>
                </c:pt>
                <c:pt idx="2720">
                  <c:v>5</c:v>
                </c:pt>
                <c:pt idx="2721">
                  <c:v>5</c:v>
                </c:pt>
                <c:pt idx="2722">
                  <c:v>5</c:v>
                </c:pt>
                <c:pt idx="2723">
                  <c:v>5</c:v>
                </c:pt>
                <c:pt idx="2724">
                  <c:v>4</c:v>
                </c:pt>
                <c:pt idx="2725">
                  <c:v>4</c:v>
                </c:pt>
                <c:pt idx="2726">
                  <c:v>4</c:v>
                </c:pt>
                <c:pt idx="2727">
                  <c:v>4</c:v>
                </c:pt>
                <c:pt idx="2728">
                  <c:v>4</c:v>
                </c:pt>
                <c:pt idx="2729">
                  <c:v>4</c:v>
                </c:pt>
                <c:pt idx="2730">
                  <c:v>4</c:v>
                </c:pt>
                <c:pt idx="2731">
                  <c:v>4</c:v>
                </c:pt>
                <c:pt idx="2732">
                  <c:v>4</c:v>
                </c:pt>
                <c:pt idx="2733">
                  <c:v>4</c:v>
                </c:pt>
                <c:pt idx="2734">
                  <c:v>4</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3</c:v>
                </c:pt>
                <c:pt idx="2749">
                  <c:v>3</c:v>
                </c:pt>
                <c:pt idx="2750">
                  <c:v>3</c:v>
                </c:pt>
                <c:pt idx="2751">
                  <c:v>3</c:v>
                </c:pt>
                <c:pt idx="2752">
                  <c:v>3</c:v>
                </c:pt>
                <c:pt idx="2753">
                  <c:v>3</c:v>
                </c:pt>
                <c:pt idx="2754">
                  <c:v>3</c:v>
                </c:pt>
                <c:pt idx="2755">
                  <c:v>3</c:v>
                </c:pt>
                <c:pt idx="2756">
                  <c:v>3</c:v>
                </c:pt>
                <c:pt idx="2757">
                  <c:v>3</c:v>
                </c:pt>
                <c:pt idx="2758">
                  <c:v>2</c:v>
                </c:pt>
                <c:pt idx="2759">
                  <c:v>2</c:v>
                </c:pt>
                <c:pt idx="2760">
                  <c:v>2</c:v>
                </c:pt>
                <c:pt idx="2761">
                  <c:v>2</c:v>
                </c:pt>
                <c:pt idx="2762">
                  <c:v>2</c:v>
                </c:pt>
                <c:pt idx="2763">
                  <c:v>2</c:v>
                </c:pt>
                <c:pt idx="2764">
                  <c:v>2</c:v>
                </c:pt>
                <c:pt idx="2765">
                  <c:v>2</c:v>
                </c:pt>
                <c:pt idx="2766">
                  <c:v>2</c:v>
                </c:pt>
                <c:pt idx="2767">
                  <c:v>2</c:v>
                </c:pt>
                <c:pt idx="2768">
                  <c:v>2</c:v>
                </c:pt>
                <c:pt idx="2769">
                  <c:v>2</c:v>
                </c:pt>
                <c:pt idx="2770">
                  <c:v>2</c:v>
                </c:pt>
                <c:pt idx="2771">
                  <c:v>2</c:v>
                </c:pt>
                <c:pt idx="2772">
                  <c:v>2</c:v>
                </c:pt>
                <c:pt idx="2773">
                  <c:v>2</c:v>
                </c:pt>
                <c:pt idx="2774">
                  <c:v>2</c:v>
                </c:pt>
                <c:pt idx="2775">
                  <c:v>1</c:v>
                </c:pt>
                <c:pt idx="2776">
                  <c:v>1</c:v>
                </c:pt>
                <c:pt idx="2777">
                  <c:v>1</c:v>
                </c:pt>
                <c:pt idx="2778">
                  <c:v>1</c:v>
                </c:pt>
                <c:pt idx="2779">
                  <c:v>1</c:v>
                </c:pt>
                <c:pt idx="2780">
                  <c:v>1</c:v>
                </c:pt>
                <c:pt idx="2781">
                  <c:v>1</c:v>
                </c:pt>
                <c:pt idx="2782">
                  <c:v>1</c:v>
                </c:pt>
                <c:pt idx="2783">
                  <c:v>1</c:v>
                </c:pt>
                <c:pt idx="2784">
                  <c:v>1</c:v>
                </c:pt>
                <c:pt idx="2785">
                  <c:v>1</c:v>
                </c:pt>
                <c:pt idx="2786">
                  <c:v>1</c:v>
                </c:pt>
                <c:pt idx="2787">
                  <c:v>1</c:v>
                </c:pt>
                <c:pt idx="2788">
                  <c:v>1</c:v>
                </c:pt>
                <c:pt idx="2789">
                  <c:v>1</c:v>
                </c:pt>
                <c:pt idx="2790">
                  <c:v>1</c:v>
                </c:pt>
                <c:pt idx="2791">
                  <c:v>1</c:v>
                </c:pt>
                <c:pt idx="2792">
                  <c:v>1</c:v>
                </c:pt>
                <c:pt idx="2793">
                  <c:v>1</c:v>
                </c:pt>
                <c:pt idx="2794">
                  <c:v>1</c:v>
                </c:pt>
                <c:pt idx="2795">
                  <c:v>1</c:v>
                </c:pt>
                <c:pt idx="2796">
                  <c:v>1</c:v>
                </c:pt>
                <c:pt idx="2797">
                  <c:v>1</c:v>
                </c:pt>
                <c:pt idx="2798">
                  <c:v>1</c:v>
                </c:pt>
                <c:pt idx="2799">
                  <c:v>1</c:v>
                </c:pt>
                <c:pt idx="2800">
                  <c:v>1</c:v>
                </c:pt>
                <c:pt idx="2801">
                  <c:v>1</c:v>
                </c:pt>
                <c:pt idx="2802">
                  <c:v>1</c:v>
                </c:pt>
                <c:pt idx="2803">
                  <c:v>1</c:v>
                </c:pt>
                <c:pt idx="2804">
                  <c:v>1</c:v>
                </c:pt>
                <c:pt idx="2805">
                  <c:v>1</c:v>
                </c:pt>
                <c:pt idx="2806">
                  <c:v>1</c:v>
                </c:pt>
                <c:pt idx="2807">
                  <c:v>1</c:v>
                </c:pt>
                <c:pt idx="2808">
                  <c:v>1</c:v>
                </c:pt>
                <c:pt idx="2809">
                  <c:v>1</c:v>
                </c:pt>
                <c:pt idx="2810">
                  <c:v>1</c:v>
                </c:pt>
                <c:pt idx="2811">
                  <c:v>1</c:v>
                </c:pt>
                <c:pt idx="2812">
                  <c:v>1</c:v>
                </c:pt>
                <c:pt idx="2813">
                  <c:v>1</c:v>
                </c:pt>
                <c:pt idx="2814">
                  <c:v>1</c:v>
                </c:pt>
                <c:pt idx="2815">
                  <c:v>1</c:v>
                </c:pt>
                <c:pt idx="2816">
                  <c:v>1</c:v>
                </c:pt>
                <c:pt idx="2817">
                  <c:v>1</c:v>
                </c:pt>
                <c:pt idx="2818">
                  <c:v>1</c:v>
                </c:pt>
                <c:pt idx="2819">
                  <c:v>1</c:v>
                </c:pt>
                <c:pt idx="2820">
                  <c:v>1</c:v>
                </c:pt>
                <c:pt idx="2821">
                  <c:v>1</c:v>
                </c:pt>
                <c:pt idx="2822">
                  <c:v>1</c:v>
                </c:pt>
                <c:pt idx="2823">
                  <c:v>1</c:v>
                </c:pt>
                <c:pt idx="2824">
                  <c:v>1</c:v>
                </c:pt>
                <c:pt idx="2825">
                  <c:v>1</c:v>
                </c:pt>
                <c:pt idx="2826">
                  <c:v>1</c:v>
                </c:pt>
                <c:pt idx="2827">
                  <c:v>1</c:v>
                </c:pt>
                <c:pt idx="2828">
                  <c:v>1</c:v>
                </c:pt>
                <c:pt idx="2829">
                  <c:v>1</c:v>
                </c:pt>
                <c:pt idx="2830">
                  <c:v>1</c:v>
                </c:pt>
                <c:pt idx="2831">
                  <c:v>1</c:v>
                </c:pt>
                <c:pt idx="2832">
                  <c:v>1</c:v>
                </c:pt>
                <c:pt idx="2833">
                  <c:v>1</c:v>
                </c:pt>
                <c:pt idx="2834">
                  <c:v>1</c:v>
                </c:pt>
                <c:pt idx="2835">
                  <c:v>1</c:v>
                </c:pt>
                <c:pt idx="2836">
                  <c:v>1</c:v>
                </c:pt>
                <c:pt idx="2837">
                  <c:v>1</c:v>
                </c:pt>
                <c:pt idx="2838">
                  <c:v>1</c:v>
                </c:pt>
                <c:pt idx="2839">
                  <c:v>1</c:v>
                </c:pt>
                <c:pt idx="2840">
                  <c:v>1</c:v>
                </c:pt>
                <c:pt idx="2841">
                  <c:v>1</c:v>
                </c:pt>
                <c:pt idx="2842">
                  <c:v>1</c:v>
                </c:pt>
                <c:pt idx="2843">
                  <c:v>1</c:v>
                </c:pt>
                <c:pt idx="2844">
                  <c:v>1</c:v>
                </c:pt>
                <c:pt idx="2845">
                  <c:v>1</c:v>
                </c:pt>
                <c:pt idx="2846">
                  <c:v>1</c:v>
                </c:pt>
                <c:pt idx="2847">
                  <c:v>1</c:v>
                </c:pt>
                <c:pt idx="2848">
                  <c:v>1</c:v>
                </c:pt>
                <c:pt idx="2849">
                  <c:v>1</c:v>
                </c:pt>
                <c:pt idx="2850">
                  <c:v>1</c:v>
                </c:pt>
                <c:pt idx="2851">
                  <c:v>1</c:v>
                </c:pt>
                <c:pt idx="2852">
                  <c:v>1</c:v>
                </c:pt>
                <c:pt idx="2853">
                  <c:v>1</c:v>
                </c:pt>
                <c:pt idx="2854">
                  <c:v>1</c:v>
                </c:pt>
                <c:pt idx="2855">
                  <c:v>1</c:v>
                </c:pt>
                <c:pt idx="2856">
                  <c:v>1</c:v>
                </c:pt>
                <c:pt idx="2857">
                  <c:v>1</c:v>
                </c:pt>
                <c:pt idx="2858">
                  <c:v>1</c:v>
                </c:pt>
                <c:pt idx="2859">
                  <c:v>1</c:v>
                </c:pt>
                <c:pt idx="2860">
                  <c:v>1</c:v>
                </c:pt>
                <c:pt idx="2861">
                  <c:v>1</c:v>
                </c:pt>
                <c:pt idx="2862">
                  <c:v>1</c:v>
                </c:pt>
                <c:pt idx="2863">
                  <c:v>1</c:v>
                </c:pt>
                <c:pt idx="2864">
                  <c:v>1</c:v>
                </c:pt>
                <c:pt idx="2865">
                  <c:v>1</c:v>
                </c:pt>
                <c:pt idx="2866">
                  <c:v>1</c:v>
                </c:pt>
                <c:pt idx="2867">
                  <c:v>1</c:v>
                </c:pt>
                <c:pt idx="2868">
                  <c:v>1</c:v>
                </c:pt>
                <c:pt idx="2869">
                  <c:v>1</c:v>
                </c:pt>
                <c:pt idx="2870">
                  <c:v>1</c:v>
                </c:pt>
                <c:pt idx="2871">
                  <c:v>1</c:v>
                </c:pt>
                <c:pt idx="2872">
                  <c:v>1</c:v>
                </c:pt>
                <c:pt idx="2873">
                  <c:v>1</c:v>
                </c:pt>
                <c:pt idx="2874">
                  <c:v>1</c:v>
                </c:pt>
                <c:pt idx="2875">
                  <c:v>1</c:v>
                </c:pt>
                <c:pt idx="2876">
                  <c:v>1</c:v>
                </c:pt>
                <c:pt idx="2877">
                  <c:v>1</c:v>
                </c:pt>
                <c:pt idx="2878">
                  <c:v>1</c:v>
                </c:pt>
                <c:pt idx="2879">
                  <c:v>1</c:v>
                </c:pt>
                <c:pt idx="2880">
                  <c:v>1</c:v>
                </c:pt>
                <c:pt idx="2881">
                  <c:v>1</c:v>
                </c:pt>
                <c:pt idx="2882">
                  <c:v>1</c:v>
                </c:pt>
                <c:pt idx="2883">
                  <c:v>1</c:v>
                </c:pt>
                <c:pt idx="2884">
                  <c:v>1</c:v>
                </c:pt>
                <c:pt idx="2885">
                  <c:v>1</c:v>
                </c:pt>
                <c:pt idx="2886">
                  <c:v>1</c:v>
                </c:pt>
                <c:pt idx="2887">
                  <c:v>1</c:v>
                </c:pt>
                <c:pt idx="2888">
                  <c:v>1</c:v>
                </c:pt>
                <c:pt idx="2889">
                  <c:v>1</c:v>
                </c:pt>
                <c:pt idx="2890">
                  <c:v>1</c:v>
                </c:pt>
                <c:pt idx="2891">
                  <c:v>1</c:v>
                </c:pt>
                <c:pt idx="2892">
                  <c:v>1</c:v>
                </c:pt>
                <c:pt idx="2893">
                  <c:v>1</c:v>
                </c:pt>
                <c:pt idx="2894">
                  <c:v>1</c:v>
                </c:pt>
                <c:pt idx="2895">
                  <c:v>1</c:v>
                </c:pt>
                <c:pt idx="2896">
                  <c:v>1</c:v>
                </c:pt>
                <c:pt idx="2897">
                  <c:v>1</c:v>
                </c:pt>
                <c:pt idx="2898">
                  <c:v>1</c:v>
                </c:pt>
                <c:pt idx="2899">
                  <c:v>1</c:v>
                </c:pt>
                <c:pt idx="2900">
                  <c:v>1</c:v>
                </c:pt>
                <c:pt idx="2901">
                  <c:v>1</c:v>
                </c:pt>
                <c:pt idx="2902">
                  <c:v>1</c:v>
                </c:pt>
                <c:pt idx="2903">
                  <c:v>1</c:v>
                </c:pt>
                <c:pt idx="2904">
                  <c:v>1</c:v>
                </c:pt>
                <c:pt idx="2905">
                  <c:v>1</c:v>
                </c:pt>
                <c:pt idx="2906">
                  <c:v>1</c:v>
                </c:pt>
                <c:pt idx="2907">
                  <c:v>1</c:v>
                </c:pt>
                <c:pt idx="2908">
                  <c:v>1</c:v>
                </c:pt>
                <c:pt idx="2909">
                  <c:v>1</c:v>
                </c:pt>
                <c:pt idx="2910">
                  <c:v>1</c:v>
                </c:pt>
                <c:pt idx="2911">
                  <c:v>1</c:v>
                </c:pt>
                <c:pt idx="2912">
                  <c:v>1</c:v>
                </c:pt>
                <c:pt idx="2913">
                  <c:v>1</c:v>
                </c:pt>
                <c:pt idx="2914">
                  <c:v>1</c:v>
                </c:pt>
                <c:pt idx="2915">
                  <c:v>1</c:v>
                </c:pt>
                <c:pt idx="2916">
                  <c:v>1</c:v>
                </c:pt>
                <c:pt idx="2917">
                  <c:v>1</c:v>
                </c:pt>
                <c:pt idx="2918">
                  <c:v>1</c:v>
                </c:pt>
                <c:pt idx="2919">
                  <c:v>1</c:v>
                </c:pt>
                <c:pt idx="2920">
                  <c:v>1</c:v>
                </c:pt>
                <c:pt idx="2921">
                  <c:v>1</c:v>
                </c:pt>
                <c:pt idx="2922">
                  <c:v>1</c:v>
                </c:pt>
                <c:pt idx="2923">
                  <c:v>1</c:v>
                </c:pt>
                <c:pt idx="2924">
                  <c:v>1</c:v>
                </c:pt>
                <c:pt idx="2925">
                  <c:v>1</c:v>
                </c:pt>
                <c:pt idx="2926">
                  <c:v>1</c:v>
                </c:pt>
                <c:pt idx="2927">
                  <c:v>1</c:v>
                </c:pt>
                <c:pt idx="2928">
                  <c:v>1</c:v>
                </c:pt>
                <c:pt idx="2929">
                  <c:v>1</c:v>
                </c:pt>
                <c:pt idx="2930">
                  <c:v>1</c:v>
                </c:pt>
                <c:pt idx="2931">
                  <c:v>1</c:v>
                </c:pt>
                <c:pt idx="2932">
                  <c:v>1</c:v>
                </c:pt>
                <c:pt idx="2933">
                  <c:v>1</c:v>
                </c:pt>
                <c:pt idx="2934">
                  <c:v>1</c:v>
                </c:pt>
                <c:pt idx="2935">
                  <c:v>1</c:v>
                </c:pt>
                <c:pt idx="2936">
                  <c:v>1</c:v>
                </c:pt>
                <c:pt idx="2937">
                  <c:v>1</c:v>
                </c:pt>
                <c:pt idx="2938">
                  <c:v>1</c:v>
                </c:pt>
                <c:pt idx="2939">
                  <c:v>1</c:v>
                </c:pt>
                <c:pt idx="2940">
                  <c:v>1</c:v>
                </c:pt>
                <c:pt idx="2941">
                  <c:v>1</c:v>
                </c:pt>
                <c:pt idx="2942">
                  <c:v>1</c:v>
                </c:pt>
                <c:pt idx="2943">
                  <c:v>1</c:v>
                </c:pt>
                <c:pt idx="2944">
                  <c:v>1</c:v>
                </c:pt>
                <c:pt idx="2945">
                  <c:v>1</c:v>
                </c:pt>
                <c:pt idx="2946">
                  <c:v>1</c:v>
                </c:pt>
                <c:pt idx="2947">
                  <c:v>1</c:v>
                </c:pt>
                <c:pt idx="2948">
                  <c:v>1</c:v>
                </c:pt>
                <c:pt idx="2949">
                  <c:v>1</c:v>
                </c:pt>
                <c:pt idx="2950">
                  <c:v>1</c:v>
                </c:pt>
                <c:pt idx="2951">
                  <c:v>1</c:v>
                </c:pt>
                <c:pt idx="2952">
                  <c:v>1</c:v>
                </c:pt>
                <c:pt idx="2953">
                  <c:v>1</c:v>
                </c:pt>
                <c:pt idx="2954">
                  <c:v>1</c:v>
                </c:pt>
                <c:pt idx="2955">
                  <c:v>1</c:v>
                </c:pt>
                <c:pt idx="2956">
                  <c:v>1</c:v>
                </c:pt>
                <c:pt idx="2957">
                  <c:v>1</c:v>
                </c:pt>
                <c:pt idx="2958">
                  <c:v>1</c:v>
                </c:pt>
                <c:pt idx="2959">
                  <c:v>1</c:v>
                </c:pt>
                <c:pt idx="2960">
                  <c:v>1</c:v>
                </c:pt>
                <c:pt idx="2961">
                  <c:v>1</c:v>
                </c:pt>
                <c:pt idx="2962">
                  <c:v>1</c:v>
                </c:pt>
                <c:pt idx="2963">
                  <c:v>1</c:v>
                </c:pt>
                <c:pt idx="2964">
                  <c:v>1</c:v>
                </c:pt>
                <c:pt idx="2965">
                  <c:v>1</c:v>
                </c:pt>
                <c:pt idx="2966">
                  <c:v>1</c:v>
                </c:pt>
                <c:pt idx="2967">
                  <c:v>1</c:v>
                </c:pt>
                <c:pt idx="2968">
                  <c:v>1</c:v>
                </c:pt>
                <c:pt idx="2969">
                  <c:v>1</c:v>
                </c:pt>
                <c:pt idx="2970">
                  <c:v>1</c:v>
                </c:pt>
                <c:pt idx="2971">
                  <c:v>1</c:v>
                </c:pt>
                <c:pt idx="2972">
                  <c:v>1</c:v>
                </c:pt>
                <c:pt idx="2973">
                  <c:v>1</c:v>
                </c:pt>
                <c:pt idx="2974">
                  <c:v>1</c:v>
                </c:pt>
                <c:pt idx="2975">
                  <c:v>1</c:v>
                </c:pt>
                <c:pt idx="2976">
                  <c:v>1</c:v>
                </c:pt>
                <c:pt idx="2977">
                  <c:v>1</c:v>
                </c:pt>
                <c:pt idx="2978">
                  <c:v>1</c:v>
                </c:pt>
                <c:pt idx="2979">
                  <c:v>1</c:v>
                </c:pt>
                <c:pt idx="2980">
                  <c:v>1</c:v>
                </c:pt>
                <c:pt idx="2981">
                  <c:v>1</c:v>
                </c:pt>
                <c:pt idx="2982">
                  <c:v>1</c:v>
                </c:pt>
                <c:pt idx="2983">
                  <c:v>1</c:v>
                </c:pt>
                <c:pt idx="2984">
                  <c:v>1</c:v>
                </c:pt>
                <c:pt idx="2985">
                  <c:v>1</c:v>
                </c:pt>
                <c:pt idx="2986">
                  <c:v>1</c:v>
                </c:pt>
                <c:pt idx="2987">
                  <c:v>1</c:v>
                </c:pt>
                <c:pt idx="2988">
                  <c:v>1</c:v>
                </c:pt>
                <c:pt idx="2989">
                  <c:v>1</c:v>
                </c:pt>
                <c:pt idx="2990">
                  <c:v>1</c:v>
                </c:pt>
                <c:pt idx="2991">
                  <c:v>1</c:v>
                </c:pt>
                <c:pt idx="2992">
                  <c:v>1</c:v>
                </c:pt>
                <c:pt idx="2993">
                  <c:v>1</c:v>
                </c:pt>
                <c:pt idx="2994">
                  <c:v>1</c:v>
                </c:pt>
                <c:pt idx="2995">
                  <c:v>1</c:v>
                </c:pt>
                <c:pt idx="2996">
                  <c:v>1</c:v>
                </c:pt>
                <c:pt idx="2997">
                  <c:v>1</c:v>
                </c:pt>
                <c:pt idx="2998">
                  <c:v>1</c:v>
                </c:pt>
                <c:pt idx="2999">
                  <c:v>1</c:v>
                </c:pt>
                <c:pt idx="3000">
                  <c:v>1</c:v>
                </c:pt>
                <c:pt idx="3001">
                  <c:v>1</c:v>
                </c:pt>
                <c:pt idx="3002">
                  <c:v>1</c:v>
                </c:pt>
                <c:pt idx="3003">
                  <c:v>1</c:v>
                </c:pt>
                <c:pt idx="3004">
                  <c:v>1</c:v>
                </c:pt>
                <c:pt idx="3005">
                  <c:v>1</c:v>
                </c:pt>
                <c:pt idx="3006">
                  <c:v>1</c:v>
                </c:pt>
                <c:pt idx="3007">
                  <c:v>1</c:v>
                </c:pt>
                <c:pt idx="3008">
                  <c:v>1</c:v>
                </c:pt>
                <c:pt idx="3009">
                  <c:v>1</c:v>
                </c:pt>
                <c:pt idx="3010">
                  <c:v>1</c:v>
                </c:pt>
                <c:pt idx="3011">
                  <c:v>1</c:v>
                </c:pt>
                <c:pt idx="3012">
                  <c:v>1</c:v>
                </c:pt>
                <c:pt idx="3013">
                  <c:v>1</c:v>
                </c:pt>
                <c:pt idx="3014">
                  <c:v>1</c:v>
                </c:pt>
                <c:pt idx="3015">
                  <c:v>1</c:v>
                </c:pt>
                <c:pt idx="3016">
                  <c:v>1</c:v>
                </c:pt>
                <c:pt idx="3017">
                  <c:v>1</c:v>
                </c:pt>
                <c:pt idx="3018">
                  <c:v>1</c:v>
                </c:pt>
                <c:pt idx="3019">
                  <c:v>1</c:v>
                </c:pt>
                <c:pt idx="3020">
                  <c:v>1</c:v>
                </c:pt>
                <c:pt idx="3021">
                  <c:v>1</c:v>
                </c:pt>
                <c:pt idx="3022">
                  <c:v>1</c:v>
                </c:pt>
                <c:pt idx="3023">
                  <c:v>1</c:v>
                </c:pt>
                <c:pt idx="3024">
                  <c:v>1</c:v>
                </c:pt>
                <c:pt idx="3025">
                  <c:v>1</c:v>
                </c:pt>
                <c:pt idx="3026">
                  <c:v>1</c:v>
                </c:pt>
                <c:pt idx="3027">
                  <c:v>1</c:v>
                </c:pt>
                <c:pt idx="3028">
                  <c:v>1</c:v>
                </c:pt>
                <c:pt idx="3029">
                  <c:v>1</c:v>
                </c:pt>
                <c:pt idx="3030">
                  <c:v>1</c:v>
                </c:pt>
                <c:pt idx="3031">
                  <c:v>1</c:v>
                </c:pt>
                <c:pt idx="3032">
                  <c:v>1</c:v>
                </c:pt>
                <c:pt idx="3033">
                  <c:v>1</c:v>
                </c:pt>
                <c:pt idx="3034">
                  <c:v>1</c:v>
                </c:pt>
                <c:pt idx="3035">
                  <c:v>1</c:v>
                </c:pt>
                <c:pt idx="3036">
                  <c:v>1</c:v>
                </c:pt>
                <c:pt idx="3037">
                  <c:v>1</c:v>
                </c:pt>
                <c:pt idx="3038">
                  <c:v>1</c:v>
                </c:pt>
                <c:pt idx="3039">
                  <c:v>1</c:v>
                </c:pt>
                <c:pt idx="3040">
                  <c:v>1</c:v>
                </c:pt>
                <c:pt idx="3041">
                  <c:v>1</c:v>
                </c:pt>
                <c:pt idx="3042">
                  <c:v>1</c:v>
                </c:pt>
                <c:pt idx="3043">
                  <c:v>1</c:v>
                </c:pt>
                <c:pt idx="3044">
                  <c:v>1</c:v>
                </c:pt>
                <c:pt idx="3045">
                  <c:v>1</c:v>
                </c:pt>
                <c:pt idx="3046">
                  <c:v>1</c:v>
                </c:pt>
                <c:pt idx="3047">
                  <c:v>1</c:v>
                </c:pt>
                <c:pt idx="3048">
                  <c:v>1</c:v>
                </c:pt>
                <c:pt idx="3049">
                  <c:v>1</c:v>
                </c:pt>
                <c:pt idx="3050">
                  <c:v>1</c:v>
                </c:pt>
                <c:pt idx="3051">
                  <c:v>1</c:v>
                </c:pt>
                <c:pt idx="3052">
                  <c:v>1</c:v>
                </c:pt>
                <c:pt idx="3053">
                  <c:v>1</c:v>
                </c:pt>
                <c:pt idx="3054">
                  <c:v>1</c:v>
                </c:pt>
                <c:pt idx="3055">
                  <c:v>1</c:v>
                </c:pt>
                <c:pt idx="3056">
                  <c:v>1</c:v>
                </c:pt>
                <c:pt idx="3057">
                  <c:v>1</c:v>
                </c:pt>
                <c:pt idx="3058">
                  <c:v>1</c:v>
                </c:pt>
                <c:pt idx="3059">
                  <c:v>1</c:v>
                </c:pt>
                <c:pt idx="3060">
                  <c:v>1</c:v>
                </c:pt>
                <c:pt idx="3061">
                  <c:v>1</c:v>
                </c:pt>
                <c:pt idx="3062">
                  <c:v>1</c:v>
                </c:pt>
                <c:pt idx="3063">
                  <c:v>1</c:v>
                </c:pt>
                <c:pt idx="3064">
                  <c:v>1</c:v>
                </c:pt>
                <c:pt idx="3065">
                  <c:v>1</c:v>
                </c:pt>
                <c:pt idx="3066">
                  <c:v>1</c:v>
                </c:pt>
                <c:pt idx="3067">
                  <c:v>1</c:v>
                </c:pt>
                <c:pt idx="3068">
                  <c:v>1</c:v>
                </c:pt>
                <c:pt idx="3069">
                  <c:v>1</c:v>
                </c:pt>
                <c:pt idx="3070">
                  <c:v>1</c:v>
                </c:pt>
                <c:pt idx="3071">
                  <c:v>1</c:v>
                </c:pt>
                <c:pt idx="3072">
                  <c:v>1</c:v>
                </c:pt>
                <c:pt idx="3073">
                  <c:v>0</c:v>
                </c:pt>
              </c:numCache>
            </c:numRef>
          </c:yVal>
          <c:smooth val="0"/>
          <c:extLst xmlns:c16r2="http://schemas.microsoft.com/office/drawing/2015/06/chart">
            <c:ext xmlns:c16="http://schemas.microsoft.com/office/drawing/2014/chart" uri="{C3380CC4-5D6E-409C-BE32-E72D297353CC}">
              <c16:uniqueId val="{00000000-D9EA-4B2E-8AA6-BA4FBFD9A2C5}"/>
            </c:ext>
          </c:extLst>
        </c:ser>
        <c:dLbls>
          <c:showLegendKey val="0"/>
          <c:showVal val="0"/>
          <c:showCatName val="0"/>
          <c:showSerName val="0"/>
          <c:showPercent val="0"/>
          <c:showBubbleSize val="0"/>
        </c:dLbls>
        <c:axId val="461973864"/>
        <c:axId val="461977784"/>
      </c:scatterChart>
      <c:valAx>
        <c:axId val="461973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Round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7784"/>
        <c:crosses val="autoZero"/>
        <c:crossBetween val="midCat"/>
      </c:valAx>
      <c:valAx>
        <c:axId val="461977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Alive Node</a:t>
                </a:r>
              </a:p>
            </c:rich>
          </c:tx>
          <c:layout>
            <c:manualLayout>
              <c:xMode val="edge"/>
              <c:yMode val="edge"/>
              <c:x val="3.888888888888889E-2"/>
              <c:y val="0.3849923447069116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9738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Round</a:t>
            </a:r>
            <a:r>
              <a:rPr lang="en-US" sz="1800" baseline="0" dirty="0"/>
              <a:t> </a:t>
            </a:r>
            <a:r>
              <a:rPr lang="en-US" sz="1800" baseline="0" dirty="0" err="1"/>
              <a:t>vs</a:t>
            </a:r>
            <a:r>
              <a:rPr lang="en-US" sz="1800" baseline="0" dirty="0"/>
              <a:t> Residual Energy</a:t>
            </a:r>
            <a:endParaRPr lang="en-US"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'04-RoundVsRemainingEnergy'!$A$1:$A$3003</c:f>
              <c:numCache>
                <c:formatCode>General</c:formatCode>
                <c:ptCount val="3003"/>
                <c:pt idx="0">
                  <c:v>1</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320</c:v>
                </c:pt>
                <c:pt idx="1662">
                  <c:v>321</c:v>
                </c:pt>
                <c:pt idx="1663">
                  <c:v>322</c:v>
                </c:pt>
                <c:pt idx="1664">
                  <c:v>323</c:v>
                </c:pt>
                <c:pt idx="1665">
                  <c:v>324</c:v>
                </c:pt>
                <c:pt idx="1666">
                  <c:v>325</c:v>
                </c:pt>
                <c:pt idx="1667">
                  <c:v>326</c:v>
                </c:pt>
                <c:pt idx="1668">
                  <c:v>327</c:v>
                </c:pt>
                <c:pt idx="1669">
                  <c:v>328</c:v>
                </c:pt>
                <c:pt idx="1670">
                  <c:v>329</c:v>
                </c:pt>
                <c:pt idx="1671">
                  <c:v>330</c:v>
                </c:pt>
                <c:pt idx="1672">
                  <c:v>331</c:v>
                </c:pt>
                <c:pt idx="1673">
                  <c:v>332</c:v>
                </c:pt>
                <c:pt idx="1674">
                  <c:v>333</c:v>
                </c:pt>
                <c:pt idx="1675">
                  <c:v>334</c:v>
                </c:pt>
                <c:pt idx="1676">
                  <c:v>335</c:v>
                </c:pt>
                <c:pt idx="1677">
                  <c:v>336</c:v>
                </c:pt>
                <c:pt idx="1678">
                  <c:v>337</c:v>
                </c:pt>
                <c:pt idx="1679">
                  <c:v>338</c:v>
                </c:pt>
                <c:pt idx="1680">
                  <c:v>339</c:v>
                </c:pt>
                <c:pt idx="1681">
                  <c:v>340</c:v>
                </c:pt>
                <c:pt idx="1682">
                  <c:v>341</c:v>
                </c:pt>
                <c:pt idx="1683">
                  <c:v>342</c:v>
                </c:pt>
                <c:pt idx="1684">
                  <c:v>343</c:v>
                </c:pt>
                <c:pt idx="1685">
                  <c:v>344</c:v>
                </c:pt>
                <c:pt idx="1686">
                  <c:v>345</c:v>
                </c:pt>
                <c:pt idx="1687">
                  <c:v>346</c:v>
                </c:pt>
                <c:pt idx="1688">
                  <c:v>347</c:v>
                </c:pt>
                <c:pt idx="1689">
                  <c:v>348</c:v>
                </c:pt>
                <c:pt idx="1690">
                  <c:v>349</c:v>
                </c:pt>
                <c:pt idx="1691">
                  <c:v>350</c:v>
                </c:pt>
                <c:pt idx="1692">
                  <c:v>351</c:v>
                </c:pt>
                <c:pt idx="1693">
                  <c:v>352</c:v>
                </c:pt>
                <c:pt idx="1694">
                  <c:v>353</c:v>
                </c:pt>
                <c:pt idx="1695">
                  <c:v>354</c:v>
                </c:pt>
                <c:pt idx="1696">
                  <c:v>355</c:v>
                </c:pt>
                <c:pt idx="1697">
                  <c:v>356</c:v>
                </c:pt>
                <c:pt idx="1698">
                  <c:v>357</c:v>
                </c:pt>
                <c:pt idx="1699">
                  <c:v>358</c:v>
                </c:pt>
                <c:pt idx="1700">
                  <c:v>359</c:v>
                </c:pt>
                <c:pt idx="1701">
                  <c:v>360</c:v>
                </c:pt>
                <c:pt idx="1702">
                  <c:v>361</c:v>
                </c:pt>
                <c:pt idx="1703">
                  <c:v>362</c:v>
                </c:pt>
                <c:pt idx="1704">
                  <c:v>363</c:v>
                </c:pt>
                <c:pt idx="1705">
                  <c:v>364</c:v>
                </c:pt>
                <c:pt idx="1706">
                  <c:v>365</c:v>
                </c:pt>
                <c:pt idx="1707">
                  <c:v>366</c:v>
                </c:pt>
                <c:pt idx="1708">
                  <c:v>367</c:v>
                </c:pt>
                <c:pt idx="1709">
                  <c:v>368</c:v>
                </c:pt>
                <c:pt idx="1710">
                  <c:v>369</c:v>
                </c:pt>
                <c:pt idx="1711">
                  <c:v>370</c:v>
                </c:pt>
                <c:pt idx="1712">
                  <c:v>371</c:v>
                </c:pt>
                <c:pt idx="1713">
                  <c:v>372</c:v>
                </c:pt>
                <c:pt idx="1714">
                  <c:v>373</c:v>
                </c:pt>
                <c:pt idx="1715">
                  <c:v>374</c:v>
                </c:pt>
                <c:pt idx="1716">
                  <c:v>375</c:v>
                </c:pt>
                <c:pt idx="1717">
                  <c:v>376</c:v>
                </c:pt>
                <c:pt idx="1718">
                  <c:v>377</c:v>
                </c:pt>
                <c:pt idx="1719">
                  <c:v>378</c:v>
                </c:pt>
                <c:pt idx="1720">
                  <c:v>379</c:v>
                </c:pt>
                <c:pt idx="1721">
                  <c:v>380</c:v>
                </c:pt>
                <c:pt idx="1722">
                  <c:v>381</c:v>
                </c:pt>
                <c:pt idx="1723">
                  <c:v>382</c:v>
                </c:pt>
                <c:pt idx="1724">
                  <c:v>383</c:v>
                </c:pt>
                <c:pt idx="1725">
                  <c:v>384</c:v>
                </c:pt>
                <c:pt idx="1726">
                  <c:v>385</c:v>
                </c:pt>
                <c:pt idx="1727">
                  <c:v>386</c:v>
                </c:pt>
                <c:pt idx="1728">
                  <c:v>387</c:v>
                </c:pt>
                <c:pt idx="1729">
                  <c:v>388</c:v>
                </c:pt>
                <c:pt idx="1730">
                  <c:v>389</c:v>
                </c:pt>
                <c:pt idx="1731">
                  <c:v>390</c:v>
                </c:pt>
                <c:pt idx="1732">
                  <c:v>391</c:v>
                </c:pt>
                <c:pt idx="1733">
                  <c:v>392</c:v>
                </c:pt>
                <c:pt idx="1734">
                  <c:v>393</c:v>
                </c:pt>
                <c:pt idx="1735">
                  <c:v>394</c:v>
                </c:pt>
                <c:pt idx="1736">
                  <c:v>395</c:v>
                </c:pt>
                <c:pt idx="1737">
                  <c:v>396</c:v>
                </c:pt>
                <c:pt idx="1738">
                  <c:v>397</c:v>
                </c:pt>
                <c:pt idx="1739">
                  <c:v>398</c:v>
                </c:pt>
                <c:pt idx="1740">
                  <c:v>399</c:v>
                </c:pt>
                <c:pt idx="1741">
                  <c:v>400</c:v>
                </c:pt>
                <c:pt idx="1742">
                  <c:v>401</c:v>
                </c:pt>
                <c:pt idx="1743">
                  <c:v>402</c:v>
                </c:pt>
                <c:pt idx="1744">
                  <c:v>403</c:v>
                </c:pt>
                <c:pt idx="1745">
                  <c:v>404</c:v>
                </c:pt>
                <c:pt idx="1746">
                  <c:v>405</c:v>
                </c:pt>
                <c:pt idx="1747">
                  <c:v>406</c:v>
                </c:pt>
                <c:pt idx="1748">
                  <c:v>407</c:v>
                </c:pt>
                <c:pt idx="1749">
                  <c:v>408</c:v>
                </c:pt>
                <c:pt idx="1750">
                  <c:v>409</c:v>
                </c:pt>
                <c:pt idx="1751">
                  <c:v>410</c:v>
                </c:pt>
                <c:pt idx="1752">
                  <c:v>411</c:v>
                </c:pt>
                <c:pt idx="1753">
                  <c:v>412</c:v>
                </c:pt>
                <c:pt idx="1754">
                  <c:v>413</c:v>
                </c:pt>
                <c:pt idx="1755">
                  <c:v>414</c:v>
                </c:pt>
                <c:pt idx="1756">
                  <c:v>415</c:v>
                </c:pt>
                <c:pt idx="1757">
                  <c:v>416</c:v>
                </c:pt>
                <c:pt idx="1758">
                  <c:v>417</c:v>
                </c:pt>
                <c:pt idx="1759">
                  <c:v>418</c:v>
                </c:pt>
                <c:pt idx="1760">
                  <c:v>419</c:v>
                </c:pt>
                <c:pt idx="1761">
                  <c:v>420</c:v>
                </c:pt>
                <c:pt idx="1762">
                  <c:v>421</c:v>
                </c:pt>
                <c:pt idx="1763">
                  <c:v>422</c:v>
                </c:pt>
                <c:pt idx="1764">
                  <c:v>423</c:v>
                </c:pt>
                <c:pt idx="1765">
                  <c:v>424</c:v>
                </c:pt>
                <c:pt idx="1766">
                  <c:v>425</c:v>
                </c:pt>
                <c:pt idx="1767">
                  <c:v>426</c:v>
                </c:pt>
                <c:pt idx="1768">
                  <c:v>427</c:v>
                </c:pt>
                <c:pt idx="1769">
                  <c:v>428</c:v>
                </c:pt>
                <c:pt idx="1770">
                  <c:v>429</c:v>
                </c:pt>
                <c:pt idx="1771">
                  <c:v>430</c:v>
                </c:pt>
                <c:pt idx="1772">
                  <c:v>431</c:v>
                </c:pt>
                <c:pt idx="1773">
                  <c:v>432</c:v>
                </c:pt>
                <c:pt idx="1774">
                  <c:v>433</c:v>
                </c:pt>
                <c:pt idx="1775">
                  <c:v>434</c:v>
                </c:pt>
                <c:pt idx="1776">
                  <c:v>435</c:v>
                </c:pt>
                <c:pt idx="1777">
                  <c:v>436</c:v>
                </c:pt>
                <c:pt idx="1778">
                  <c:v>437</c:v>
                </c:pt>
                <c:pt idx="1779">
                  <c:v>438</c:v>
                </c:pt>
                <c:pt idx="1780">
                  <c:v>439</c:v>
                </c:pt>
                <c:pt idx="1781">
                  <c:v>440</c:v>
                </c:pt>
                <c:pt idx="1782">
                  <c:v>441</c:v>
                </c:pt>
                <c:pt idx="1783">
                  <c:v>442</c:v>
                </c:pt>
                <c:pt idx="1784">
                  <c:v>443</c:v>
                </c:pt>
                <c:pt idx="1785">
                  <c:v>444</c:v>
                </c:pt>
                <c:pt idx="1786">
                  <c:v>445</c:v>
                </c:pt>
                <c:pt idx="1787">
                  <c:v>446</c:v>
                </c:pt>
                <c:pt idx="1788">
                  <c:v>447</c:v>
                </c:pt>
                <c:pt idx="1789">
                  <c:v>448</c:v>
                </c:pt>
                <c:pt idx="1790">
                  <c:v>449</c:v>
                </c:pt>
                <c:pt idx="1791">
                  <c:v>450</c:v>
                </c:pt>
                <c:pt idx="1792">
                  <c:v>451</c:v>
                </c:pt>
                <c:pt idx="1793">
                  <c:v>452</c:v>
                </c:pt>
                <c:pt idx="1794">
                  <c:v>453</c:v>
                </c:pt>
                <c:pt idx="1795">
                  <c:v>454</c:v>
                </c:pt>
                <c:pt idx="1796">
                  <c:v>455</c:v>
                </c:pt>
                <c:pt idx="1797">
                  <c:v>456</c:v>
                </c:pt>
                <c:pt idx="1798">
                  <c:v>457</c:v>
                </c:pt>
                <c:pt idx="1799">
                  <c:v>458</c:v>
                </c:pt>
                <c:pt idx="1800">
                  <c:v>459</c:v>
                </c:pt>
                <c:pt idx="1801">
                  <c:v>460</c:v>
                </c:pt>
                <c:pt idx="1802">
                  <c:v>461</c:v>
                </c:pt>
                <c:pt idx="1803">
                  <c:v>462</c:v>
                </c:pt>
                <c:pt idx="1804">
                  <c:v>463</c:v>
                </c:pt>
                <c:pt idx="1805">
                  <c:v>464</c:v>
                </c:pt>
                <c:pt idx="1806">
                  <c:v>465</c:v>
                </c:pt>
                <c:pt idx="1807">
                  <c:v>466</c:v>
                </c:pt>
                <c:pt idx="1808">
                  <c:v>467</c:v>
                </c:pt>
                <c:pt idx="1809">
                  <c:v>468</c:v>
                </c:pt>
                <c:pt idx="1810">
                  <c:v>469</c:v>
                </c:pt>
                <c:pt idx="1811">
                  <c:v>470</c:v>
                </c:pt>
                <c:pt idx="1812">
                  <c:v>471</c:v>
                </c:pt>
                <c:pt idx="1813">
                  <c:v>472</c:v>
                </c:pt>
                <c:pt idx="1814">
                  <c:v>473</c:v>
                </c:pt>
                <c:pt idx="1815">
                  <c:v>474</c:v>
                </c:pt>
                <c:pt idx="1816">
                  <c:v>475</c:v>
                </c:pt>
                <c:pt idx="1817">
                  <c:v>476</c:v>
                </c:pt>
                <c:pt idx="1818">
                  <c:v>477</c:v>
                </c:pt>
                <c:pt idx="1819">
                  <c:v>478</c:v>
                </c:pt>
                <c:pt idx="1820">
                  <c:v>479</c:v>
                </c:pt>
                <c:pt idx="1821">
                  <c:v>480</c:v>
                </c:pt>
                <c:pt idx="1822">
                  <c:v>481</c:v>
                </c:pt>
                <c:pt idx="1823">
                  <c:v>482</c:v>
                </c:pt>
                <c:pt idx="1824">
                  <c:v>483</c:v>
                </c:pt>
                <c:pt idx="1825">
                  <c:v>484</c:v>
                </c:pt>
                <c:pt idx="1826">
                  <c:v>485</c:v>
                </c:pt>
                <c:pt idx="1827">
                  <c:v>486</c:v>
                </c:pt>
                <c:pt idx="1828">
                  <c:v>487</c:v>
                </c:pt>
                <c:pt idx="1829">
                  <c:v>488</c:v>
                </c:pt>
                <c:pt idx="1830">
                  <c:v>489</c:v>
                </c:pt>
                <c:pt idx="1831">
                  <c:v>490</c:v>
                </c:pt>
                <c:pt idx="1832">
                  <c:v>491</c:v>
                </c:pt>
                <c:pt idx="1833">
                  <c:v>492</c:v>
                </c:pt>
                <c:pt idx="1834">
                  <c:v>493</c:v>
                </c:pt>
                <c:pt idx="1835">
                  <c:v>494</c:v>
                </c:pt>
                <c:pt idx="1836">
                  <c:v>495</c:v>
                </c:pt>
                <c:pt idx="1837">
                  <c:v>496</c:v>
                </c:pt>
                <c:pt idx="1838">
                  <c:v>497</c:v>
                </c:pt>
                <c:pt idx="1839">
                  <c:v>498</c:v>
                </c:pt>
                <c:pt idx="1840">
                  <c:v>499</c:v>
                </c:pt>
                <c:pt idx="1841">
                  <c:v>500</c:v>
                </c:pt>
                <c:pt idx="1842">
                  <c:v>501</c:v>
                </c:pt>
                <c:pt idx="1843">
                  <c:v>502</c:v>
                </c:pt>
                <c:pt idx="1844">
                  <c:v>503</c:v>
                </c:pt>
                <c:pt idx="1845">
                  <c:v>504</c:v>
                </c:pt>
                <c:pt idx="1846">
                  <c:v>505</c:v>
                </c:pt>
                <c:pt idx="1847">
                  <c:v>506</c:v>
                </c:pt>
                <c:pt idx="1848">
                  <c:v>507</c:v>
                </c:pt>
                <c:pt idx="1849">
                  <c:v>508</c:v>
                </c:pt>
                <c:pt idx="1850">
                  <c:v>509</c:v>
                </c:pt>
                <c:pt idx="1851">
                  <c:v>510</c:v>
                </c:pt>
                <c:pt idx="1852">
                  <c:v>511</c:v>
                </c:pt>
                <c:pt idx="1853">
                  <c:v>512</c:v>
                </c:pt>
                <c:pt idx="1854">
                  <c:v>513</c:v>
                </c:pt>
                <c:pt idx="1855">
                  <c:v>514</c:v>
                </c:pt>
                <c:pt idx="1856">
                  <c:v>515</c:v>
                </c:pt>
                <c:pt idx="1857">
                  <c:v>516</c:v>
                </c:pt>
                <c:pt idx="1858">
                  <c:v>517</c:v>
                </c:pt>
                <c:pt idx="1859">
                  <c:v>518</c:v>
                </c:pt>
                <c:pt idx="1860">
                  <c:v>519</c:v>
                </c:pt>
                <c:pt idx="1861">
                  <c:v>520</c:v>
                </c:pt>
                <c:pt idx="1862">
                  <c:v>521</c:v>
                </c:pt>
                <c:pt idx="1863">
                  <c:v>522</c:v>
                </c:pt>
                <c:pt idx="1864">
                  <c:v>523</c:v>
                </c:pt>
                <c:pt idx="1865">
                  <c:v>524</c:v>
                </c:pt>
                <c:pt idx="1866">
                  <c:v>525</c:v>
                </c:pt>
                <c:pt idx="1867">
                  <c:v>526</c:v>
                </c:pt>
                <c:pt idx="1868">
                  <c:v>527</c:v>
                </c:pt>
                <c:pt idx="1869">
                  <c:v>528</c:v>
                </c:pt>
                <c:pt idx="1870">
                  <c:v>529</c:v>
                </c:pt>
                <c:pt idx="1871">
                  <c:v>530</c:v>
                </c:pt>
                <c:pt idx="1872">
                  <c:v>531</c:v>
                </c:pt>
                <c:pt idx="1873">
                  <c:v>532</c:v>
                </c:pt>
                <c:pt idx="1874">
                  <c:v>533</c:v>
                </c:pt>
                <c:pt idx="1875">
                  <c:v>534</c:v>
                </c:pt>
                <c:pt idx="1876">
                  <c:v>535</c:v>
                </c:pt>
                <c:pt idx="1877">
                  <c:v>536</c:v>
                </c:pt>
                <c:pt idx="1878">
                  <c:v>537</c:v>
                </c:pt>
                <c:pt idx="1879">
                  <c:v>538</c:v>
                </c:pt>
                <c:pt idx="1880">
                  <c:v>539</c:v>
                </c:pt>
                <c:pt idx="1881">
                  <c:v>540</c:v>
                </c:pt>
                <c:pt idx="1882">
                  <c:v>541</c:v>
                </c:pt>
                <c:pt idx="1883">
                  <c:v>542</c:v>
                </c:pt>
                <c:pt idx="1884">
                  <c:v>543</c:v>
                </c:pt>
                <c:pt idx="1885">
                  <c:v>544</c:v>
                </c:pt>
                <c:pt idx="1886">
                  <c:v>545</c:v>
                </c:pt>
                <c:pt idx="1887">
                  <c:v>546</c:v>
                </c:pt>
                <c:pt idx="1888">
                  <c:v>547</c:v>
                </c:pt>
                <c:pt idx="1889">
                  <c:v>548</c:v>
                </c:pt>
                <c:pt idx="1890">
                  <c:v>549</c:v>
                </c:pt>
                <c:pt idx="1891">
                  <c:v>550</c:v>
                </c:pt>
                <c:pt idx="1892">
                  <c:v>551</c:v>
                </c:pt>
                <c:pt idx="1893">
                  <c:v>552</c:v>
                </c:pt>
                <c:pt idx="1894">
                  <c:v>553</c:v>
                </c:pt>
                <c:pt idx="1895">
                  <c:v>554</c:v>
                </c:pt>
                <c:pt idx="1896">
                  <c:v>555</c:v>
                </c:pt>
                <c:pt idx="1897">
                  <c:v>556</c:v>
                </c:pt>
                <c:pt idx="1898">
                  <c:v>557</c:v>
                </c:pt>
                <c:pt idx="1899">
                  <c:v>558</c:v>
                </c:pt>
                <c:pt idx="1900">
                  <c:v>559</c:v>
                </c:pt>
                <c:pt idx="1901">
                  <c:v>560</c:v>
                </c:pt>
                <c:pt idx="1902">
                  <c:v>561</c:v>
                </c:pt>
                <c:pt idx="1903">
                  <c:v>562</c:v>
                </c:pt>
                <c:pt idx="1904">
                  <c:v>563</c:v>
                </c:pt>
                <c:pt idx="1905">
                  <c:v>564</c:v>
                </c:pt>
                <c:pt idx="1906">
                  <c:v>565</c:v>
                </c:pt>
                <c:pt idx="1907">
                  <c:v>566</c:v>
                </c:pt>
                <c:pt idx="1908">
                  <c:v>567</c:v>
                </c:pt>
                <c:pt idx="1909">
                  <c:v>568</c:v>
                </c:pt>
                <c:pt idx="1910">
                  <c:v>569</c:v>
                </c:pt>
                <c:pt idx="1911">
                  <c:v>570</c:v>
                </c:pt>
                <c:pt idx="1912">
                  <c:v>571</c:v>
                </c:pt>
                <c:pt idx="1913">
                  <c:v>572</c:v>
                </c:pt>
                <c:pt idx="1914">
                  <c:v>573</c:v>
                </c:pt>
                <c:pt idx="1915">
                  <c:v>574</c:v>
                </c:pt>
                <c:pt idx="1916">
                  <c:v>575</c:v>
                </c:pt>
                <c:pt idx="1917">
                  <c:v>576</c:v>
                </c:pt>
                <c:pt idx="1918">
                  <c:v>577</c:v>
                </c:pt>
                <c:pt idx="1919">
                  <c:v>578</c:v>
                </c:pt>
                <c:pt idx="1920">
                  <c:v>579</c:v>
                </c:pt>
                <c:pt idx="1921">
                  <c:v>580</c:v>
                </c:pt>
                <c:pt idx="1922">
                  <c:v>581</c:v>
                </c:pt>
                <c:pt idx="1923">
                  <c:v>582</c:v>
                </c:pt>
                <c:pt idx="1924">
                  <c:v>583</c:v>
                </c:pt>
                <c:pt idx="1925">
                  <c:v>584</c:v>
                </c:pt>
                <c:pt idx="1926">
                  <c:v>585</c:v>
                </c:pt>
                <c:pt idx="1927">
                  <c:v>586</c:v>
                </c:pt>
                <c:pt idx="1928">
                  <c:v>587</c:v>
                </c:pt>
                <c:pt idx="1929">
                  <c:v>588</c:v>
                </c:pt>
                <c:pt idx="1930">
                  <c:v>589</c:v>
                </c:pt>
                <c:pt idx="1931">
                  <c:v>590</c:v>
                </c:pt>
                <c:pt idx="1932">
                  <c:v>591</c:v>
                </c:pt>
                <c:pt idx="1933">
                  <c:v>592</c:v>
                </c:pt>
                <c:pt idx="1934">
                  <c:v>593</c:v>
                </c:pt>
                <c:pt idx="1935">
                  <c:v>594</c:v>
                </c:pt>
                <c:pt idx="1936">
                  <c:v>595</c:v>
                </c:pt>
                <c:pt idx="1937">
                  <c:v>596</c:v>
                </c:pt>
                <c:pt idx="1938">
                  <c:v>597</c:v>
                </c:pt>
                <c:pt idx="1939">
                  <c:v>598</c:v>
                </c:pt>
                <c:pt idx="1940">
                  <c:v>599</c:v>
                </c:pt>
                <c:pt idx="1941">
                  <c:v>600</c:v>
                </c:pt>
                <c:pt idx="1942">
                  <c:v>601</c:v>
                </c:pt>
                <c:pt idx="1943">
                  <c:v>602</c:v>
                </c:pt>
                <c:pt idx="1944">
                  <c:v>603</c:v>
                </c:pt>
                <c:pt idx="1945">
                  <c:v>604</c:v>
                </c:pt>
                <c:pt idx="1946">
                  <c:v>605</c:v>
                </c:pt>
                <c:pt idx="1947">
                  <c:v>606</c:v>
                </c:pt>
                <c:pt idx="1948">
                  <c:v>607</c:v>
                </c:pt>
                <c:pt idx="1949">
                  <c:v>608</c:v>
                </c:pt>
                <c:pt idx="1950">
                  <c:v>609</c:v>
                </c:pt>
                <c:pt idx="1951">
                  <c:v>610</c:v>
                </c:pt>
                <c:pt idx="1952">
                  <c:v>611</c:v>
                </c:pt>
                <c:pt idx="1953">
                  <c:v>612</c:v>
                </c:pt>
                <c:pt idx="1954">
                  <c:v>613</c:v>
                </c:pt>
                <c:pt idx="1955">
                  <c:v>614</c:v>
                </c:pt>
                <c:pt idx="1956">
                  <c:v>615</c:v>
                </c:pt>
                <c:pt idx="1957">
                  <c:v>616</c:v>
                </c:pt>
                <c:pt idx="1958">
                  <c:v>617</c:v>
                </c:pt>
                <c:pt idx="1959">
                  <c:v>618</c:v>
                </c:pt>
                <c:pt idx="1960">
                  <c:v>619</c:v>
                </c:pt>
                <c:pt idx="1961">
                  <c:v>620</c:v>
                </c:pt>
                <c:pt idx="1962">
                  <c:v>621</c:v>
                </c:pt>
                <c:pt idx="1963">
                  <c:v>622</c:v>
                </c:pt>
                <c:pt idx="1964">
                  <c:v>623</c:v>
                </c:pt>
                <c:pt idx="1965">
                  <c:v>624</c:v>
                </c:pt>
                <c:pt idx="1966">
                  <c:v>625</c:v>
                </c:pt>
                <c:pt idx="1967">
                  <c:v>626</c:v>
                </c:pt>
                <c:pt idx="1968">
                  <c:v>627</c:v>
                </c:pt>
                <c:pt idx="1969">
                  <c:v>628</c:v>
                </c:pt>
                <c:pt idx="1970">
                  <c:v>629</c:v>
                </c:pt>
                <c:pt idx="1971">
                  <c:v>630</c:v>
                </c:pt>
                <c:pt idx="1972">
                  <c:v>631</c:v>
                </c:pt>
                <c:pt idx="1973">
                  <c:v>632</c:v>
                </c:pt>
                <c:pt idx="1974">
                  <c:v>633</c:v>
                </c:pt>
                <c:pt idx="1975">
                  <c:v>634</c:v>
                </c:pt>
                <c:pt idx="1976">
                  <c:v>635</c:v>
                </c:pt>
                <c:pt idx="1977">
                  <c:v>636</c:v>
                </c:pt>
                <c:pt idx="1978">
                  <c:v>637</c:v>
                </c:pt>
                <c:pt idx="1979">
                  <c:v>638</c:v>
                </c:pt>
                <c:pt idx="1980">
                  <c:v>639</c:v>
                </c:pt>
                <c:pt idx="1981">
                  <c:v>640</c:v>
                </c:pt>
                <c:pt idx="1982">
                  <c:v>641</c:v>
                </c:pt>
                <c:pt idx="1983">
                  <c:v>642</c:v>
                </c:pt>
                <c:pt idx="1984">
                  <c:v>643</c:v>
                </c:pt>
                <c:pt idx="1985">
                  <c:v>644</c:v>
                </c:pt>
                <c:pt idx="1986">
                  <c:v>645</c:v>
                </c:pt>
                <c:pt idx="1987">
                  <c:v>646</c:v>
                </c:pt>
                <c:pt idx="1988">
                  <c:v>647</c:v>
                </c:pt>
                <c:pt idx="1989">
                  <c:v>648</c:v>
                </c:pt>
                <c:pt idx="1990">
                  <c:v>649</c:v>
                </c:pt>
                <c:pt idx="1991">
                  <c:v>650</c:v>
                </c:pt>
                <c:pt idx="1992">
                  <c:v>651</c:v>
                </c:pt>
                <c:pt idx="1993">
                  <c:v>652</c:v>
                </c:pt>
                <c:pt idx="1994">
                  <c:v>653</c:v>
                </c:pt>
                <c:pt idx="1995">
                  <c:v>654</c:v>
                </c:pt>
                <c:pt idx="1996">
                  <c:v>655</c:v>
                </c:pt>
                <c:pt idx="1997">
                  <c:v>656</c:v>
                </c:pt>
                <c:pt idx="1998">
                  <c:v>657</c:v>
                </c:pt>
                <c:pt idx="1999">
                  <c:v>658</c:v>
                </c:pt>
                <c:pt idx="2000">
                  <c:v>659</c:v>
                </c:pt>
                <c:pt idx="2001">
                  <c:v>660</c:v>
                </c:pt>
                <c:pt idx="2002">
                  <c:v>661</c:v>
                </c:pt>
                <c:pt idx="2003">
                  <c:v>662</c:v>
                </c:pt>
                <c:pt idx="2004">
                  <c:v>663</c:v>
                </c:pt>
                <c:pt idx="2005">
                  <c:v>664</c:v>
                </c:pt>
                <c:pt idx="2006">
                  <c:v>665</c:v>
                </c:pt>
                <c:pt idx="2007">
                  <c:v>666</c:v>
                </c:pt>
                <c:pt idx="2008">
                  <c:v>667</c:v>
                </c:pt>
                <c:pt idx="2009">
                  <c:v>668</c:v>
                </c:pt>
                <c:pt idx="2010">
                  <c:v>669</c:v>
                </c:pt>
                <c:pt idx="2011">
                  <c:v>670</c:v>
                </c:pt>
                <c:pt idx="2012">
                  <c:v>671</c:v>
                </c:pt>
                <c:pt idx="2013">
                  <c:v>672</c:v>
                </c:pt>
                <c:pt idx="2014">
                  <c:v>673</c:v>
                </c:pt>
                <c:pt idx="2015">
                  <c:v>674</c:v>
                </c:pt>
                <c:pt idx="2016">
                  <c:v>675</c:v>
                </c:pt>
                <c:pt idx="2017">
                  <c:v>676</c:v>
                </c:pt>
                <c:pt idx="2018">
                  <c:v>677</c:v>
                </c:pt>
                <c:pt idx="2019">
                  <c:v>678</c:v>
                </c:pt>
                <c:pt idx="2020">
                  <c:v>679</c:v>
                </c:pt>
                <c:pt idx="2021">
                  <c:v>680</c:v>
                </c:pt>
                <c:pt idx="2022">
                  <c:v>681</c:v>
                </c:pt>
                <c:pt idx="2023">
                  <c:v>682</c:v>
                </c:pt>
                <c:pt idx="2024">
                  <c:v>683</c:v>
                </c:pt>
                <c:pt idx="2025">
                  <c:v>684</c:v>
                </c:pt>
                <c:pt idx="2026">
                  <c:v>685</c:v>
                </c:pt>
                <c:pt idx="2027">
                  <c:v>686</c:v>
                </c:pt>
                <c:pt idx="2028">
                  <c:v>687</c:v>
                </c:pt>
                <c:pt idx="2029">
                  <c:v>688</c:v>
                </c:pt>
                <c:pt idx="2030">
                  <c:v>689</c:v>
                </c:pt>
                <c:pt idx="2031">
                  <c:v>690</c:v>
                </c:pt>
                <c:pt idx="2032">
                  <c:v>691</c:v>
                </c:pt>
                <c:pt idx="2033">
                  <c:v>692</c:v>
                </c:pt>
                <c:pt idx="2034">
                  <c:v>693</c:v>
                </c:pt>
                <c:pt idx="2035">
                  <c:v>694</c:v>
                </c:pt>
                <c:pt idx="2036">
                  <c:v>695</c:v>
                </c:pt>
                <c:pt idx="2037">
                  <c:v>696</c:v>
                </c:pt>
                <c:pt idx="2038">
                  <c:v>697</c:v>
                </c:pt>
                <c:pt idx="2039">
                  <c:v>698</c:v>
                </c:pt>
                <c:pt idx="2040">
                  <c:v>699</c:v>
                </c:pt>
                <c:pt idx="2041">
                  <c:v>700</c:v>
                </c:pt>
                <c:pt idx="2042">
                  <c:v>701</c:v>
                </c:pt>
                <c:pt idx="2043">
                  <c:v>702</c:v>
                </c:pt>
                <c:pt idx="2044">
                  <c:v>703</c:v>
                </c:pt>
                <c:pt idx="2045">
                  <c:v>704</c:v>
                </c:pt>
                <c:pt idx="2046">
                  <c:v>705</c:v>
                </c:pt>
                <c:pt idx="2047">
                  <c:v>706</c:v>
                </c:pt>
                <c:pt idx="2048">
                  <c:v>707</c:v>
                </c:pt>
                <c:pt idx="2049">
                  <c:v>708</c:v>
                </c:pt>
                <c:pt idx="2050">
                  <c:v>709</c:v>
                </c:pt>
                <c:pt idx="2051">
                  <c:v>710</c:v>
                </c:pt>
                <c:pt idx="2052">
                  <c:v>711</c:v>
                </c:pt>
                <c:pt idx="2053">
                  <c:v>712</c:v>
                </c:pt>
                <c:pt idx="2054">
                  <c:v>713</c:v>
                </c:pt>
                <c:pt idx="2055">
                  <c:v>714</c:v>
                </c:pt>
                <c:pt idx="2056">
                  <c:v>715</c:v>
                </c:pt>
                <c:pt idx="2057">
                  <c:v>716</c:v>
                </c:pt>
                <c:pt idx="2058">
                  <c:v>717</c:v>
                </c:pt>
                <c:pt idx="2059">
                  <c:v>718</c:v>
                </c:pt>
                <c:pt idx="2060">
                  <c:v>719</c:v>
                </c:pt>
                <c:pt idx="2061">
                  <c:v>720</c:v>
                </c:pt>
                <c:pt idx="2062">
                  <c:v>721</c:v>
                </c:pt>
                <c:pt idx="2063">
                  <c:v>722</c:v>
                </c:pt>
                <c:pt idx="2064">
                  <c:v>723</c:v>
                </c:pt>
                <c:pt idx="2065">
                  <c:v>724</c:v>
                </c:pt>
                <c:pt idx="2066">
                  <c:v>725</c:v>
                </c:pt>
                <c:pt idx="2067">
                  <c:v>726</c:v>
                </c:pt>
                <c:pt idx="2068">
                  <c:v>727</c:v>
                </c:pt>
                <c:pt idx="2069">
                  <c:v>728</c:v>
                </c:pt>
                <c:pt idx="2070">
                  <c:v>729</c:v>
                </c:pt>
                <c:pt idx="2071">
                  <c:v>730</c:v>
                </c:pt>
                <c:pt idx="2072">
                  <c:v>731</c:v>
                </c:pt>
                <c:pt idx="2073">
                  <c:v>732</c:v>
                </c:pt>
                <c:pt idx="2074">
                  <c:v>733</c:v>
                </c:pt>
                <c:pt idx="2075">
                  <c:v>734</c:v>
                </c:pt>
                <c:pt idx="2076">
                  <c:v>735</c:v>
                </c:pt>
                <c:pt idx="2077">
                  <c:v>736</c:v>
                </c:pt>
                <c:pt idx="2078">
                  <c:v>737</c:v>
                </c:pt>
                <c:pt idx="2079">
                  <c:v>738</c:v>
                </c:pt>
                <c:pt idx="2080">
                  <c:v>739</c:v>
                </c:pt>
                <c:pt idx="2081">
                  <c:v>740</c:v>
                </c:pt>
                <c:pt idx="2082">
                  <c:v>741</c:v>
                </c:pt>
                <c:pt idx="2083">
                  <c:v>742</c:v>
                </c:pt>
                <c:pt idx="2084">
                  <c:v>743</c:v>
                </c:pt>
                <c:pt idx="2085">
                  <c:v>744</c:v>
                </c:pt>
                <c:pt idx="2086">
                  <c:v>745</c:v>
                </c:pt>
                <c:pt idx="2087">
                  <c:v>746</c:v>
                </c:pt>
                <c:pt idx="2088">
                  <c:v>747</c:v>
                </c:pt>
                <c:pt idx="2089">
                  <c:v>748</c:v>
                </c:pt>
                <c:pt idx="2090">
                  <c:v>749</c:v>
                </c:pt>
                <c:pt idx="2091">
                  <c:v>750</c:v>
                </c:pt>
                <c:pt idx="2092">
                  <c:v>751</c:v>
                </c:pt>
                <c:pt idx="2093">
                  <c:v>752</c:v>
                </c:pt>
                <c:pt idx="2094">
                  <c:v>753</c:v>
                </c:pt>
                <c:pt idx="2095">
                  <c:v>754</c:v>
                </c:pt>
                <c:pt idx="2096">
                  <c:v>755</c:v>
                </c:pt>
                <c:pt idx="2097">
                  <c:v>756</c:v>
                </c:pt>
                <c:pt idx="2098">
                  <c:v>757</c:v>
                </c:pt>
                <c:pt idx="2099">
                  <c:v>758</c:v>
                </c:pt>
                <c:pt idx="2100">
                  <c:v>759</c:v>
                </c:pt>
                <c:pt idx="2101">
                  <c:v>760</c:v>
                </c:pt>
                <c:pt idx="2102">
                  <c:v>761</c:v>
                </c:pt>
                <c:pt idx="2103">
                  <c:v>762</c:v>
                </c:pt>
                <c:pt idx="2104">
                  <c:v>763</c:v>
                </c:pt>
                <c:pt idx="2105">
                  <c:v>764</c:v>
                </c:pt>
                <c:pt idx="2106">
                  <c:v>765</c:v>
                </c:pt>
                <c:pt idx="2107">
                  <c:v>766</c:v>
                </c:pt>
                <c:pt idx="2108">
                  <c:v>767</c:v>
                </c:pt>
                <c:pt idx="2109">
                  <c:v>768</c:v>
                </c:pt>
                <c:pt idx="2110">
                  <c:v>769</c:v>
                </c:pt>
                <c:pt idx="2111">
                  <c:v>770</c:v>
                </c:pt>
                <c:pt idx="2112">
                  <c:v>771</c:v>
                </c:pt>
                <c:pt idx="2113">
                  <c:v>772</c:v>
                </c:pt>
                <c:pt idx="2114">
                  <c:v>773</c:v>
                </c:pt>
                <c:pt idx="2115">
                  <c:v>774</c:v>
                </c:pt>
                <c:pt idx="2116">
                  <c:v>775</c:v>
                </c:pt>
                <c:pt idx="2117">
                  <c:v>776</c:v>
                </c:pt>
                <c:pt idx="2118">
                  <c:v>777</c:v>
                </c:pt>
                <c:pt idx="2119">
                  <c:v>778</c:v>
                </c:pt>
                <c:pt idx="2120">
                  <c:v>779</c:v>
                </c:pt>
                <c:pt idx="2121">
                  <c:v>780</c:v>
                </c:pt>
                <c:pt idx="2122">
                  <c:v>781</c:v>
                </c:pt>
                <c:pt idx="2123">
                  <c:v>782</c:v>
                </c:pt>
                <c:pt idx="2124">
                  <c:v>783</c:v>
                </c:pt>
                <c:pt idx="2125">
                  <c:v>784</c:v>
                </c:pt>
                <c:pt idx="2126">
                  <c:v>785</c:v>
                </c:pt>
                <c:pt idx="2127">
                  <c:v>786</c:v>
                </c:pt>
                <c:pt idx="2128">
                  <c:v>787</c:v>
                </c:pt>
                <c:pt idx="2129">
                  <c:v>788</c:v>
                </c:pt>
                <c:pt idx="2130">
                  <c:v>789</c:v>
                </c:pt>
                <c:pt idx="2131">
                  <c:v>790</c:v>
                </c:pt>
                <c:pt idx="2132">
                  <c:v>791</c:v>
                </c:pt>
                <c:pt idx="2133">
                  <c:v>792</c:v>
                </c:pt>
                <c:pt idx="2134">
                  <c:v>793</c:v>
                </c:pt>
                <c:pt idx="2135">
                  <c:v>794</c:v>
                </c:pt>
                <c:pt idx="2136">
                  <c:v>795</c:v>
                </c:pt>
                <c:pt idx="2137">
                  <c:v>796</c:v>
                </c:pt>
                <c:pt idx="2138">
                  <c:v>797</c:v>
                </c:pt>
                <c:pt idx="2139">
                  <c:v>798</c:v>
                </c:pt>
                <c:pt idx="2140">
                  <c:v>799</c:v>
                </c:pt>
                <c:pt idx="2141">
                  <c:v>800</c:v>
                </c:pt>
                <c:pt idx="2142">
                  <c:v>801</c:v>
                </c:pt>
                <c:pt idx="2143">
                  <c:v>802</c:v>
                </c:pt>
                <c:pt idx="2144">
                  <c:v>803</c:v>
                </c:pt>
                <c:pt idx="2145">
                  <c:v>804</c:v>
                </c:pt>
                <c:pt idx="2146">
                  <c:v>805</c:v>
                </c:pt>
                <c:pt idx="2147">
                  <c:v>806</c:v>
                </c:pt>
                <c:pt idx="2148">
                  <c:v>807</c:v>
                </c:pt>
                <c:pt idx="2149">
                  <c:v>808</c:v>
                </c:pt>
                <c:pt idx="2150">
                  <c:v>809</c:v>
                </c:pt>
                <c:pt idx="2151">
                  <c:v>810</c:v>
                </c:pt>
                <c:pt idx="2152">
                  <c:v>811</c:v>
                </c:pt>
                <c:pt idx="2153">
                  <c:v>812</c:v>
                </c:pt>
                <c:pt idx="2154">
                  <c:v>813</c:v>
                </c:pt>
                <c:pt idx="2155">
                  <c:v>814</c:v>
                </c:pt>
                <c:pt idx="2156">
                  <c:v>815</c:v>
                </c:pt>
                <c:pt idx="2157">
                  <c:v>816</c:v>
                </c:pt>
                <c:pt idx="2158">
                  <c:v>817</c:v>
                </c:pt>
                <c:pt idx="2159">
                  <c:v>818</c:v>
                </c:pt>
                <c:pt idx="2160">
                  <c:v>819</c:v>
                </c:pt>
                <c:pt idx="2161">
                  <c:v>820</c:v>
                </c:pt>
                <c:pt idx="2162">
                  <c:v>821</c:v>
                </c:pt>
                <c:pt idx="2163">
                  <c:v>822</c:v>
                </c:pt>
                <c:pt idx="2164">
                  <c:v>823</c:v>
                </c:pt>
                <c:pt idx="2165">
                  <c:v>824</c:v>
                </c:pt>
                <c:pt idx="2166">
                  <c:v>825</c:v>
                </c:pt>
                <c:pt idx="2167">
                  <c:v>826</c:v>
                </c:pt>
                <c:pt idx="2168">
                  <c:v>827</c:v>
                </c:pt>
                <c:pt idx="2169">
                  <c:v>828</c:v>
                </c:pt>
                <c:pt idx="2170">
                  <c:v>829</c:v>
                </c:pt>
                <c:pt idx="2171">
                  <c:v>830</c:v>
                </c:pt>
                <c:pt idx="2172">
                  <c:v>831</c:v>
                </c:pt>
                <c:pt idx="2173">
                  <c:v>832</c:v>
                </c:pt>
                <c:pt idx="2174">
                  <c:v>833</c:v>
                </c:pt>
                <c:pt idx="2175">
                  <c:v>834</c:v>
                </c:pt>
                <c:pt idx="2176">
                  <c:v>835</c:v>
                </c:pt>
                <c:pt idx="2177">
                  <c:v>836</c:v>
                </c:pt>
                <c:pt idx="2178">
                  <c:v>837</c:v>
                </c:pt>
                <c:pt idx="2179">
                  <c:v>838</c:v>
                </c:pt>
                <c:pt idx="2180">
                  <c:v>839</c:v>
                </c:pt>
                <c:pt idx="2181">
                  <c:v>840</c:v>
                </c:pt>
                <c:pt idx="2182">
                  <c:v>841</c:v>
                </c:pt>
                <c:pt idx="2183">
                  <c:v>842</c:v>
                </c:pt>
                <c:pt idx="2184">
                  <c:v>843</c:v>
                </c:pt>
                <c:pt idx="2185">
                  <c:v>844</c:v>
                </c:pt>
                <c:pt idx="2186">
                  <c:v>845</c:v>
                </c:pt>
                <c:pt idx="2187">
                  <c:v>846</c:v>
                </c:pt>
                <c:pt idx="2188">
                  <c:v>847</c:v>
                </c:pt>
                <c:pt idx="2189">
                  <c:v>848</c:v>
                </c:pt>
                <c:pt idx="2190">
                  <c:v>849</c:v>
                </c:pt>
                <c:pt idx="2191">
                  <c:v>850</c:v>
                </c:pt>
                <c:pt idx="2192">
                  <c:v>851</c:v>
                </c:pt>
                <c:pt idx="2193">
                  <c:v>852</c:v>
                </c:pt>
                <c:pt idx="2194">
                  <c:v>853</c:v>
                </c:pt>
                <c:pt idx="2195">
                  <c:v>854</c:v>
                </c:pt>
                <c:pt idx="2196">
                  <c:v>855</c:v>
                </c:pt>
                <c:pt idx="2197">
                  <c:v>856</c:v>
                </c:pt>
                <c:pt idx="2198">
                  <c:v>857</c:v>
                </c:pt>
                <c:pt idx="2199">
                  <c:v>858</c:v>
                </c:pt>
                <c:pt idx="2200">
                  <c:v>859</c:v>
                </c:pt>
                <c:pt idx="2201">
                  <c:v>860</c:v>
                </c:pt>
                <c:pt idx="2202">
                  <c:v>861</c:v>
                </c:pt>
                <c:pt idx="2203">
                  <c:v>862</c:v>
                </c:pt>
                <c:pt idx="2204">
                  <c:v>863</c:v>
                </c:pt>
                <c:pt idx="2205">
                  <c:v>864</c:v>
                </c:pt>
                <c:pt idx="2206">
                  <c:v>865</c:v>
                </c:pt>
                <c:pt idx="2207">
                  <c:v>866</c:v>
                </c:pt>
                <c:pt idx="2208">
                  <c:v>867</c:v>
                </c:pt>
                <c:pt idx="2209">
                  <c:v>868</c:v>
                </c:pt>
                <c:pt idx="2210">
                  <c:v>869</c:v>
                </c:pt>
                <c:pt idx="2211">
                  <c:v>870</c:v>
                </c:pt>
                <c:pt idx="2212">
                  <c:v>871</c:v>
                </c:pt>
                <c:pt idx="2213">
                  <c:v>872</c:v>
                </c:pt>
                <c:pt idx="2214">
                  <c:v>873</c:v>
                </c:pt>
                <c:pt idx="2215">
                  <c:v>874</c:v>
                </c:pt>
                <c:pt idx="2216">
                  <c:v>875</c:v>
                </c:pt>
                <c:pt idx="2217">
                  <c:v>876</c:v>
                </c:pt>
                <c:pt idx="2218">
                  <c:v>877</c:v>
                </c:pt>
                <c:pt idx="2219">
                  <c:v>878</c:v>
                </c:pt>
                <c:pt idx="2220">
                  <c:v>879</c:v>
                </c:pt>
                <c:pt idx="2221">
                  <c:v>880</c:v>
                </c:pt>
                <c:pt idx="2222">
                  <c:v>881</c:v>
                </c:pt>
                <c:pt idx="2223">
                  <c:v>882</c:v>
                </c:pt>
                <c:pt idx="2224">
                  <c:v>883</c:v>
                </c:pt>
                <c:pt idx="2225">
                  <c:v>884</c:v>
                </c:pt>
                <c:pt idx="2226">
                  <c:v>885</c:v>
                </c:pt>
                <c:pt idx="2227">
                  <c:v>886</c:v>
                </c:pt>
                <c:pt idx="2228">
                  <c:v>887</c:v>
                </c:pt>
                <c:pt idx="2229">
                  <c:v>888</c:v>
                </c:pt>
                <c:pt idx="2230">
                  <c:v>889</c:v>
                </c:pt>
                <c:pt idx="2231">
                  <c:v>890</c:v>
                </c:pt>
                <c:pt idx="2232">
                  <c:v>891</c:v>
                </c:pt>
                <c:pt idx="2233">
                  <c:v>892</c:v>
                </c:pt>
                <c:pt idx="2234">
                  <c:v>893</c:v>
                </c:pt>
                <c:pt idx="2235">
                  <c:v>894</c:v>
                </c:pt>
                <c:pt idx="2236">
                  <c:v>895</c:v>
                </c:pt>
                <c:pt idx="2237">
                  <c:v>896</c:v>
                </c:pt>
                <c:pt idx="2238">
                  <c:v>897</c:v>
                </c:pt>
                <c:pt idx="2239">
                  <c:v>898</c:v>
                </c:pt>
                <c:pt idx="2240">
                  <c:v>899</c:v>
                </c:pt>
                <c:pt idx="2241">
                  <c:v>900</c:v>
                </c:pt>
                <c:pt idx="2242">
                  <c:v>901</c:v>
                </c:pt>
                <c:pt idx="2243">
                  <c:v>902</c:v>
                </c:pt>
                <c:pt idx="2244">
                  <c:v>903</c:v>
                </c:pt>
                <c:pt idx="2245">
                  <c:v>904</c:v>
                </c:pt>
                <c:pt idx="2246">
                  <c:v>905</c:v>
                </c:pt>
                <c:pt idx="2247">
                  <c:v>906</c:v>
                </c:pt>
                <c:pt idx="2248">
                  <c:v>907</c:v>
                </c:pt>
                <c:pt idx="2249">
                  <c:v>908</c:v>
                </c:pt>
                <c:pt idx="2250">
                  <c:v>909</c:v>
                </c:pt>
                <c:pt idx="2251">
                  <c:v>910</c:v>
                </c:pt>
                <c:pt idx="2252">
                  <c:v>911</c:v>
                </c:pt>
                <c:pt idx="2253">
                  <c:v>912</c:v>
                </c:pt>
                <c:pt idx="2254">
                  <c:v>913</c:v>
                </c:pt>
                <c:pt idx="2255">
                  <c:v>914</c:v>
                </c:pt>
                <c:pt idx="2256">
                  <c:v>915</c:v>
                </c:pt>
                <c:pt idx="2257">
                  <c:v>916</c:v>
                </c:pt>
                <c:pt idx="2258">
                  <c:v>917</c:v>
                </c:pt>
                <c:pt idx="2259">
                  <c:v>918</c:v>
                </c:pt>
                <c:pt idx="2260">
                  <c:v>919</c:v>
                </c:pt>
                <c:pt idx="2261">
                  <c:v>920</c:v>
                </c:pt>
                <c:pt idx="2262">
                  <c:v>921</c:v>
                </c:pt>
                <c:pt idx="2263">
                  <c:v>922</c:v>
                </c:pt>
                <c:pt idx="2264">
                  <c:v>923</c:v>
                </c:pt>
                <c:pt idx="2265">
                  <c:v>924</c:v>
                </c:pt>
                <c:pt idx="2266">
                  <c:v>925</c:v>
                </c:pt>
                <c:pt idx="2267">
                  <c:v>926</c:v>
                </c:pt>
                <c:pt idx="2268">
                  <c:v>927</c:v>
                </c:pt>
                <c:pt idx="2269">
                  <c:v>928</c:v>
                </c:pt>
                <c:pt idx="2270">
                  <c:v>929</c:v>
                </c:pt>
                <c:pt idx="2271">
                  <c:v>930</c:v>
                </c:pt>
                <c:pt idx="2272">
                  <c:v>931</c:v>
                </c:pt>
                <c:pt idx="2273">
                  <c:v>932</c:v>
                </c:pt>
                <c:pt idx="2274">
                  <c:v>933</c:v>
                </c:pt>
                <c:pt idx="2275">
                  <c:v>934</c:v>
                </c:pt>
                <c:pt idx="2276">
                  <c:v>935</c:v>
                </c:pt>
                <c:pt idx="2277">
                  <c:v>936</c:v>
                </c:pt>
                <c:pt idx="2278">
                  <c:v>937</c:v>
                </c:pt>
                <c:pt idx="2279">
                  <c:v>938</c:v>
                </c:pt>
                <c:pt idx="2280">
                  <c:v>939</c:v>
                </c:pt>
                <c:pt idx="2281">
                  <c:v>940</c:v>
                </c:pt>
                <c:pt idx="2282">
                  <c:v>941</c:v>
                </c:pt>
                <c:pt idx="2283">
                  <c:v>942</c:v>
                </c:pt>
                <c:pt idx="2284">
                  <c:v>943</c:v>
                </c:pt>
                <c:pt idx="2285">
                  <c:v>944</c:v>
                </c:pt>
                <c:pt idx="2286">
                  <c:v>945</c:v>
                </c:pt>
                <c:pt idx="2287">
                  <c:v>946</c:v>
                </c:pt>
                <c:pt idx="2288">
                  <c:v>947</c:v>
                </c:pt>
                <c:pt idx="2289">
                  <c:v>948</c:v>
                </c:pt>
                <c:pt idx="2290">
                  <c:v>949</c:v>
                </c:pt>
                <c:pt idx="2291">
                  <c:v>950</c:v>
                </c:pt>
                <c:pt idx="2292">
                  <c:v>951</c:v>
                </c:pt>
                <c:pt idx="2293">
                  <c:v>952</c:v>
                </c:pt>
                <c:pt idx="2294">
                  <c:v>953</c:v>
                </c:pt>
                <c:pt idx="2295">
                  <c:v>954</c:v>
                </c:pt>
                <c:pt idx="2296">
                  <c:v>955</c:v>
                </c:pt>
                <c:pt idx="2297">
                  <c:v>956</c:v>
                </c:pt>
                <c:pt idx="2298">
                  <c:v>957</c:v>
                </c:pt>
                <c:pt idx="2299">
                  <c:v>958</c:v>
                </c:pt>
                <c:pt idx="2300">
                  <c:v>959</c:v>
                </c:pt>
                <c:pt idx="2301">
                  <c:v>960</c:v>
                </c:pt>
                <c:pt idx="2302">
                  <c:v>961</c:v>
                </c:pt>
                <c:pt idx="2303">
                  <c:v>962</c:v>
                </c:pt>
                <c:pt idx="2304">
                  <c:v>963</c:v>
                </c:pt>
                <c:pt idx="2305">
                  <c:v>964</c:v>
                </c:pt>
                <c:pt idx="2306">
                  <c:v>965</c:v>
                </c:pt>
                <c:pt idx="2307">
                  <c:v>966</c:v>
                </c:pt>
                <c:pt idx="2308">
                  <c:v>967</c:v>
                </c:pt>
                <c:pt idx="2309">
                  <c:v>968</c:v>
                </c:pt>
                <c:pt idx="2310">
                  <c:v>969</c:v>
                </c:pt>
                <c:pt idx="2311">
                  <c:v>970</c:v>
                </c:pt>
                <c:pt idx="2312">
                  <c:v>971</c:v>
                </c:pt>
                <c:pt idx="2313">
                  <c:v>972</c:v>
                </c:pt>
                <c:pt idx="2314">
                  <c:v>973</c:v>
                </c:pt>
                <c:pt idx="2315">
                  <c:v>974</c:v>
                </c:pt>
                <c:pt idx="2316">
                  <c:v>975</c:v>
                </c:pt>
                <c:pt idx="2317">
                  <c:v>976</c:v>
                </c:pt>
                <c:pt idx="2318">
                  <c:v>977</c:v>
                </c:pt>
                <c:pt idx="2319">
                  <c:v>978</c:v>
                </c:pt>
                <c:pt idx="2320">
                  <c:v>979</c:v>
                </c:pt>
                <c:pt idx="2321">
                  <c:v>980</c:v>
                </c:pt>
                <c:pt idx="2322">
                  <c:v>981</c:v>
                </c:pt>
                <c:pt idx="2323">
                  <c:v>982</c:v>
                </c:pt>
                <c:pt idx="2324">
                  <c:v>983</c:v>
                </c:pt>
                <c:pt idx="2325">
                  <c:v>984</c:v>
                </c:pt>
                <c:pt idx="2326">
                  <c:v>985</c:v>
                </c:pt>
                <c:pt idx="2327">
                  <c:v>986</c:v>
                </c:pt>
                <c:pt idx="2328">
                  <c:v>987</c:v>
                </c:pt>
                <c:pt idx="2329">
                  <c:v>988</c:v>
                </c:pt>
                <c:pt idx="2330">
                  <c:v>989</c:v>
                </c:pt>
                <c:pt idx="2331">
                  <c:v>990</c:v>
                </c:pt>
                <c:pt idx="2332">
                  <c:v>991</c:v>
                </c:pt>
                <c:pt idx="2333">
                  <c:v>992</c:v>
                </c:pt>
                <c:pt idx="2334">
                  <c:v>993</c:v>
                </c:pt>
                <c:pt idx="2335">
                  <c:v>994</c:v>
                </c:pt>
                <c:pt idx="2336">
                  <c:v>995</c:v>
                </c:pt>
                <c:pt idx="2337">
                  <c:v>996</c:v>
                </c:pt>
                <c:pt idx="2338">
                  <c:v>997</c:v>
                </c:pt>
                <c:pt idx="2339">
                  <c:v>998</c:v>
                </c:pt>
                <c:pt idx="2340">
                  <c:v>999</c:v>
                </c:pt>
                <c:pt idx="2341">
                  <c:v>1000</c:v>
                </c:pt>
                <c:pt idx="2342">
                  <c:v>1001</c:v>
                </c:pt>
                <c:pt idx="2343">
                  <c:v>1002</c:v>
                </c:pt>
                <c:pt idx="2344">
                  <c:v>1003</c:v>
                </c:pt>
                <c:pt idx="2345">
                  <c:v>1004</c:v>
                </c:pt>
                <c:pt idx="2346">
                  <c:v>1005</c:v>
                </c:pt>
                <c:pt idx="2347">
                  <c:v>1006</c:v>
                </c:pt>
                <c:pt idx="2348">
                  <c:v>1007</c:v>
                </c:pt>
                <c:pt idx="2349">
                  <c:v>1008</c:v>
                </c:pt>
                <c:pt idx="2350">
                  <c:v>1009</c:v>
                </c:pt>
                <c:pt idx="2351">
                  <c:v>1010</c:v>
                </c:pt>
                <c:pt idx="2352">
                  <c:v>1011</c:v>
                </c:pt>
                <c:pt idx="2353">
                  <c:v>1012</c:v>
                </c:pt>
                <c:pt idx="2354">
                  <c:v>1013</c:v>
                </c:pt>
                <c:pt idx="2355">
                  <c:v>1014</c:v>
                </c:pt>
                <c:pt idx="2356">
                  <c:v>1015</c:v>
                </c:pt>
                <c:pt idx="2357">
                  <c:v>1016</c:v>
                </c:pt>
                <c:pt idx="2358">
                  <c:v>1017</c:v>
                </c:pt>
                <c:pt idx="2359">
                  <c:v>1018</c:v>
                </c:pt>
                <c:pt idx="2360">
                  <c:v>1019</c:v>
                </c:pt>
                <c:pt idx="2361">
                  <c:v>1020</c:v>
                </c:pt>
                <c:pt idx="2362">
                  <c:v>1021</c:v>
                </c:pt>
                <c:pt idx="2363">
                  <c:v>1022</c:v>
                </c:pt>
                <c:pt idx="2364">
                  <c:v>1023</c:v>
                </c:pt>
                <c:pt idx="2365">
                  <c:v>1024</c:v>
                </c:pt>
                <c:pt idx="2366">
                  <c:v>1025</c:v>
                </c:pt>
                <c:pt idx="2367">
                  <c:v>1026</c:v>
                </c:pt>
                <c:pt idx="2368">
                  <c:v>1027</c:v>
                </c:pt>
                <c:pt idx="2369">
                  <c:v>1028</c:v>
                </c:pt>
                <c:pt idx="2370">
                  <c:v>1029</c:v>
                </c:pt>
                <c:pt idx="2371">
                  <c:v>1030</c:v>
                </c:pt>
                <c:pt idx="2372">
                  <c:v>1031</c:v>
                </c:pt>
                <c:pt idx="2373">
                  <c:v>1032</c:v>
                </c:pt>
                <c:pt idx="2374">
                  <c:v>1033</c:v>
                </c:pt>
                <c:pt idx="2375">
                  <c:v>1034</c:v>
                </c:pt>
                <c:pt idx="2376">
                  <c:v>1035</c:v>
                </c:pt>
                <c:pt idx="2377">
                  <c:v>1036</c:v>
                </c:pt>
                <c:pt idx="2378">
                  <c:v>1037</c:v>
                </c:pt>
                <c:pt idx="2379">
                  <c:v>1038</c:v>
                </c:pt>
                <c:pt idx="2380">
                  <c:v>1039</c:v>
                </c:pt>
                <c:pt idx="2381">
                  <c:v>1040</c:v>
                </c:pt>
                <c:pt idx="2382">
                  <c:v>1041</c:v>
                </c:pt>
                <c:pt idx="2383">
                  <c:v>1042</c:v>
                </c:pt>
                <c:pt idx="2384">
                  <c:v>1043</c:v>
                </c:pt>
                <c:pt idx="2385">
                  <c:v>1044</c:v>
                </c:pt>
                <c:pt idx="2386">
                  <c:v>1045</c:v>
                </c:pt>
                <c:pt idx="2387">
                  <c:v>1046</c:v>
                </c:pt>
                <c:pt idx="2388">
                  <c:v>1047</c:v>
                </c:pt>
                <c:pt idx="2389">
                  <c:v>1048</c:v>
                </c:pt>
                <c:pt idx="2390">
                  <c:v>1049</c:v>
                </c:pt>
                <c:pt idx="2391">
                  <c:v>1050</c:v>
                </c:pt>
                <c:pt idx="2392">
                  <c:v>1051</c:v>
                </c:pt>
                <c:pt idx="2393">
                  <c:v>1052</c:v>
                </c:pt>
                <c:pt idx="2394">
                  <c:v>1053</c:v>
                </c:pt>
                <c:pt idx="2395">
                  <c:v>1054</c:v>
                </c:pt>
                <c:pt idx="2396">
                  <c:v>1055</c:v>
                </c:pt>
                <c:pt idx="2397">
                  <c:v>1056</c:v>
                </c:pt>
                <c:pt idx="2398">
                  <c:v>1057</c:v>
                </c:pt>
                <c:pt idx="2399">
                  <c:v>1058</c:v>
                </c:pt>
                <c:pt idx="2400">
                  <c:v>1059</c:v>
                </c:pt>
                <c:pt idx="2401">
                  <c:v>1060</c:v>
                </c:pt>
                <c:pt idx="2402">
                  <c:v>1061</c:v>
                </c:pt>
                <c:pt idx="2403">
                  <c:v>1062</c:v>
                </c:pt>
                <c:pt idx="2404">
                  <c:v>1063</c:v>
                </c:pt>
                <c:pt idx="2405">
                  <c:v>1064</c:v>
                </c:pt>
                <c:pt idx="2406">
                  <c:v>1065</c:v>
                </c:pt>
                <c:pt idx="2407">
                  <c:v>1066</c:v>
                </c:pt>
                <c:pt idx="2408">
                  <c:v>1067</c:v>
                </c:pt>
                <c:pt idx="2409">
                  <c:v>1068</c:v>
                </c:pt>
                <c:pt idx="2410">
                  <c:v>1069</c:v>
                </c:pt>
                <c:pt idx="2411">
                  <c:v>1070</c:v>
                </c:pt>
                <c:pt idx="2412">
                  <c:v>1071</c:v>
                </c:pt>
                <c:pt idx="2413">
                  <c:v>1072</c:v>
                </c:pt>
                <c:pt idx="2414">
                  <c:v>1073</c:v>
                </c:pt>
                <c:pt idx="2415">
                  <c:v>1074</c:v>
                </c:pt>
                <c:pt idx="2416">
                  <c:v>1075</c:v>
                </c:pt>
                <c:pt idx="2417">
                  <c:v>1076</c:v>
                </c:pt>
                <c:pt idx="2418">
                  <c:v>1077</c:v>
                </c:pt>
                <c:pt idx="2419">
                  <c:v>1078</c:v>
                </c:pt>
                <c:pt idx="2420">
                  <c:v>1079</c:v>
                </c:pt>
                <c:pt idx="2421">
                  <c:v>1080</c:v>
                </c:pt>
                <c:pt idx="2422">
                  <c:v>1081</c:v>
                </c:pt>
                <c:pt idx="2423">
                  <c:v>1082</c:v>
                </c:pt>
                <c:pt idx="2424">
                  <c:v>1083</c:v>
                </c:pt>
                <c:pt idx="2425">
                  <c:v>1084</c:v>
                </c:pt>
                <c:pt idx="2426">
                  <c:v>1085</c:v>
                </c:pt>
                <c:pt idx="2427">
                  <c:v>1086</c:v>
                </c:pt>
                <c:pt idx="2428">
                  <c:v>1087</c:v>
                </c:pt>
                <c:pt idx="2429">
                  <c:v>1088</c:v>
                </c:pt>
                <c:pt idx="2430">
                  <c:v>1089</c:v>
                </c:pt>
                <c:pt idx="2431">
                  <c:v>1090</c:v>
                </c:pt>
                <c:pt idx="2432">
                  <c:v>1091</c:v>
                </c:pt>
                <c:pt idx="2433">
                  <c:v>1092</c:v>
                </c:pt>
                <c:pt idx="2434">
                  <c:v>1093</c:v>
                </c:pt>
                <c:pt idx="2435">
                  <c:v>1094</c:v>
                </c:pt>
                <c:pt idx="2436">
                  <c:v>1095</c:v>
                </c:pt>
                <c:pt idx="2437">
                  <c:v>1096</c:v>
                </c:pt>
                <c:pt idx="2438">
                  <c:v>1097</c:v>
                </c:pt>
                <c:pt idx="2439">
                  <c:v>1098</c:v>
                </c:pt>
                <c:pt idx="2440">
                  <c:v>1099</c:v>
                </c:pt>
                <c:pt idx="2441">
                  <c:v>1100</c:v>
                </c:pt>
                <c:pt idx="2442">
                  <c:v>1101</c:v>
                </c:pt>
                <c:pt idx="2443">
                  <c:v>1102</c:v>
                </c:pt>
                <c:pt idx="2444">
                  <c:v>1103</c:v>
                </c:pt>
                <c:pt idx="2445">
                  <c:v>1104</c:v>
                </c:pt>
                <c:pt idx="2446">
                  <c:v>1105</c:v>
                </c:pt>
                <c:pt idx="2447">
                  <c:v>1106</c:v>
                </c:pt>
                <c:pt idx="2448">
                  <c:v>1107</c:v>
                </c:pt>
                <c:pt idx="2449">
                  <c:v>1108</c:v>
                </c:pt>
                <c:pt idx="2450">
                  <c:v>1109</c:v>
                </c:pt>
                <c:pt idx="2451">
                  <c:v>1110</c:v>
                </c:pt>
                <c:pt idx="2452">
                  <c:v>1111</c:v>
                </c:pt>
                <c:pt idx="2453">
                  <c:v>1112</c:v>
                </c:pt>
                <c:pt idx="2454">
                  <c:v>1113</c:v>
                </c:pt>
                <c:pt idx="2455">
                  <c:v>1114</c:v>
                </c:pt>
                <c:pt idx="2456">
                  <c:v>1115</c:v>
                </c:pt>
                <c:pt idx="2457">
                  <c:v>1116</c:v>
                </c:pt>
                <c:pt idx="2458">
                  <c:v>1117</c:v>
                </c:pt>
                <c:pt idx="2459">
                  <c:v>1118</c:v>
                </c:pt>
                <c:pt idx="2460">
                  <c:v>1119</c:v>
                </c:pt>
                <c:pt idx="2461">
                  <c:v>1120</c:v>
                </c:pt>
                <c:pt idx="2462">
                  <c:v>1121</c:v>
                </c:pt>
                <c:pt idx="2463">
                  <c:v>1122</c:v>
                </c:pt>
                <c:pt idx="2464">
                  <c:v>1123</c:v>
                </c:pt>
                <c:pt idx="2465">
                  <c:v>1124</c:v>
                </c:pt>
                <c:pt idx="2466">
                  <c:v>1125</c:v>
                </c:pt>
                <c:pt idx="2467">
                  <c:v>1126</c:v>
                </c:pt>
                <c:pt idx="2468">
                  <c:v>1127</c:v>
                </c:pt>
                <c:pt idx="2469">
                  <c:v>1128</c:v>
                </c:pt>
                <c:pt idx="2470">
                  <c:v>1129</c:v>
                </c:pt>
                <c:pt idx="2471">
                  <c:v>1130</c:v>
                </c:pt>
                <c:pt idx="2472">
                  <c:v>1131</c:v>
                </c:pt>
                <c:pt idx="2473">
                  <c:v>1132</c:v>
                </c:pt>
                <c:pt idx="2474">
                  <c:v>1133</c:v>
                </c:pt>
                <c:pt idx="2475">
                  <c:v>1134</c:v>
                </c:pt>
                <c:pt idx="2476">
                  <c:v>1135</c:v>
                </c:pt>
                <c:pt idx="2477">
                  <c:v>1136</c:v>
                </c:pt>
                <c:pt idx="2478">
                  <c:v>1137</c:v>
                </c:pt>
                <c:pt idx="2479">
                  <c:v>1138</c:v>
                </c:pt>
                <c:pt idx="2480">
                  <c:v>1139</c:v>
                </c:pt>
                <c:pt idx="2481">
                  <c:v>1140</c:v>
                </c:pt>
                <c:pt idx="2482">
                  <c:v>1141</c:v>
                </c:pt>
                <c:pt idx="2483">
                  <c:v>1142</c:v>
                </c:pt>
                <c:pt idx="2484">
                  <c:v>1143</c:v>
                </c:pt>
                <c:pt idx="2485">
                  <c:v>1144</c:v>
                </c:pt>
                <c:pt idx="2486">
                  <c:v>1145</c:v>
                </c:pt>
                <c:pt idx="2487">
                  <c:v>1146</c:v>
                </c:pt>
                <c:pt idx="2488">
                  <c:v>1147</c:v>
                </c:pt>
                <c:pt idx="2489">
                  <c:v>1148</c:v>
                </c:pt>
                <c:pt idx="2490">
                  <c:v>1149</c:v>
                </c:pt>
                <c:pt idx="2491">
                  <c:v>1150</c:v>
                </c:pt>
                <c:pt idx="2492">
                  <c:v>1151</c:v>
                </c:pt>
                <c:pt idx="2493">
                  <c:v>1152</c:v>
                </c:pt>
                <c:pt idx="2494">
                  <c:v>1153</c:v>
                </c:pt>
                <c:pt idx="2495">
                  <c:v>1154</c:v>
                </c:pt>
                <c:pt idx="2496">
                  <c:v>1155</c:v>
                </c:pt>
                <c:pt idx="2497">
                  <c:v>1156</c:v>
                </c:pt>
                <c:pt idx="2498">
                  <c:v>1157</c:v>
                </c:pt>
                <c:pt idx="2499">
                  <c:v>1158</c:v>
                </c:pt>
                <c:pt idx="2500">
                  <c:v>1159</c:v>
                </c:pt>
                <c:pt idx="2501">
                  <c:v>1160</c:v>
                </c:pt>
                <c:pt idx="2502">
                  <c:v>1161</c:v>
                </c:pt>
                <c:pt idx="2503">
                  <c:v>1162</c:v>
                </c:pt>
                <c:pt idx="2504">
                  <c:v>1163</c:v>
                </c:pt>
                <c:pt idx="2505">
                  <c:v>1164</c:v>
                </c:pt>
                <c:pt idx="2506">
                  <c:v>1165</c:v>
                </c:pt>
                <c:pt idx="2507">
                  <c:v>1166</c:v>
                </c:pt>
                <c:pt idx="2508">
                  <c:v>1167</c:v>
                </c:pt>
                <c:pt idx="2509">
                  <c:v>1168</c:v>
                </c:pt>
                <c:pt idx="2510">
                  <c:v>1169</c:v>
                </c:pt>
                <c:pt idx="2511">
                  <c:v>1170</c:v>
                </c:pt>
                <c:pt idx="2512">
                  <c:v>1171</c:v>
                </c:pt>
                <c:pt idx="2513">
                  <c:v>1172</c:v>
                </c:pt>
                <c:pt idx="2514">
                  <c:v>1173</c:v>
                </c:pt>
                <c:pt idx="2515">
                  <c:v>1174</c:v>
                </c:pt>
                <c:pt idx="2516">
                  <c:v>1175</c:v>
                </c:pt>
                <c:pt idx="2517">
                  <c:v>1176</c:v>
                </c:pt>
                <c:pt idx="2518">
                  <c:v>1177</c:v>
                </c:pt>
                <c:pt idx="2519">
                  <c:v>1178</c:v>
                </c:pt>
                <c:pt idx="2520">
                  <c:v>1179</c:v>
                </c:pt>
                <c:pt idx="2521">
                  <c:v>1180</c:v>
                </c:pt>
                <c:pt idx="2522">
                  <c:v>1181</c:v>
                </c:pt>
                <c:pt idx="2523">
                  <c:v>1182</c:v>
                </c:pt>
                <c:pt idx="2524">
                  <c:v>1183</c:v>
                </c:pt>
                <c:pt idx="2525">
                  <c:v>1184</c:v>
                </c:pt>
                <c:pt idx="2526">
                  <c:v>1185</c:v>
                </c:pt>
                <c:pt idx="2527">
                  <c:v>1186</c:v>
                </c:pt>
                <c:pt idx="2528">
                  <c:v>1187</c:v>
                </c:pt>
                <c:pt idx="2529">
                  <c:v>1188</c:v>
                </c:pt>
                <c:pt idx="2530">
                  <c:v>1189</c:v>
                </c:pt>
                <c:pt idx="2531">
                  <c:v>1190</c:v>
                </c:pt>
                <c:pt idx="2532">
                  <c:v>1191</c:v>
                </c:pt>
                <c:pt idx="2533">
                  <c:v>1192</c:v>
                </c:pt>
                <c:pt idx="2534">
                  <c:v>1193</c:v>
                </c:pt>
                <c:pt idx="2535">
                  <c:v>1194</c:v>
                </c:pt>
                <c:pt idx="2536">
                  <c:v>1195</c:v>
                </c:pt>
                <c:pt idx="2537">
                  <c:v>1196</c:v>
                </c:pt>
                <c:pt idx="2538">
                  <c:v>1197</c:v>
                </c:pt>
                <c:pt idx="2539">
                  <c:v>1198</c:v>
                </c:pt>
                <c:pt idx="2540">
                  <c:v>1199</c:v>
                </c:pt>
                <c:pt idx="2541">
                  <c:v>1200</c:v>
                </c:pt>
                <c:pt idx="2542">
                  <c:v>1201</c:v>
                </c:pt>
                <c:pt idx="2543">
                  <c:v>1202</c:v>
                </c:pt>
                <c:pt idx="2544">
                  <c:v>1203</c:v>
                </c:pt>
                <c:pt idx="2545">
                  <c:v>1204</c:v>
                </c:pt>
                <c:pt idx="2546">
                  <c:v>1205</c:v>
                </c:pt>
                <c:pt idx="2547">
                  <c:v>1206</c:v>
                </c:pt>
                <c:pt idx="2548">
                  <c:v>1207</c:v>
                </c:pt>
                <c:pt idx="2549">
                  <c:v>1208</c:v>
                </c:pt>
                <c:pt idx="2550">
                  <c:v>1209</c:v>
                </c:pt>
                <c:pt idx="2551">
                  <c:v>1210</c:v>
                </c:pt>
                <c:pt idx="2552">
                  <c:v>1211</c:v>
                </c:pt>
                <c:pt idx="2553">
                  <c:v>1212</c:v>
                </c:pt>
                <c:pt idx="2554">
                  <c:v>1213</c:v>
                </c:pt>
                <c:pt idx="2555">
                  <c:v>1214</c:v>
                </c:pt>
                <c:pt idx="2556">
                  <c:v>1215</c:v>
                </c:pt>
                <c:pt idx="2557">
                  <c:v>1216</c:v>
                </c:pt>
                <c:pt idx="2558">
                  <c:v>1217</c:v>
                </c:pt>
                <c:pt idx="2559">
                  <c:v>1218</c:v>
                </c:pt>
                <c:pt idx="2560">
                  <c:v>1219</c:v>
                </c:pt>
                <c:pt idx="2561">
                  <c:v>1220</c:v>
                </c:pt>
                <c:pt idx="2562">
                  <c:v>1221</c:v>
                </c:pt>
                <c:pt idx="2563">
                  <c:v>1222</c:v>
                </c:pt>
                <c:pt idx="2564">
                  <c:v>1223</c:v>
                </c:pt>
                <c:pt idx="2565">
                  <c:v>1224</c:v>
                </c:pt>
                <c:pt idx="2566">
                  <c:v>1225</c:v>
                </c:pt>
                <c:pt idx="2567">
                  <c:v>1226</c:v>
                </c:pt>
                <c:pt idx="2568">
                  <c:v>1227</c:v>
                </c:pt>
                <c:pt idx="2569">
                  <c:v>1228</c:v>
                </c:pt>
                <c:pt idx="2570">
                  <c:v>1229</c:v>
                </c:pt>
                <c:pt idx="2571">
                  <c:v>1230</c:v>
                </c:pt>
                <c:pt idx="2572">
                  <c:v>1231</c:v>
                </c:pt>
                <c:pt idx="2573">
                  <c:v>1232</c:v>
                </c:pt>
                <c:pt idx="2574">
                  <c:v>1233</c:v>
                </c:pt>
                <c:pt idx="2575">
                  <c:v>1234</c:v>
                </c:pt>
                <c:pt idx="2576">
                  <c:v>1235</c:v>
                </c:pt>
                <c:pt idx="2577">
                  <c:v>1236</c:v>
                </c:pt>
                <c:pt idx="2578">
                  <c:v>1237</c:v>
                </c:pt>
                <c:pt idx="2579">
                  <c:v>1238</c:v>
                </c:pt>
                <c:pt idx="2580">
                  <c:v>1239</c:v>
                </c:pt>
                <c:pt idx="2581">
                  <c:v>1240</c:v>
                </c:pt>
                <c:pt idx="2582">
                  <c:v>1241</c:v>
                </c:pt>
                <c:pt idx="2583">
                  <c:v>1242</c:v>
                </c:pt>
                <c:pt idx="2584">
                  <c:v>1243</c:v>
                </c:pt>
                <c:pt idx="2585">
                  <c:v>1244</c:v>
                </c:pt>
                <c:pt idx="2586">
                  <c:v>1245</c:v>
                </c:pt>
                <c:pt idx="2587">
                  <c:v>1246</c:v>
                </c:pt>
                <c:pt idx="2588">
                  <c:v>1247</c:v>
                </c:pt>
                <c:pt idx="2589">
                  <c:v>1248</c:v>
                </c:pt>
                <c:pt idx="2590">
                  <c:v>1249</c:v>
                </c:pt>
                <c:pt idx="2591">
                  <c:v>1250</c:v>
                </c:pt>
                <c:pt idx="2592">
                  <c:v>1251</c:v>
                </c:pt>
                <c:pt idx="2593">
                  <c:v>1252</c:v>
                </c:pt>
                <c:pt idx="2594">
                  <c:v>1253</c:v>
                </c:pt>
                <c:pt idx="2595">
                  <c:v>1254</c:v>
                </c:pt>
                <c:pt idx="2596">
                  <c:v>1255</c:v>
                </c:pt>
                <c:pt idx="2597">
                  <c:v>1256</c:v>
                </c:pt>
                <c:pt idx="2598">
                  <c:v>1257</c:v>
                </c:pt>
                <c:pt idx="2599">
                  <c:v>1258</c:v>
                </c:pt>
                <c:pt idx="2600">
                  <c:v>1259</c:v>
                </c:pt>
                <c:pt idx="2601">
                  <c:v>1260</c:v>
                </c:pt>
                <c:pt idx="2602">
                  <c:v>1261</c:v>
                </c:pt>
                <c:pt idx="2603">
                  <c:v>1262</c:v>
                </c:pt>
                <c:pt idx="2604">
                  <c:v>1263</c:v>
                </c:pt>
                <c:pt idx="2605">
                  <c:v>1264</c:v>
                </c:pt>
                <c:pt idx="2606">
                  <c:v>1265</c:v>
                </c:pt>
                <c:pt idx="2607">
                  <c:v>1266</c:v>
                </c:pt>
                <c:pt idx="2608">
                  <c:v>1267</c:v>
                </c:pt>
                <c:pt idx="2609">
                  <c:v>1268</c:v>
                </c:pt>
                <c:pt idx="2610">
                  <c:v>1269</c:v>
                </c:pt>
                <c:pt idx="2611">
                  <c:v>1270</c:v>
                </c:pt>
                <c:pt idx="2612">
                  <c:v>1271</c:v>
                </c:pt>
                <c:pt idx="2613">
                  <c:v>1272</c:v>
                </c:pt>
                <c:pt idx="2614">
                  <c:v>1273</c:v>
                </c:pt>
                <c:pt idx="2615">
                  <c:v>1274</c:v>
                </c:pt>
                <c:pt idx="2616">
                  <c:v>1275</c:v>
                </c:pt>
                <c:pt idx="2617">
                  <c:v>1276</c:v>
                </c:pt>
                <c:pt idx="2618">
                  <c:v>1277</c:v>
                </c:pt>
                <c:pt idx="2619">
                  <c:v>1278</c:v>
                </c:pt>
                <c:pt idx="2620">
                  <c:v>1279</c:v>
                </c:pt>
                <c:pt idx="2621">
                  <c:v>1280</c:v>
                </c:pt>
                <c:pt idx="2622">
                  <c:v>1281</c:v>
                </c:pt>
                <c:pt idx="2623">
                  <c:v>1282</c:v>
                </c:pt>
                <c:pt idx="2624">
                  <c:v>1283</c:v>
                </c:pt>
                <c:pt idx="2625">
                  <c:v>1284</c:v>
                </c:pt>
                <c:pt idx="2626">
                  <c:v>1285</c:v>
                </c:pt>
                <c:pt idx="2627">
                  <c:v>1286</c:v>
                </c:pt>
                <c:pt idx="2628">
                  <c:v>1287</c:v>
                </c:pt>
                <c:pt idx="2629">
                  <c:v>1288</c:v>
                </c:pt>
                <c:pt idx="2630">
                  <c:v>1289</c:v>
                </c:pt>
                <c:pt idx="2631">
                  <c:v>1290</c:v>
                </c:pt>
                <c:pt idx="2632">
                  <c:v>1291</c:v>
                </c:pt>
                <c:pt idx="2633">
                  <c:v>1292</c:v>
                </c:pt>
                <c:pt idx="2634">
                  <c:v>1293</c:v>
                </c:pt>
                <c:pt idx="2635">
                  <c:v>1294</c:v>
                </c:pt>
                <c:pt idx="2636">
                  <c:v>1295</c:v>
                </c:pt>
                <c:pt idx="2637">
                  <c:v>1296</c:v>
                </c:pt>
                <c:pt idx="2638">
                  <c:v>1297</c:v>
                </c:pt>
                <c:pt idx="2639">
                  <c:v>1298</c:v>
                </c:pt>
                <c:pt idx="2640">
                  <c:v>1299</c:v>
                </c:pt>
                <c:pt idx="2641">
                  <c:v>1300</c:v>
                </c:pt>
                <c:pt idx="2642">
                  <c:v>1301</c:v>
                </c:pt>
                <c:pt idx="2643">
                  <c:v>1302</c:v>
                </c:pt>
                <c:pt idx="2644">
                  <c:v>1303</c:v>
                </c:pt>
                <c:pt idx="2645">
                  <c:v>1304</c:v>
                </c:pt>
                <c:pt idx="2646">
                  <c:v>1305</c:v>
                </c:pt>
                <c:pt idx="2647">
                  <c:v>1306</c:v>
                </c:pt>
                <c:pt idx="2648">
                  <c:v>1307</c:v>
                </c:pt>
                <c:pt idx="2649">
                  <c:v>1308</c:v>
                </c:pt>
                <c:pt idx="2650">
                  <c:v>1309</c:v>
                </c:pt>
                <c:pt idx="2651">
                  <c:v>1310</c:v>
                </c:pt>
                <c:pt idx="2652">
                  <c:v>1311</c:v>
                </c:pt>
                <c:pt idx="2653">
                  <c:v>1312</c:v>
                </c:pt>
                <c:pt idx="2654">
                  <c:v>1313</c:v>
                </c:pt>
                <c:pt idx="2655">
                  <c:v>1314</c:v>
                </c:pt>
                <c:pt idx="2656">
                  <c:v>1315</c:v>
                </c:pt>
                <c:pt idx="2657">
                  <c:v>1316</c:v>
                </c:pt>
                <c:pt idx="2658">
                  <c:v>1317</c:v>
                </c:pt>
                <c:pt idx="2659">
                  <c:v>1318</c:v>
                </c:pt>
                <c:pt idx="2660">
                  <c:v>1319</c:v>
                </c:pt>
                <c:pt idx="2661">
                  <c:v>1320</c:v>
                </c:pt>
                <c:pt idx="2662">
                  <c:v>1321</c:v>
                </c:pt>
                <c:pt idx="2663">
                  <c:v>1322</c:v>
                </c:pt>
                <c:pt idx="2664">
                  <c:v>1323</c:v>
                </c:pt>
                <c:pt idx="2665">
                  <c:v>1324</c:v>
                </c:pt>
                <c:pt idx="2666">
                  <c:v>1325</c:v>
                </c:pt>
                <c:pt idx="2667">
                  <c:v>1326</c:v>
                </c:pt>
                <c:pt idx="2668">
                  <c:v>1327</c:v>
                </c:pt>
                <c:pt idx="2669">
                  <c:v>1328</c:v>
                </c:pt>
                <c:pt idx="2670">
                  <c:v>1329</c:v>
                </c:pt>
                <c:pt idx="2671">
                  <c:v>1330</c:v>
                </c:pt>
                <c:pt idx="2672">
                  <c:v>1331</c:v>
                </c:pt>
                <c:pt idx="2673">
                  <c:v>1332</c:v>
                </c:pt>
                <c:pt idx="2674">
                  <c:v>1333</c:v>
                </c:pt>
                <c:pt idx="2675">
                  <c:v>1334</c:v>
                </c:pt>
                <c:pt idx="2676">
                  <c:v>1335</c:v>
                </c:pt>
                <c:pt idx="2677">
                  <c:v>1336</c:v>
                </c:pt>
                <c:pt idx="2678">
                  <c:v>1337</c:v>
                </c:pt>
                <c:pt idx="2679">
                  <c:v>1338</c:v>
                </c:pt>
                <c:pt idx="2680">
                  <c:v>1339</c:v>
                </c:pt>
                <c:pt idx="2681">
                  <c:v>1340</c:v>
                </c:pt>
                <c:pt idx="2682">
                  <c:v>1341</c:v>
                </c:pt>
                <c:pt idx="2683">
                  <c:v>1342</c:v>
                </c:pt>
                <c:pt idx="2684">
                  <c:v>1343</c:v>
                </c:pt>
                <c:pt idx="2685">
                  <c:v>1344</c:v>
                </c:pt>
                <c:pt idx="2686">
                  <c:v>1345</c:v>
                </c:pt>
                <c:pt idx="2687">
                  <c:v>1346</c:v>
                </c:pt>
                <c:pt idx="2688">
                  <c:v>1347</c:v>
                </c:pt>
                <c:pt idx="2689">
                  <c:v>1348</c:v>
                </c:pt>
                <c:pt idx="2690">
                  <c:v>1349</c:v>
                </c:pt>
                <c:pt idx="2691">
                  <c:v>1350</c:v>
                </c:pt>
                <c:pt idx="2692">
                  <c:v>1351</c:v>
                </c:pt>
                <c:pt idx="2693">
                  <c:v>1352</c:v>
                </c:pt>
                <c:pt idx="2694">
                  <c:v>1353</c:v>
                </c:pt>
                <c:pt idx="2695">
                  <c:v>1354</c:v>
                </c:pt>
                <c:pt idx="2696">
                  <c:v>1355</c:v>
                </c:pt>
                <c:pt idx="2697">
                  <c:v>1356</c:v>
                </c:pt>
                <c:pt idx="2698">
                  <c:v>1357</c:v>
                </c:pt>
                <c:pt idx="2699">
                  <c:v>1358</c:v>
                </c:pt>
                <c:pt idx="2700">
                  <c:v>1359</c:v>
                </c:pt>
                <c:pt idx="2701">
                  <c:v>1360</c:v>
                </c:pt>
                <c:pt idx="2702">
                  <c:v>1361</c:v>
                </c:pt>
                <c:pt idx="2703">
                  <c:v>1362</c:v>
                </c:pt>
                <c:pt idx="2704">
                  <c:v>1363</c:v>
                </c:pt>
                <c:pt idx="2705">
                  <c:v>1364</c:v>
                </c:pt>
                <c:pt idx="2706">
                  <c:v>1365</c:v>
                </c:pt>
                <c:pt idx="2707">
                  <c:v>1366</c:v>
                </c:pt>
                <c:pt idx="2708">
                  <c:v>1367</c:v>
                </c:pt>
                <c:pt idx="2709">
                  <c:v>1368</c:v>
                </c:pt>
                <c:pt idx="2710">
                  <c:v>1369</c:v>
                </c:pt>
                <c:pt idx="2711">
                  <c:v>1370</c:v>
                </c:pt>
                <c:pt idx="2712">
                  <c:v>1371</c:v>
                </c:pt>
                <c:pt idx="2713">
                  <c:v>1372</c:v>
                </c:pt>
                <c:pt idx="2714">
                  <c:v>1373</c:v>
                </c:pt>
                <c:pt idx="2715">
                  <c:v>1374</c:v>
                </c:pt>
                <c:pt idx="2716">
                  <c:v>1375</c:v>
                </c:pt>
                <c:pt idx="2717">
                  <c:v>1376</c:v>
                </c:pt>
                <c:pt idx="2718">
                  <c:v>1377</c:v>
                </c:pt>
                <c:pt idx="2719">
                  <c:v>1378</c:v>
                </c:pt>
                <c:pt idx="2720">
                  <c:v>1379</c:v>
                </c:pt>
                <c:pt idx="2721">
                  <c:v>1380</c:v>
                </c:pt>
                <c:pt idx="2722">
                  <c:v>1381</c:v>
                </c:pt>
                <c:pt idx="2723">
                  <c:v>1382</c:v>
                </c:pt>
                <c:pt idx="2724">
                  <c:v>1383</c:v>
                </c:pt>
                <c:pt idx="2725">
                  <c:v>1384</c:v>
                </c:pt>
                <c:pt idx="2726">
                  <c:v>1385</c:v>
                </c:pt>
                <c:pt idx="2727">
                  <c:v>1386</c:v>
                </c:pt>
                <c:pt idx="2728">
                  <c:v>1387</c:v>
                </c:pt>
                <c:pt idx="2729">
                  <c:v>1388</c:v>
                </c:pt>
                <c:pt idx="2730">
                  <c:v>1389</c:v>
                </c:pt>
                <c:pt idx="2731">
                  <c:v>1390</c:v>
                </c:pt>
                <c:pt idx="2732">
                  <c:v>1391</c:v>
                </c:pt>
                <c:pt idx="2733">
                  <c:v>1392</c:v>
                </c:pt>
                <c:pt idx="2734">
                  <c:v>1393</c:v>
                </c:pt>
                <c:pt idx="2735">
                  <c:v>1394</c:v>
                </c:pt>
                <c:pt idx="2736">
                  <c:v>1395</c:v>
                </c:pt>
                <c:pt idx="2737">
                  <c:v>1396</c:v>
                </c:pt>
                <c:pt idx="2738">
                  <c:v>1397</c:v>
                </c:pt>
                <c:pt idx="2739">
                  <c:v>1398</c:v>
                </c:pt>
                <c:pt idx="2740">
                  <c:v>1399</c:v>
                </c:pt>
                <c:pt idx="2741">
                  <c:v>1400</c:v>
                </c:pt>
                <c:pt idx="2742">
                  <c:v>1401</c:v>
                </c:pt>
                <c:pt idx="2743">
                  <c:v>1402</c:v>
                </c:pt>
                <c:pt idx="2744">
                  <c:v>1403</c:v>
                </c:pt>
                <c:pt idx="2745">
                  <c:v>1404</c:v>
                </c:pt>
                <c:pt idx="2746">
                  <c:v>1405</c:v>
                </c:pt>
                <c:pt idx="2747">
                  <c:v>1406</c:v>
                </c:pt>
                <c:pt idx="2748">
                  <c:v>1407</c:v>
                </c:pt>
                <c:pt idx="2749">
                  <c:v>1408</c:v>
                </c:pt>
                <c:pt idx="2750">
                  <c:v>1409</c:v>
                </c:pt>
                <c:pt idx="2751">
                  <c:v>1410</c:v>
                </c:pt>
                <c:pt idx="2752">
                  <c:v>1411</c:v>
                </c:pt>
                <c:pt idx="2753">
                  <c:v>1412</c:v>
                </c:pt>
                <c:pt idx="2754">
                  <c:v>1413</c:v>
                </c:pt>
                <c:pt idx="2755">
                  <c:v>1414</c:v>
                </c:pt>
                <c:pt idx="2756">
                  <c:v>1415</c:v>
                </c:pt>
                <c:pt idx="2757">
                  <c:v>1416</c:v>
                </c:pt>
                <c:pt idx="2758">
                  <c:v>1417</c:v>
                </c:pt>
                <c:pt idx="2759">
                  <c:v>1418</c:v>
                </c:pt>
                <c:pt idx="2760">
                  <c:v>1419</c:v>
                </c:pt>
                <c:pt idx="2761">
                  <c:v>1420</c:v>
                </c:pt>
                <c:pt idx="2762">
                  <c:v>1421</c:v>
                </c:pt>
                <c:pt idx="2763">
                  <c:v>1422</c:v>
                </c:pt>
                <c:pt idx="2764">
                  <c:v>1423</c:v>
                </c:pt>
                <c:pt idx="2765">
                  <c:v>1424</c:v>
                </c:pt>
                <c:pt idx="2766">
                  <c:v>1425</c:v>
                </c:pt>
                <c:pt idx="2767">
                  <c:v>1426</c:v>
                </c:pt>
                <c:pt idx="2768">
                  <c:v>1427</c:v>
                </c:pt>
                <c:pt idx="2769">
                  <c:v>1428</c:v>
                </c:pt>
                <c:pt idx="2770">
                  <c:v>1429</c:v>
                </c:pt>
                <c:pt idx="2771">
                  <c:v>1430</c:v>
                </c:pt>
                <c:pt idx="2772">
                  <c:v>1431</c:v>
                </c:pt>
                <c:pt idx="2773">
                  <c:v>1432</c:v>
                </c:pt>
                <c:pt idx="2774">
                  <c:v>1433</c:v>
                </c:pt>
                <c:pt idx="2775">
                  <c:v>1434</c:v>
                </c:pt>
                <c:pt idx="2776">
                  <c:v>1435</c:v>
                </c:pt>
                <c:pt idx="2777">
                  <c:v>1436</c:v>
                </c:pt>
                <c:pt idx="2778">
                  <c:v>1437</c:v>
                </c:pt>
                <c:pt idx="2779">
                  <c:v>1438</c:v>
                </c:pt>
                <c:pt idx="2780">
                  <c:v>1439</c:v>
                </c:pt>
                <c:pt idx="2781">
                  <c:v>1440</c:v>
                </c:pt>
                <c:pt idx="2782">
                  <c:v>1441</c:v>
                </c:pt>
                <c:pt idx="2783">
                  <c:v>1442</c:v>
                </c:pt>
                <c:pt idx="2784">
                  <c:v>1443</c:v>
                </c:pt>
                <c:pt idx="2785">
                  <c:v>1444</c:v>
                </c:pt>
                <c:pt idx="2786">
                  <c:v>1445</c:v>
                </c:pt>
                <c:pt idx="2787">
                  <c:v>1446</c:v>
                </c:pt>
                <c:pt idx="2788">
                  <c:v>1447</c:v>
                </c:pt>
                <c:pt idx="2789">
                  <c:v>1448</c:v>
                </c:pt>
                <c:pt idx="2790">
                  <c:v>1449</c:v>
                </c:pt>
                <c:pt idx="2791">
                  <c:v>1450</c:v>
                </c:pt>
                <c:pt idx="2792">
                  <c:v>1451</c:v>
                </c:pt>
                <c:pt idx="2793">
                  <c:v>1452</c:v>
                </c:pt>
                <c:pt idx="2794">
                  <c:v>1453</c:v>
                </c:pt>
                <c:pt idx="2795">
                  <c:v>1454</c:v>
                </c:pt>
                <c:pt idx="2796">
                  <c:v>1455</c:v>
                </c:pt>
                <c:pt idx="2797">
                  <c:v>1456</c:v>
                </c:pt>
                <c:pt idx="2798">
                  <c:v>1457</c:v>
                </c:pt>
                <c:pt idx="2799">
                  <c:v>1458</c:v>
                </c:pt>
                <c:pt idx="2800">
                  <c:v>1459</c:v>
                </c:pt>
                <c:pt idx="2801">
                  <c:v>1460</c:v>
                </c:pt>
                <c:pt idx="2802">
                  <c:v>1461</c:v>
                </c:pt>
                <c:pt idx="2803">
                  <c:v>1462</c:v>
                </c:pt>
                <c:pt idx="2804">
                  <c:v>1463</c:v>
                </c:pt>
                <c:pt idx="2805">
                  <c:v>1464</c:v>
                </c:pt>
                <c:pt idx="2806">
                  <c:v>1465</c:v>
                </c:pt>
                <c:pt idx="2807">
                  <c:v>1466</c:v>
                </c:pt>
                <c:pt idx="2808">
                  <c:v>1467</c:v>
                </c:pt>
                <c:pt idx="2809">
                  <c:v>1468</c:v>
                </c:pt>
                <c:pt idx="2810">
                  <c:v>1469</c:v>
                </c:pt>
                <c:pt idx="2811">
                  <c:v>1470</c:v>
                </c:pt>
                <c:pt idx="2812">
                  <c:v>1471</c:v>
                </c:pt>
                <c:pt idx="2813">
                  <c:v>1472</c:v>
                </c:pt>
                <c:pt idx="2814">
                  <c:v>1473</c:v>
                </c:pt>
                <c:pt idx="2815">
                  <c:v>1474</c:v>
                </c:pt>
                <c:pt idx="2816">
                  <c:v>1475</c:v>
                </c:pt>
                <c:pt idx="2817">
                  <c:v>1476</c:v>
                </c:pt>
                <c:pt idx="2818">
                  <c:v>1477</c:v>
                </c:pt>
                <c:pt idx="2819">
                  <c:v>1478</c:v>
                </c:pt>
                <c:pt idx="2820">
                  <c:v>1479</c:v>
                </c:pt>
                <c:pt idx="2821">
                  <c:v>1480</c:v>
                </c:pt>
                <c:pt idx="2822">
                  <c:v>1481</c:v>
                </c:pt>
                <c:pt idx="2823">
                  <c:v>1482</c:v>
                </c:pt>
                <c:pt idx="2824">
                  <c:v>1483</c:v>
                </c:pt>
                <c:pt idx="2825">
                  <c:v>1484</c:v>
                </c:pt>
                <c:pt idx="2826">
                  <c:v>1485</c:v>
                </c:pt>
                <c:pt idx="2827">
                  <c:v>1486</c:v>
                </c:pt>
                <c:pt idx="2828">
                  <c:v>1487</c:v>
                </c:pt>
                <c:pt idx="2829">
                  <c:v>1488</c:v>
                </c:pt>
                <c:pt idx="2830">
                  <c:v>1489</c:v>
                </c:pt>
                <c:pt idx="2831">
                  <c:v>1490</c:v>
                </c:pt>
                <c:pt idx="2832">
                  <c:v>1491</c:v>
                </c:pt>
                <c:pt idx="2833">
                  <c:v>1492</c:v>
                </c:pt>
                <c:pt idx="2834">
                  <c:v>1493</c:v>
                </c:pt>
                <c:pt idx="2835">
                  <c:v>1494</c:v>
                </c:pt>
                <c:pt idx="2836">
                  <c:v>1495</c:v>
                </c:pt>
                <c:pt idx="2837">
                  <c:v>1496</c:v>
                </c:pt>
                <c:pt idx="2838">
                  <c:v>1497</c:v>
                </c:pt>
                <c:pt idx="2839">
                  <c:v>1498</c:v>
                </c:pt>
                <c:pt idx="2840">
                  <c:v>1499</c:v>
                </c:pt>
                <c:pt idx="2841">
                  <c:v>1500</c:v>
                </c:pt>
                <c:pt idx="2842">
                  <c:v>1501</c:v>
                </c:pt>
                <c:pt idx="2843">
                  <c:v>1502</c:v>
                </c:pt>
                <c:pt idx="2844">
                  <c:v>1503</c:v>
                </c:pt>
                <c:pt idx="2845">
                  <c:v>1504</c:v>
                </c:pt>
                <c:pt idx="2846">
                  <c:v>1505</c:v>
                </c:pt>
                <c:pt idx="2847">
                  <c:v>1506</c:v>
                </c:pt>
                <c:pt idx="2848">
                  <c:v>1507</c:v>
                </c:pt>
                <c:pt idx="2849">
                  <c:v>1508</c:v>
                </c:pt>
                <c:pt idx="2850">
                  <c:v>1509</c:v>
                </c:pt>
                <c:pt idx="2851">
                  <c:v>1510</c:v>
                </c:pt>
                <c:pt idx="2852">
                  <c:v>1511</c:v>
                </c:pt>
                <c:pt idx="2853">
                  <c:v>1512</c:v>
                </c:pt>
                <c:pt idx="2854">
                  <c:v>1513</c:v>
                </c:pt>
                <c:pt idx="2855">
                  <c:v>1514</c:v>
                </c:pt>
                <c:pt idx="2856">
                  <c:v>1515</c:v>
                </c:pt>
                <c:pt idx="2857">
                  <c:v>1516</c:v>
                </c:pt>
                <c:pt idx="2858">
                  <c:v>1517</c:v>
                </c:pt>
                <c:pt idx="2859">
                  <c:v>1518</c:v>
                </c:pt>
                <c:pt idx="2860">
                  <c:v>1519</c:v>
                </c:pt>
                <c:pt idx="2861">
                  <c:v>1520</c:v>
                </c:pt>
                <c:pt idx="2862">
                  <c:v>1521</c:v>
                </c:pt>
                <c:pt idx="2863">
                  <c:v>1522</c:v>
                </c:pt>
                <c:pt idx="2864">
                  <c:v>1523</c:v>
                </c:pt>
                <c:pt idx="2865">
                  <c:v>1524</c:v>
                </c:pt>
                <c:pt idx="2866">
                  <c:v>1525</c:v>
                </c:pt>
                <c:pt idx="2867">
                  <c:v>1526</c:v>
                </c:pt>
                <c:pt idx="2868">
                  <c:v>1527</c:v>
                </c:pt>
                <c:pt idx="2869">
                  <c:v>1528</c:v>
                </c:pt>
                <c:pt idx="2870">
                  <c:v>1529</c:v>
                </c:pt>
                <c:pt idx="2871">
                  <c:v>1530</c:v>
                </c:pt>
                <c:pt idx="2872">
                  <c:v>1531</c:v>
                </c:pt>
                <c:pt idx="2873">
                  <c:v>1532</c:v>
                </c:pt>
                <c:pt idx="2874">
                  <c:v>1533</c:v>
                </c:pt>
                <c:pt idx="2875">
                  <c:v>1534</c:v>
                </c:pt>
                <c:pt idx="2876">
                  <c:v>1535</c:v>
                </c:pt>
                <c:pt idx="2877">
                  <c:v>1536</c:v>
                </c:pt>
                <c:pt idx="2878">
                  <c:v>1537</c:v>
                </c:pt>
                <c:pt idx="2879">
                  <c:v>1538</c:v>
                </c:pt>
                <c:pt idx="2880">
                  <c:v>1539</c:v>
                </c:pt>
                <c:pt idx="2881">
                  <c:v>1540</c:v>
                </c:pt>
                <c:pt idx="2882">
                  <c:v>1541</c:v>
                </c:pt>
                <c:pt idx="2883">
                  <c:v>1542</c:v>
                </c:pt>
                <c:pt idx="2884">
                  <c:v>1543</c:v>
                </c:pt>
                <c:pt idx="2885">
                  <c:v>1544</c:v>
                </c:pt>
                <c:pt idx="2886">
                  <c:v>1545</c:v>
                </c:pt>
                <c:pt idx="2887">
                  <c:v>1546</c:v>
                </c:pt>
                <c:pt idx="2888">
                  <c:v>1547</c:v>
                </c:pt>
                <c:pt idx="2889">
                  <c:v>1548</c:v>
                </c:pt>
                <c:pt idx="2890">
                  <c:v>1549</c:v>
                </c:pt>
                <c:pt idx="2891">
                  <c:v>1550</c:v>
                </c:pt>
                <c:pt idx="2892">
                  <c:v>1551</c:v>
                </c:pt>
                <c:pt idx="2893">
                  <c:v>1552</c:v>
                </c:pt>
                <c:pt idx="2894">
                  <c:v>1553</c:v>
                </c:pt>
                <c:pt idx="2895">
                  <c:v>1554</c:v>
                </c:pt>
                <c:pt idx="2896">
                  <c:v>1555</c:v>
                </c:pt>
                <c:pt idx="2897">
                  <c:v>1556</c:v>
                </c:pt>
                <c:pt idx="2898">
                  <c:v>1557</c:v>
                </c:pt>
                <c:pt idx="2899">
                  <c:v>1558</c:v>
                </c:pt>
                <c:pt idx="2900">
                  <c:v>1559</c:v>
                </c:pt>
                <c:pt idx="2901">
                  <c:v>1560</c:v>
                </c:pt>
                <c:pt idx="2902">
                  <c:v>1561</c:v>
                </c:pt>
                <c:pt idx="2903">
                  <c:v>1562</c:v>
                </c:pt>
                <c:pt idx="2904">
                  <c:v>1563</c:v>
                </c:pt>
                <c:pt idx="2905">
                  <c:v>1564</c:v>
                </c:pt>
                <c:pt idx="2906">
                  <c:v>1565</c:v>
                </c:pt>
                <c:pt idx="2907">
                  <c:v>1566</c:v>
                </c:pt>
                <c:pt idx="2908">
                  <c:v>1567</c:v>
                </c:pt>
                <c:pt idx="2909">
                  <c:v>1568</c:v>
                </c:pt>
                <c:pt idx="2910">
                  <c:v>1569</c:v>
                </c:pt>
                <c:pt idx="2911">
                  <c:v>1570</c:v>
                </c:pt>
                <c:pt idx="2912">
                  <c:v>1571</c:v>
                </c:pt>
                <c:pt idx="2913">
                  <c:v>1572</c:v>
                </c:pt>
                <c:pt idx="2914">
                  <c:v>1573</c:v>
                </c:pt>
                <c:pt idx="2915">
                  <c:v>1574</c:v>
                </c:pt>
                <c:pt idx="2916">
                  <c:v>1575</c:v>
                </c:pt>
                <c:pt idx="2917">
                  <c:v>1576</c:v>
                </c:pt>
                <c:pt idx="2918">
                  <c:v>1577</c:v>
                </c:pt>
                <c:pt idx="2919">
                  <c:v>1578</c:v>
                </c:pt>
                <c:pt idx="2920">
                  <c:v>1579</c:v>
                </c:pt>
                <c:pt idx="2921">
                  <c:v>1580</c:v>
                </c:pt>
                <c:pt idx="2922">
                  <c:v>1581</c:v>
                </c:pt>
                <c:pt idx="2923">
                  <c:v>1582</c:v>
                </c:pt>
                <c:pt idx="2924">
                  <c:v>1583</c:v>
                </c:pt>
                <c:pt idx="2925">
                  <c:v>1584</c:v>
                </c:pt>
                <c:pt idx="2926">
                  <c:v>1585</c:v>
                </c:pt>
                <c:pt idx="2927">
                  <c:v>1586</c:v>
                </c:pt>
                <c:pt idx="2928">
                  <c:v>1587</c:v>
                </c:pt>
                <c:pt idx="2929">
                  <c:v>1588</c:v>
                </c:pt>
                <c:pt idx="2930">
                  <c:v>1589</c:v>
                </c:pt>
                <c:pt idx="2931">
                  <c:v>1590</c:v>
                </c:pt>
                <c:pt idx="2932">
                  <c:v>1591</c:v>
                </c:pt>
                <c:pt idx="2933">
                  <c:v>1592</c:v>
                </c:pt>
                <c:pt idx="2934">
                  <c:v>1593</c:v>
                </c:pt>
                <c:pt idx="2935">
                  <c:v>1594</c:v>
                </c:pt>
                <c:pt idx="2936">
                  <c:v>1595</c:v>
                </c:pt>
                <c:pt idx="2937">
                  <c:v>1596</c:v>
                </c:pt>
                <c:pt idx="2938">
                  <c:v>1597</c:v>
                </c:pt>
                <c:pt idx="2939">
                  <c:v>1598</c:v>
                </c:pt>
                <c:pt idx="2940">
                  <c:v>1599</c:v>
                </c:pt>
                <c:pt idx="2941">
                  <c:v>1600</c:v>
                </c:pt>
                <c:pt idx="2942">
                  <c:v>1601</c:v>
                </c:pt>
                <c:pt idx="2943">
                  <c:v>1602</c:v>
                </c:pt>
                <c:pt idx="2944">
                  <c:v>1603</c:v>
                </c:pt>
                <c:pt idx="2945">
                  <c:v>1604</c:v>
                </c:pt>
                <c:pt idx="2946">
                  <c:v>1605</c:v>
                </c:pt>
                <c:pt idx="2947">
                  <c:v>1606</c:v>
                </c:pt>
                <c:pt idx="2948">
                  <c:v>1607</c:v>
                </c:pt>
                <c:pt idx="2949">
                  <c:v>1608</c:v>
                </c:pt>
                <c:pt idx="2950">
                  <c:v>1609</c:v>
                </c:pt>
                <c:pt idx="2951">
                  <c:v>1610</c:v>
                </c:pt>
                <c:pt idx="2952">
                  <c:v>1611</c:v>
                </c:pt>
                <c:pt idx="2953">
                  <c:v>1612</c:v>
                </c:pt>
                <c:pt idx="2954">
                  <c:v>1613</c:v>
                </c:pt>
                <c:pt idx="2955">
                  <c:v>1614</c:v>
                </c:pt>
                <c:pt idx="2956">
                  <c:v>1615</c:v>
                </c:pt>
                <c:pt idx="2957">
                  <c:v>1616</c:v>
                </c:pt>
                <c:pt idx="2958">
                  <c:v>1617</c:v>
                </c:pt>
                <c:pt idx="2959">
                  <c:v>1618</c:v>
                </c:pt>
                <c:pt idx="2960">
                  <c:v>1619</c:v>
                </c:pt>
                <c:pt idx="2961">
                  <c:v>1620</c:v>
                </c:pt>
                <c:pt idx="2962">
                  <c:v>1621</c:v>
                </c:pt>
                <c:pt idx="2963">
                  <c:v>1622</c:v>
                </c:pt>
                <c:pt idx="2964">
                  <c:v>1623</c:v>
                </c:pt>
                <c:pt idx="2965">
                  <c:v>1624</c:v>
                </c:pt>
                <c:pt idx="2966">
                  <c:v>1625</c:v>
                </c:pt>
                <c:pt idx="2967">
                  <c:v>1626</c:v>
                </c:pt>
                <c:pt idx="2968">
                  <c:v>1627</c:v>
                </c:pt>
                <c:pt idx="2969">
                  <c:v>1628</c:v>
                </c:pt>
                <c:pt idx="2970">
                  <c:v>1629</c:v>
                </c:pt>
                <c:pt idx="2971">
                  <c:v>1630</c:v>
                </c:pt>
                <c:pt idx="2972">
                  <c:v>1631</c:v>
                </c:pt>
                <c:pt idx="2973">
                  <c:v>1632</c:v>
                </c:pt>
                <c:pt idx="2974">
                  <c:v>1633</c:v>
                </c:pt>
                <c:pt idx="2975">
                  <c:v>1634</c:v>
                </c:pt>
                <c:pt idx="2976">
                  <c:v>1635</c:v>
                </c:pt>
                <c:pt idx="2977">
                  <c:v>1636</c:v>
                </c:pt>
                <c:pt idx="2978">
                  <c:v>1637</c:v>
                </c:pt>
                <c:pt idx="2979">
                  <c:v>1638</c:v>
                </c:pt>
                <c:pt idx="2980">
                  <c:v>1639</c:v>
                </c:pt>
                <c:pt idx="2981">
                  <c:v>1640</c:v>
                </c:pt>
                <c:pt idx="2982">
                  <c:v>1641</c:v>
                </c:pt>
                <c:pt idx="2983">
                  <c:v>1642</c:v>
                </c:pt>
                <c:pt idx="2984">
                  <c:v>1643</c:v>
                </c:pt>
                <c:pt idx="2985">
                  <c:v>1644</c:v>
                </c:pt>
                <c:pt idx="2986">
                  <c:v>1645</c:v>
                </c:pt>
                <c:pt idx="2987">
                  <c:v>1646</c:v>
                </c:pt>
                <c:pt idx="2988">
                  <c:v>1647</c:v>
                </c:pt>
                <c:pt idx="2989">
                  <c:v>1648</c:v>
                </c:pt>
                <c:pt idx="2990">
                  <c:v>1649</c:v>
                </c:pt>
                <c:pt idx="2991">
                  <c:v>1650</c:v>
                </c:pt>
                <c:pt idx="2992">
                  <c:v>1651</c:v>
                </c:pt>
                <c:pt idx="2993">
                  <c:v>1652</c:v>
                </c:pt>
                <c:pt idx="2994">
                  <c:v>1653</c:v>
                </c:pt>
                <c:pt idx="2995">
                  <c:v>1654</c:v>
                </c:pt>
                <c:pt idx="2996">
                  <c:v>1655</c:v>
                </c:pt>
                <c:pt idx="2997">
                  <c:v>1656</c:v>
                </c:pt>
                <c:pt idx="2998">
                  <c:v>1657</c:v>
                </c:pt>
                <c:pt idx="2999">
                  <c:v>1658</c:v>
                </c:pt>
                <c:pt idx="3000">
                  <c:v>1659</c:v>
                </c:pt>
                <c:pt idx="3001">
                  <c:v>1660</c:v>
                </c:pt>
              </c:numCache>
            </c:numRef>
          </c:xVal>
          <c:yVal>
            <c:numRef>
              <c:f>'04-RoundVsRemainingEnergy'!$B$1:$B$3003</c:f>
              <c:numCache>
                <c:formatCode>General</c:formatCode>
                <c:ptCount val="3003"/>
                <c:pt idx="0">
                  <c:v>50</c:v>
                </c:pt>
                <c:pt idx="1">
                  <c:v>49.991878999999997</c:v>
                </c:pt>
                <c:pt idx="2">
                  <c:v>49.896174000000002</c:v>
                </c:pt>
                <c:pt idx="3">
                  <c:v>49.817726999999998</c:v>
                </c:pt>
                <c:pt idx="4">
                  <c:v>49.728518000000001</c:v>
                </c:pt>
                <c:pt idx="5">
                  <c:v>49.650115</c:v>
                </c:pt>
                <c:pt idx="6">
                  <c:v>49.554532000000002</c:v>
                </c:pt>
                <c:pt idx="7">
                  <c:v>49.458891999999999</c:v>
                </c:pt>
                <c:pt idx="8">
                  <c:v>49.367032999999999</c:v>
                </c:pt>
                <c:pt idx="9">
                  <c:v>49.362867000000001</c:v>
                </c:pt>
                <c:pt idx="10">
                  <c:v>49.335000000000001</c:v>
                </c:pt>
                <c:pt idx="11">
                  <c:v>49.251477999999999</c:v>
                </c:pt>
                <c:pt idx="12">
                  <c:v>49.163663</c:v>
                </c:pt>
                <c:pt idx="13">
                  <c:v>49.084246999999998</c:v>
                </c:pt>
                <c:pt idx="14">
                  <c:v>48.995244999999997</c:v>
                </c:pt>
                <c:pt idx="15">
                  <c:v>48.915370000000003</c:v>
                </c:pt>
                <c:pt idx="16">
                  <c:v>48.812184999999999</c:v>
                </c:pt>
                <c:pt idx="17">
                  <c:v>48.721499999999999</c:v>
                </c:pt>
                <c:pt idx="18">
                  <c:v>48.621158000000001</c:v>
                </c:pt>
                <c:pt idx="19">
                  <c:v>48.533064000000003</c:v>
                </c:pt>
                <c:pt idx="20">
                  <c:v>48.414754000000002</c:v>
                </c:pt>
                <c:pt idx="21">
                  <c:v>48.325978999999997</c:v>
                </c:pt>
                <c:pt idx="22">
                  <c:v>48.235498</c:v>
                </c:pt>
                <c:pt idx="23">
                  <c:v>48.127991999999999</c:v>
                </c:pt>
                <c:pt idx="24">
                  <c:v>48.054192</c:v>
                </c:pt>
                <c:pt idx="25">
                  <c:v>47.987912000000001</c:v>
                </c:pt>
                <c:pt idx="26">
                  <c:v>47.902166999999999</c:v>
                </c:pt>
                <c:pt idx="27">
                  <c:v>47.897565999999998</c:v>
                </c:pt>
                <c:pt idx="28">
                  <c:v>47.811602999999998</c:v>
                </c:pt>
                <c:pt idx="29">
                  <c:v>47.743183000000002</c:v>
                </c:pt>
                <c:pt idx="30">
                  <c:v>47.717678999999997</c:v>
                </c:pt>
                <c:pt idx="31">
                  <c:v>47.633333</c:v>
                </c:pt>
                <c:pt idx="32">
                  <c:v>47.550525</c:v>
                </c:pt>
                <c:pt idx="33">
                  <c:v>47.457169999999998</c:v>
                </c:pt>
                <c:pt idx="34">
                  <c:v>47.347648</c:v>
                </c:pt>
                <c:pt idx="35">
                  <c:v>47.268748000000002</c:v>
                </c:pt>
                <c:pt idx="36">
                  <c:v>47.175324000000003</c:v>
                </c:pt>
                <c:pt idx="37">
                  <c:v>47.073666000000003</c:v>
                </c:pt>
                <c:pt idx="38">
                  <c:v>46.977716000000001</c:v>
                </c:pt>
                <c:pt idx="39">
                  <c:v>46.88843</c:v>
                </c:pt>
                <c:pt idx="40">
                  <c:v>46.825208000000003</c:v>
                </c:pt>
                <c:pt idx="41">
                  <c:v>46.723669000000001</c:v>
                </c:pt>
                <c:pt idx="42">
                  <c:v>46.668028</c:v>
                </c:pt>
                <c:pt idx="43">
                  <c:v>46.597830999999999</c:v>
                </c:pt>
                <c:pt idx="44">
                  <c:v>46.505133999999998</c:v>
                </c:pt>
                <c:pt idx="45">
                  <c:v>46.410333999999999</c:v>
                </c:pt>
                <c:pt idx="46">
                  <c:v>46.290312</c:v>
                </c:pt>
                <c:pt idx="47">
                  <c:v>46.237672000000003</c:v>
                </c:pt>
                <c:pt idx="48">
                  <c:v>46.175457999999999</c:v>
                </c:pt>
                <c:pt idx="49">
                  <c:v>46.093547000000001</c:v>
                </c:pt>
                <c:pt idx="50">
                  <c:v>45.983547000000002</c:v>
                </c:pt>
                <c:pt idx="51">
                  <c:v>45.894424999999998</c:v>
                </c:pt>
                <c:pt idx="52">
                  <c:v>45.890039000000002</c:v>
                </c:pt>
                <c:pt idx="53">
                  <c:v>45.792062999999999</c:v>
                </c:pt>
                <c:pt idx="54">
                  <c:v>45.697237000000001</c:v>
                </c:pt>
                <c:pt idx="55">
                  <c:v>45.631520999999999</c:v>
                </c:pt>
                <c:pt idx="56">
                  <c:v>45.536966</c:v>
                </c:pt>
                <c:pt idx="57">
                  <c:v>45.475617</c:v>
                </c:pt>
                <c:pt idx="58">
                  <c:v>45.376064</c:v>
                </c:pt>
                <c:pt idx="59">
                  <c:v>45.276637999999998</c:v>
                </c:pt>
                <c:pt idx="60">
                  <c:v>45.176609999999997</c:v>
                </c:pt>
                <c:pt idx="61">
                  <c:v>45.084716999999998</c:v>
                </c:pt>
                <c:pt idx="62">
                  <c:v>44.989167000000002</c:v>
                </c:pt>
                <c:pt idx="63">
                  <c:v>44.900745999999998</c:v>
                </c:pt>
                <c:pt idx="64">
                  <c:v>44.817318999999998</c:v>
                </c:pt>
                <c:pt idx="65">
                  <c:v>44.723215000000003</c:v>
                </c:pt>
                <c:pt idx="66">
                  <c:v>44.71904</c:v>
                </c:pt>
                <c:pt idx="67">
                  <c:v>44.625629000000004</c:v>
                </c:pt>
                <c:pt idx="68">
                  <c:v>44.567655999999999</c:v>
                </c:pt>
                <c:pt idx="69">
                  <c:v>44.482235000000003</c:v>
                </c:pt>
                <c:pt idx="70">
                  <c:v>44.448056999999999</c:v>
                </c:pt>
                <c:pt idx="71">
                  <c:v>44.345998999999999</c:v>
                </c:pt>
                <c:pt idx="72">
                  <c:v>44.264327999999999</c:v>
                </c:pt>
                <c:pt idx="73">
                  <c:v>44.166843</c:v>
                </c:pt>
                <c:pt idx="74">
                  <c:v>44.078059000000003</c:v>
                </c:pt>
                <c:pt idx="75">
                  <c:v>43.982137999999999</c:v>
                </c:pt>
                <c:pt idx="76">
                  <c:v>43.904077000000001</c:v>
                </c:pt>
                <c:pt idx="77">
                  <c:v>43.808408</c:v>
                </c:pt>
                <c:pt idx="78">
                  <c:v>43.711263000000002</c:v>
                </c:pt>
                <c:pt idx="79">
                  <c:v>43.631307999999997</c:v>
                </c:pt>
                <c:pt idx="80">
                  <c:v>43.551437999999997</c:v>
                </c:pt>
                <c:pt idx="81">
                  <c:v>43.465409999999999</c:v>
                </c:pt>
                <c:pt idx="82">
                  <c:v>43.393611</c:v>
                </c:pt>
                <c:pt idx="83">
                  <c:v>43.306508000000001</c:v>
                </c:pt>
                <c:pt idx="84">
                  <c:v>43.199627999999997</c:v>
                </c:pt>
                <c:pt idx="85">
                  <c:v>43.104798000000002</c:v>
                </c:pt>
                <c:pt idx="86">
                  <c:v>42.99409</c:v>
                </c:pt>
                <c:pt idx="87">
                  <c:v>42.96264</c:v>
                </c:pt>
                <c:pt idx="88">
                  <c:v>42.882306999999997</c:v>
                </c:pt>
                <c:pt idx="89">
                  <c:v>42.794024</c:v>
                </c:pt>
                <c:pt idx="90">
                  <c:v>42.708207000000002</c:v>
                </c:pt>
                <c:pt idx="91">
                  <c:v>42.610469999999999</c:v>
                </c:pt>
                <c:pt idx="92">
                  <c:v>42.536333999999997</c:v>
                </c:pt>
                <c:pt idx="93">
                  <c:v>42.433413000000002</c:v>
                </c:pt>
                <c:pt idx="94">
                  <c:v>42.332655000000003</c:v>
                </c:pt>
                <c:pt idx="95">
                  <c:v>42.235512</c:v>
                </c:pt>
                <c:pt idx="96">
                  <c:v>42.173380999999999</c:v>
                </c:pt>
                <c:pt idx="97">
                  <c:v>42.082084999999999</c:v>
                </c:pt>
                <c:pt idx="98">
                  <c:v>42.048485999999997</c:v>
                </c:pt>
                <c:pt idx="99">
                  <c:v>41.991630999999998</c:v>
                </c:pt>
                <c:pt idx="100">
                  <c:v>41.915953000000002</c:v>
                </c:pt>
                <c:pt idx="101">
                  <c:v>41.813023000000001</c:v>
                </c:pt>
                <c:pt idx="102">
                  <c:v>41.715963000000002</c:v>
                </c:pt>
                <c:pt idx="103">
                  <c:v>41.622622999999997</c:v>
                </c:pt>
                <c:pt idx="104">
                  <c:v>41.539580000000001</c:v>
                </c:pt>
                <c:pt idx="105">
                  <c:v>41.474643999999998</c:v>
                </c:pt>
                <c:pt idx="106">
                  <c:v>41.389104000000003</c:v>
                </c:pt>
                <c:pt idx="107">
                  <c:v>41.33717</c:v>
                </c:pt>
                <c:pt idx="108">
                  <c:v>41.277662999999997</c:v>
                </c:pt>
                <c:pt idx="109">
                  <c:v>41.183233999999999</c:v>
                </c:pt>
                <c:pt idx="110">
                  <c:v>41.080177999999997</c:v>
                </c:pt>
                <c:pt idx="111">
                  <c:v>41.010193000000001</c:v>
                </c:pt>
                <c:pt idx="112">
                  <c:v>40.900964999999999</c:v>
                </c:pt>
                <c:pt idx="113">
                  <c:v>40.814813999999998</c:v>
                </c:pt>
                <c:pt idx="114">
                  <c:v>40.727179</c:v>
                </c:pt>
                <c:pt idx="115">
                  <c:v>40.691046</c:v>
                </c:pt>
                <c:pt idx="116">
                  <c:v>40.619447999999998</c:v>
                </c:pt>
                <c:pt idx="117">
                  <c:v>40.540000999999997</c:v>
                </c:pt>
                <c:pt idx="118">
                  <c:v>40.438569000000001</c:v>
                </c:pt>
                <c:pt idx="119">
                  <c:v>40.344329000000002</c:v>
                </c:pt>
                <c:pt idx="120">
                  <c:v>40.251721000000003</c:v>
                </c:pt>
                <c:pt idx="121">
                  <c:v>40.165188999999998</c:v>
                </c:pt>
                <c:pt idx="122">
                  <c:v>40.078550999999997</c:v>
                </c:pt>
                <c:pt idx="123">
                  <c:v>40.015855999999999</c:v>
                </c:pt>
                <c:pt idx="124">
                  <c:v>39.922432999999998</c:v>
                </c:pt>
                <c:pt idx="125">
                  <c:v>39.887580999999997</c:v>
                </c:pt>
                <c:pt idx="126">
                  <c:v>39.791103999999997</c:v>
                </c:pt>
                <c:pt idx="127">
                  <c:v>39.686014999999998</c:v>
                </c:pt>
                <c:pt idx="128">
                  <c:v>39.58417</c:v>
                </c:pt>
                <c:pt idx="129">
                  <c:v>39.496236000000003</c:v>
                </c:pt>
                <c:pt idx="130">
                  <c:v>39.399391000000001</c:v>
                </c:pt>
                <c:pt idx="131">
                  <c:v>39.309480000000001</c:v>
                </c:pt>
                <c:pt idx="132">
                  <c:v>39.192169</c:v>
                </c:pt>
                <c:pt idx="133">
                  <c:v>39.109938</c:v>
                </c:pt>
                <c:pt idx="134">
                  <c:v>39.024389999999997</c:v>
                </c:pt>
                <c:pt idx="135">
                  <c:v>38.929499999999997</c:v>
                </c:pt>
                <c:pt idx="136">
                  <c:v>38.924765999999998</c:v>
                </c:pt>
                <c:pt idx="137">
                  <c:v>38.819279000000002</c:v>
                </c:pt>
                <c:pt idx="138">
                  <c:v>38.739189000000003</c:v>
                </c:pt>
                <c:pt idx="139">
                  <c:v>38.67371</c:v>
                </c:pt>
                <c:pt idx="140">
                  <c:v>38.615772</c:v>
                </c:pt>
                <c:pt idx="141">
                  <c:v>38.509025000000001</c:v>
                </c:pt>
                <c:pt idx="142">
                  <c:v>38.432867999999999</c:v>
                </c:pt>
                <c:pt idx="143">
                  <c:v>38.371501000000002</c:v>
                </c:pt>
                <c:pt idx="144">
                  <c:v>38.288212000000001</c:v>
                </c:pt>
                <c:pt idx="145">
                  <c:v>38.250514000000003</c:v>
                </c:pt>
                <c:pt idx="146">
                  <c:v>38.148417000000002</c:v>
                </c:pt>
                <c:pt idx="147">
                  <c:v>38.057515000000002</c:v>
                </c:pt>
                <c:pt idx="148">
                  <c:v>37.974550999999998</c:v>
                </c:pt>
                <c:pt idx="149">
                  <c:v>37.882078999999997</c:v>
                </c:pt>
                <c:pt idx="150">
                  <c:v>37.806730999999999</c:v>
                </c:pt>
                <c:pt idx="151">
                  <c:v>37.706485000000001</c:v>
                </c:pt>
                <c:pt idx="152">
                  <c:v>37.589339000000002</c:v>
                </c:pt>
                <c:pt idx="153">
                  <c:v>37.499786999999998</c:v>
                </c:pt>
                <c:pt idx="154">
                  <c:v>37.429189999999998</c:v>
                </c:pt>
                <c:pt idx="155">
                  <c:v>37.342390000000002</c:v>
                </c:pt>
                <c:pt idx="156">
                  <c:v>37.252395999999997</c:v>
                </c:pt>
                <c:pt idx="157">
                  <c:v>37.194206999999999</c:v>
                </c:pt>
                <c:pt idx="158">
                  <c:v>37.107557999999997</c:v>
                </c:pt>
                <c:pt idx="159">
                  <c:v>37.012351000000002</c:v>
                </c:pt>
                <c:pt idx="160">
                  <c:v>36.924667999999997</c:v>
                </c:pt>
                <c:pt idx="161">
                  <c:v>36.836154999999998</c:v>
                </c:pt>
                <c:pt idx="162">
                  <c:v>36.761377000000003</c:v>
                </c:pt>
                <c:pt idx="163">
                  <c:v>36.669784999999997</c:v>
                </c:pt>
                <c:pt idx="164">
                  <c:v>36.581747999999997</c:v>
                </c:pt>
                <c:pt idx="165">
                  <c:v>36.479533000000004</c:v>
                </c:pt>
                <c:pt idx="166">
                  <c:v>36.396928000000003</c:v>
                </c:pt>
                <c:pt idx="167">
                  <c:v>36.305506999999999</c:v>
                </c:pt>
                <c:pt idx="168">
                  <c:v>36.267510999999999</c:v>
                </c:pt>
                <c:pt idx="169">
                  <c:v>36.167129000000003</c:v>
                </c:pt>
                <c:pt idx="170">
                  <c:v>36.075848000000001</c:v>
                </c:pt>
                <c:pt idx="171">
                  <c:v>36.018590000000003</c:v>
                </c:pt>
                <c:pt idx="172">
                  <c:v>35.918588</c:v>
                </c:pt>
                <c:pt idx="173">
                  <c:v>35.833756999999999</c:v>
                </c:pt>
                <c:pt idx="174">
                  <c:v>35.733592999999999</c:v>
                </c:pt>
                <c:pt idx="175">
                  <c:v>35.696719999999999</c:v>
                </c:pt>
                <c:pt idx="176">
                  <c:v>35.624929000000002</c:v>
                </c:pt>
                <c:pt idx="177">
                  <c:v>35.535643999999998</c:v>
                </c:pt>
                <c:pt idx="178">
                  <c:v>35.442962999999999</c:v>
                </c:pt>
                <c:pt idx="179">
                  <c:v>35.379525000000001</c:v>
                </c:pt>
                <c:pt idx="180">
                  <c:v>35.284835999999999</c:v>
                </c:pt>
                <c:pt idx="181">
                  <c:v>35.189283000000003</c:v>
                </c:pt>
                <c:pt idx="182">
                  <c:v>35.184362999999998</c:v>
                </c:pt>
                <c:pt idx="183">
                  <c:v>35.098928999999998</c:v>
                </c:pt>
                <c:pt idx="184">
                  <c:v>35.026955000000001</c:v>
                </c:pt>
                <c:pt idx="185">
                  <c:v>34.942424000000003</c:v>
                </c:pt>
                <c:pt idx="186">
                  <c:v>34.848467999999997</c:v>
                </c:pt>
                <c:pt idx="187">
                  <c:v>34.780759000000003</c:v>
                </c:pt>
                <c:pt idx="188">
                  <c:v>34.71369</c:v>
                </c:pt>
                <c:pt idx="189">
                  <c:v>34.610140000000001</c:v>
                </c:pt>
                <c:pt idx="190">
                  <c:v>34.530532000000001</c:v>
                </c:pt>
                <c:pt idx="191">
                  <c:v>34.453646999999997</c:v>
                </c:pt>
                <c:pt idx="192">
                  <c:v>34.398251000000002</c:v>
                </c:pt>
                <c:pt idx="193">
                  <c:v>34.394486000000001</c:v>
                </c:pt>
                <c:pt idx="194">
                  <c:v>34.323191000000001</c:v>
                </c:pt>
                <c:pt idx="195">
                  <c:v>34.229965</c:v>
                </c:pt>
                <c:pt idx="196">
                  <c:v>34.160325</c:v>
                </c:pt>
                <c:pt idx="197">
                  <c:v>34.076379000000003</c:v>
                </c:pt>
                <c:pt idx="198">
                  <c:v>33.997543</c:v>
                </c:pt>
                <c:pt idx="199">
                  <c:v>33.899920000000002</c:v>
                </c:pt>
                <c:pt idx="200">
                  <c:v>33.818015000000003</c:v>
                </c:pt>
                <c:pt idx="201">
                  <c:v>33.728023999999998</c:v>
                </c:pt>
                <c:pt idx="202">
                  <c:v>33.635762</c:v>
                </c:pt>
                <c:pt idx="203">
                  <c:v>33.622661999999998</c:v>
                </c:pt>
                <c:pt idx="204">
                  <c:v>33.541051000000003</c:v>
                </c:pt>
                <c:pt idx="205">
                  <c:v>33.444687999999999</c:v>
                </c:pt>
                <c:pt idx="206">
                  <c:v>33.366849999999999</c:v>
                </c:pt>
                <c:pt idx="207">
                  <c:v>33.281517999999998</c:v>
                </c:pt>
                <c:pt idx="208">
                  <c:v>33.200775999999998</c:v>
                </c:pt>
                <c:pt idx="209">
                  <c:v>33.139015000000001</c:v>
                </c:pt>
                <c:pt idx="210">
                  <c:v>33.060856000000001</c:v>
                </c:pt>
                <c:pt idx="211">
                  <c:v>33.000681999999998</c:v>
                </c:pt>
                <c:pt idx="212">
                  <c:v>32.933073999999998</c:v>
                </c:pt>
                <c:pt idx="213">
                  <c:v>32.852451000000002</c:v>
                </c:pt>
                <c:pt idx="214">
                  <c:v>32.762521999999997</c:v>
                </c:pt>
                <c:pt idx="215">
                  <c:v>32.678871000000001</c:v>
                </c:pt>
                <c:pt idx="216">
                  <c:v>32.598345000000002</c:v>
                </c:pt>
                <c:pt idx="217">
                  <c:v>32.594175999999997</c:v>
                </c:pt>
                <c:pt idx="218">
                  <c:v>32.504595999999999</c:v>
                </c:pt>
                <c:pt idx="219">
                  <c:v>32.426364999999997</c:v>
                </c:pt>
                <c:pt idx="220">
                  <c:v>32.354554999999998</c:v>
                </c:pt>
                <c:pt idx="221">
                  <c:v>32.269119000000003</c:v>
                </c:pt>
                <c:pt idx="222">
                  <c:v>32.192591</c:v>
                </c:pt>
                <c:pt idx="223">
                  <c:v>32.149793000000003</c:v>
                </c:pt>
                <c:pt idx="224">
                  <c:v>32.114437000000002</c:v>
                </c:pt>
                <c:pt idx="225">
                  <c:v>32.046779999999998</c:v>
                </c:pt>
                <c:pt idx="226">
                  <c:v>31.968878</c:v>
                </c:pt>
                <c:pt idx="227">
                  <c:v>31.884163999999998</c:v>
                </c:pt>
                <c:pt idx="228">
                  <c:v>31.804852</c:v>
                </c:pt>
                <c:pt idx="229">
                  <c:v>31.711642999999999</c:v>
                </c:pt>
                <c:pt idx="230">
                  <c:v>31.651821000000002</c:v>
                </c:pt>
                <c:pt idx="231">
                  <c:v>31.567347999999999</c:v>
                </c:pt>
                <c:pt idx="232">
                  <c:v>31.489077000000002</c:v>
                </c:pt>
                <c:pt idx="233">
                  <c:v>31.433226000000001</c:v>
                </c:pt>
                <c:pt idx="234">
                  <c:v>31.376432999999999</c:v>
                </c:pt>
                <c:pt idx="235">
                  <c:v>31.306704</c:v>
                </c:pt>
                <c:pt idx="236">
                  <c:v>31.231127000000001</c:v>
                </c:pt>
                <c:pt idx="237">
                  <c:v>31.157596999999999</c:v>
                </c:pt>
                <c:pt idx="238">
                  <c:v>31.088246000000002</c:v>
                </c:pt>
                <c:pt idx="239">
                  <c:v>30.992231</c:v>
                </c:pt>
                <c:pt idx="240">
                  <c:v>30.959448999999999</c:v>
                </c:pt>
                <c:pt idx="241">
                  <c:v>30.907420999999999</c:v>
                </c:pt>
                <c:pt idx="242">
                  <c:v>30.834434000000002</c:v>
                </c:pt>
                <c:pt idx="243">
                  <c:v>30.762972999999999</c:v>
                </c:pt>
                <c:pt idx="244">
                  <c:v>30.706047999999999</c:v>
                </c:pt>
                <c:pt idx="245">
                  <c:v>30.654368999999999</c:v>
                </c:pt>
                <c:pt idx="246">
                  <c:v>30.578025</c:v>
                </c:pt>
                <c:pt idx="247">
                  <c:v>30.513984000000001</c:v>
                </c:pt>
                <c:pt idx="248">
                  <c:v>30.456067000000001</c:v>
                </c:pt>
                <c:pt idx="249">
                  <c:v>30.362888999999999</c:v>
                </c:pt>
                <c:pt idx="250">
                  <c:v>30.28267</c:v>
                </c:pt>
                <c:pt idx="251">
                  <c:v>30.214338000000001</c:v>
                </c:pt>
                <c:pt idx="252">
                  <c:v>30.163212999999999</c:v>
                </c:pt>
                <c:pt idx="253">
                  <c:v>30.092835999999998</c:v>
                </c:pt>
                <c:pt idx="254">
                  <c:v>30.009353000000001</c:v>
                </c:pt>
                <c:pt idx="255">
                  <c:v>29.937370999999999</c:v>
                </c:pt>
                <c:pt idx="256">
                  <c:v>29.871449999999999</c:v>
                </c:pt>
                <c:pt idx="257">
                  <c:v>29.837911999999999</c:v>
                </c:pt>
                <c:pt idx="258">
                  <c:v>29.784821999999998</c:v>
                </c:pt>
                <c:pt idx="259">
                  <c:v>29.718170000000001</c:v>
                </c:pt>
                <c:pt idx="260">
                  <c:v>29.66254</c:v>
                </c:pt>
                <c:pt idx="261">
                  <c:v>29.650449999999999</c:v>
                </c:pt>
                <c:pt idx="262">
                  <c:v>29.577089999999998</c:v>
                </c:pt>
                <c:pt idx="263">
                  <c:v>29.494827000000001</c:v>
                </c:pt>
                <c:pt idx="264">
                  <c:v>29.422246999999999</c:v>
                </c:pt>
                <c:pt idx="265">
                  <c:v>29.354952999999998</c:v>
                </c:pt>
                <c:pt idx="266">
                  <c:v>29.286066000000002</c:v>
                </c:pt>
                <c:pt idx="267">
                  <c:v>29.225671999999999</c:v>
                </c:pt>
                <c:pt idx="268">
                  <c:v>29.162535999999999</c:v>
                </c:pt>
                <c:pt idx="269">
                  <c:v>29.088325999999999</c:v>
                </c:pt>
                <c:pt idx="270">
                  <c:v>29.025393000000001</c:v>
                </c:pt>
                <c:pt idx="271">
                  <c:v>28.970873999999998</c:v>
                </c:pt>
                <c:pt idx="272">
                  <c:v>28.923432999999999</c:v>
                </c:pt>
                <c:pt idx="273">
                  <c:v>28.866731999999999</c:v>
                </c:pt>
                <c:pt idx="274">
                  <c:v>28.811305000000001</c:v>
                </c:pt>
                <c:pt idx="275">
                  <c:v>28.806929</c:v>
                </c:pt>
                <c:pt idx="276">
                  <c:v>28.753229000000001</c:v>
                </c:pt>
                <c:pt idx="277">
                  <c:v>28.692926</c:v>
                </c:pt>
                <c:pt idx="278">
                  <c:v>28.630306999999998</c:v>
                </c:pt>
                <c:pt idx="279">
                  <c:v>28.572247999999998</c:v>
                </c:pt>
                <c:pt idx="280">
                  <c:v>28.512383</c:v>
                </c:pt>
                <c:pt idx="281">
                  <c:v>28.459802</c:v>
                </c:pt>
                <c:pt idx="282">
                  <c:v>28.412779</c:v>
                </c:pt>
                <c:pt idx="283">
                  <c:v>28.359382</c:v>
                </c:pt>
                <c:pt idx="284">
                  <c:v>28.305723</c:v>
                </c:pt>
                <c:pt idx="285">
                  <c:v>28.270119999999999</c:v>
                </c:pt>
                <c:pt idx="286">
                  <c:v>28.208628000000001</c:v>
                </c:pt>
                <c:pt idx="287">
                  <c:v>28.152529000000001</c:v>
                </c:pt>
                <c:pt idx="288">
                  <c:v>28.089770000000001</c:v>
                </c:pt>
                <c:pt idx="289">
                  <c:v>28.033816000000002</c:v>
                </c:pt>
                <c:pt idx="290">
                  <c:v>28.029893000000001</c:v>
                </c:pt>
                <c:pt idx="291">
                  <c:v>27.970445999999999</c:v>
                </c:pt>
                <c:pt idx="292">
                  <c:v>27.911232999999999</c:v>
                </c:pt>
                <c:pt idx="293">
                  <c:v>27.858423999999999</c:v>
                </c:pt>
                <c:pt idx="294">
                  <c:v>27.800619000000001</c:v>
                </c:pt>
                <c:pt idx="295">
                  <c:v>27.745774000000001</c:v>
                </c:pt>
                <c:pt idx="296">
                  <c:v>27.694013999999999</c:v>
                </c:pt>
                <c:pt idx="297">
                  <c:v>27.644212</c:v>
                </c:pt>
                <c:pt idx="298">
                  <c:v>27.583683000000001</c:v>
                </c:pt>
                <c:pt idx="299">
                  <c:v>27.523344000000002</c:v>
                </c:pt>
                <c:pt idx="300">
                  <c:v>27.466905000000001</c:v>
                </c:pt>
                <c:pt idx="301">
                  <c:v>27.404062</c:v>
                </c:pt>
                <c:pt idx="302">
                  <c:v>27.336822000000002</c:v>
                </c:pt>
                <c:pt idx="303">
                  <c:v>27.279987999999999</c:v>
                </c:pt>
                <c:pt idx="304">
                  <c:v>27.232154000000001</c:v>
                </c:pt>
                <c:pt idx="305">
                  <c:v>27.227836</c:v>
                </c:pt>
                <c:pt idx="306">
                  <c:v>27.176321999999999</c:v>
                </c:pt>
                <c:pt idx="307">
                  <c:v>27.124711999999999</c:v>
                </c:pt>
                <c:pt idx="308">
                  <c:v>27.070405999999998</c:v>
                </c:pt>
                <c:pt idx="309">
                  <c:v>27.00808</c:v>
                </c:pt>
                <c:pt idx="310">
                  <c:v>26.950479000000001</c:v>
                </c:pt>
                <c:pt idx="311">
                  <c:v>26.902168</c:v>
                </c:pt>
                <c:pt idx="312">
                  <c:v>26.889524000000002</c:v>
                </c:pt>
                <c:pt idx="313">
                  <c:v>26.831958</c:v>
                </c:pt>
                <c:pt idx="314">
                  <c:v>26.768709999999999</c:v>
                </c:pt>
                <c:pt idx="315">
                  <c:v>26.685786</c:v>
                </c:pt>
                <c:pt idx="316">
                  <c:v>26.633977999999999</c:v>
                </c:pt>
                <c:pt idx="317">
                  <c:v>26.581541999999999</c:v>
                </c:pt>
                <c:pt idx="318">
                  <c:v>26.523942999999999</c:v>
                </c:pt>
                <c:pt idx="319">
                  <c:v>26.461781999999999</c:v>
                </c:pt>
                <c:pt idx="320">
                  <c:v>26.413181000000002</c:v>
                </c:pt>
                <c:pt idx="321">
                  <c:v>26.362255000000001</c:v>
                </c:pt>
                <c:pt idx="322">
                  <c:v>26.302325</c:v>
                </c:pt>
                <c:pt idx="323">
                  <c:v>26.268487</c:v>
                </c:pt>
                <c:pt idx="324">
                  <c:v>26.224549</c:v>
                </c:pt>
                <c:pt idx="325">
                  <c:v>26.16376</c:v>
                </c:pt>
                <c:pt idx="326">
                  <c:v>26.119731999999999</c:v>
                </c:pt>
                <c:pt idx="327">
                  <c:v>26.062241</c:v>
                </c:pt>
                <c:pt idx="328">
                  <c:v>26.003420999999999</c:v>
                </c:pt>
                <c:pt idx="329">
                  <c:v>25.944504999999999</c:v>
                </c:pt>
                <c:pt idx="330">
                  <c:v>25.888407999999998</c:v>
                </c:pt>
                <c:pt idx="331">
                  <c:v>25.836041000000002</c:v>
                </c:pt>
                <c:pt idx="332">
                  <c:v>25.778278</c:v>
                </c:pt>
                <c:pt idx="333">
                  <c:v>25.694611999999999</c:v>
                </c:pt>
                <c:pt idx="334">
                  <c:v>25.637681000000001</c:v>
                </c:pt>
                <c:pt idx="335">
                  <c:v>25.584795</c:v>
                </c:pt>
                <c:pt idx="336">
                  <c:v>25.537078999999999</c:v>
                </c:pt>
                <c:pt idx="337">
                  <c:v>25.519532999999999</c:v>
                </c:pt>
                <c:pt idx="338">
                  <c:v>25.470146</c:v>
                </c:pt>
                <c:pt idx="339">
                  <c:v>25.420083000000002</c:v>
                </c:pt>
                <c:pt idx="340">
                  <c:v>25.366724999999999</c:v>
                </c:pt>
                <c:pt idx="341">
                  <c:v>25.318287000000002</c:v>
                </c:pt>
                <c:pt idx="342">
                  <c:v>25.268495000000001</c:v>
                </c:pt>
                <c:pt idx="343">
                  <c:v>25.215401</c:v>
                </c:pt>
                <c:pt idx="344">
                  <c:v>25.171662999999999</c:v>
                </c:pt>
                <c:pt idx="345">
                  <c:v>25.112646999999999</c:v>
                </c:pt>
                <c:pt idx="346">
                  <c:v>25.065629999999999</c:v>
                </c:pt>
                <c:pt idx="347">
                  <c:v>25.024121000000001</c:v>
                </c:pt>
                <c:pt idx="348">
                  <c:v>24.984154</c:v>
                </c:pt>
                <c:pt idx="349">
                  <c:v>24.937481999999999</c:v>
                </c:pt>
                <c:pt idx="350">
                  <c:v>24.890360000000001</c:v>
                </c:pt>
                <c:pt idx="351">
                  <c:v>24.842984000000001</c:v>
                </c:pt>
                <c:pt idx="352">
                  <c:v>24.802209999999999</c:v>
                </c:pt>
                <c:pt idx="353">
                  <c:v>24.745944000000001</c:v>
                </c:pt>
                <c:pt idx="354">
                  <c:v>24.701412000000001</c:v>
                </c:pt>
                <c:pt idx="355">
                  <c:v>24.657793000000002</c:v>
                </c:pt>
                <c:pt idx="356">
                  <c:v>24.616824999999999</c:v>
                </c:pt>
                <c:pt idx="357">
                  <c:v>24.568529999999999</c:v>
                </c:pt>
                <c:pt idx="358">
                  <c:v>24.525172999999999</c:v>
                </c:pt>
                <c:pt idx="359">
                  <c:v>24.480654999999999</c:v>
                </c:pt>
                <c:pt idx="360">
                  <c:v>24.435535999999999</c:v>
                </c:pt>
                <c:pt idx="361">
                  <c:v>24.391947999999999</c:v>
                </c:pt>
                <c:pt idx="362">
                  <c:v>24.351026999999998</c:v>
                </c:pt>
                <c:pt idx="363">
                  <c:v>24.322765</c:v>
                </c:pt>
                <c:pt idx="364">
                  <c:v>24.271668999999999</c:v>
                </c:pt>
                <c:pt idx="365">
                  <c:v>24.218598</c:v>
                </c:pt>
                <c:pt idx="366">
                  <c:v>24.172286</c:v>
                </c:pt>
                <c:pt idx="367">
                  <c:v>24.127020999999999</c:v>
                </c:pt>
                <c:pt idx="368">
                  <c:v>24.085069000000001</c:v>
                </c:pt>
                <c:pt idx="369">
                  <c:v>24.038993000000001</c:v>
                </c:pt>
                <c:pt idx="370">
                  <c:v>23.987725000000001</c:v>
                </c:pt>
                <c:pt idx="371">
                  <c:v>23.945186</c:v>
                </c:pt>
                <c:pt idx="372">
                  <c:v>23.898129000000001</c:v>
                </c:pt>
                <c:pt idx="373">
                  <c:v>23.854206000000001</c:v>
                </c:pt>
                <c:pt idx="374">
                  <c:v>23.811495000000001</c:v>
                </c:pt>
                <c:pt idx="375">
                  <c:v>23.756709000000001</c:v>
                </c:pt>
                <c:pt idx="376">
                  <c:v>23.708707</c:v>
                </c:pt>
                <c:pt idx="377">
                  <c:v>23.705797</c:v>
                </c:pt>
                <c:pt idx="378">
                  <c:v>23.656942999999998</c:v>
                </c:pt>
                <c:pt idx="379">
                  <c:v>23.61525</c:v>
                </c:pt>
                <c:pt idx="380">
                  <c:v>23.564905</c:v>
                </c:pt>
                <c:pt idx="381">
                  <c:v>23.521661999999999</c:v>
                </c:pt>
                <c:pt idx="382">
                  <c:v>23.472456999999999</c:v>
                </c:pt>
                <c:pt idx="383">
                  <c:v>23.422901</c:v>
                </c:pt>
                <c:pt idx="384">
                  <c:v>23.382456000000001</c:v>
                </c:pt>
                <c:pt idx="385">
                  <c:v>23.369268000000002</c:v>
                </c:pt>
                <c:pt idx="386">
                  <c:v>23.321448</c:v>
                </c:pt>
                <c:pt idx="387">
                  <c:v>23.276019999999999</c:v>
                </c:pt>
                <c:pt idx="388">
                  <c:v>23.232081000000001</c:v>
                </c:pt>
                <c:pt idx="389">
                  <c:v>23.186402999999999</c:v>
                </c:pt>
                <c:pt idx="390">
                  <c:v>23.143552</c:v>
                </c:pt>
                <c:pt idx="391">
                  <c:v>23.102789000000001</c:v>
                </c:pt>
                <c:pt idx="392">
                  <c:v>23.046827</c:v>
                </c:pt>
                <c:pt idx="393">
                  <c:v>23.018487</c:v>
                </c:pt>
                <c:pt idx="394">
                  <c:v>22.977575000000002</c:v>
                </c:pt>
                <c:pt idx="395">
                  <c:v>22.932869</c:v>
                </c:pt>
                <c:pt idx="396">
                  <c:v>22.885356000000002</c:v>
                </c:pt>
                <c:pt idx="397">
                  <c:v>22.830437</c:v>
                </c:pt>
                <c:pt idx="398">
                  <c:v>22.784535000000002</c:v>
                </c:pt>
                <c:pt idx="399">
                  <c:v>22.740762</c:v>
                </c:pt>
                <c:pt idx="400">
                  <c:v>22.694711000000002</c:v>
                </c:pt>
                <c:pt idx="401">
                  <c:v>22.645814000000001</c:v>
                </c:pt>
                <c:pt idx="402">
                  <c:v>22.616595</c:v>
                </c:pt>
                <c:pt idx="403">
                  <c:v>22.571482</c:v>
                </c:pt>
                <c:pt idx="404">
                  <c:v>22.520935000000001</c:v>
                </c:pt>
                <c:pt idx="405">
                  <c:v>22.472003999999998</c:v>
                </c:pt>
                <c:pt idx="406">
                  <c:v>22.425765999999999</c:v>
                </c:pt>
                <c:pt idx="407">
                  <c:v>22.329319000000002</c:v>
                </c:pt>
                <c:pt idx="408">
                  <c:v>22.282382999999999</c:v>
                </c:pt>
                <c:pt idx="409">
                  <c:v>22.242084999999999</c:v>
                </c:pt>
                <c:pt idx="410">
                  <c:v>22.197392000000001</c:v>
                </c:pt>
                <c:pt idx="411">
                  <c:v>22.150144000000001</c:v>
                </c:pt>
                <c:pt idx="412">
                  <c:v>22.105405999999999</c:v>
                </c:pt>
                <c:pt idx="413">
                  <c:v>22.064233999999999</c:v>
                </c:pt>
                <c:pt idx="414">
                  <c:v>22.024539000000001</c:v>
                </c:pt>
                <c:pt idx="415">
                  <c:v>21.974060999999999</c:v>
                </c:pt>
                <c:pt idx="416">
                  <c:v>21.928070000000002</c:v>
                </c:pt>
                <c:pt idx="417">
                  <c:v>21.880189999999999</c:v>
                </c:pt>
                <c:pt idx="418">
                  <c:v>21.852934000000001</c:v>
                </c:pt>
                <c:pt idx="419">
                  <c:v>21.810631000000001</c:v>
                </c:pt>
                <c:pt idx="420">
                  <c:v>21.757833000000002</c:v>
                </c:pt>
                <c:pt idx="421">
                  <c:v>21.713215000000002</c:v>
                </c:pt>
                <c:pt idx="422">
                  <c:v>21.670631</c:v>
                </c:pt>
                <c:pt idx="423">
                  <c:v>21.623802000000001</c:v>
                </c:pt>
                <c:pt idx="424">
                  <c:v>21.579156000000001</c:v>
                </c:pt>
                <c:pt idx="425">
                  <c:v>21.54814</c:v>
                </c:pt>
                <c:pt idx="426">
                  <c:v>21.496442999999999</c:v>
                </c:pt>
                <c:pt idx="427">
                  <c:v>21.453237000000001</c:v>
                </c:pt>
                <c:pt idx="428">
                  <c:v>21.413105000000002</c:v>
                </c:pt>
                <c:pt idx="429">
                  <c:v>21.374096999999999</c:v>
                </c:pt>
                <c:pt idx="430">
                  <c:v>21.329105999999999</c:v>
                </c:pt>
                <c:pt idx="431">
                  <c:v>21.282817000000001</c:v>
                </c:pt>
                <c:pt idx="432">
                  <c:v>21.233111999999998</c:v>
                </c:pt>
                <c:pt idx="433">
                  <c:v>21.192603999999999</c:v>
                </c:pt>
                <c:pt idx="434">
                  <c:v>21.151633</c:v>
                </c:pt>
                <c:pt idx="435">
                  <c:v>21.111159000000001</c:v>
                </c:pt>
                <c:pt idx="436">
                  <c:v>21.065576</c:v>
                </c:pt>
                <c:pt idx="437">
                  <c:v>21.014852999999999</c:v>
                </c:pt>
                <c:pt idx="438">
                  <c:v>20.965346</c:v>
                </c:pt>
                <c:pt idx="439">
                  <c:v>20.949887</c:v>
                </c:pt>
                <c:pt idx="440">
                  <c:v>20.902434</c:v>
                </c:pt>
                <c:pt idx="441">
                  <c:v>20.859860000000001</c:v>
                </c:pt>
                <c:pt idx="442">
                  <c:v>20.836817</c:v>
                </c:pt>
                <c:pt idx="443">
                  <c:v>20.793444999999998</c:v>
                </c:pt>
                <c:pt idx="444">
                  <c:v>20.748386</c:v>
                </c:pt>
                <c:pt idx="445">
                  <c:v>20.705857999999999</c:v>
                </c:pt>
                <c:pt idx="446">
                  <c:v>20.659382999999998</c:v>
                </c:pt>
                <c:pt idx="447">
                  <c:v>20.601226</c:v>
                </c:pt>
                <c:pt idx="448">
                  <c:v>20.554981999999999</c:v>
                </c:pt>
                <c:pt idx="449">
                  <c:v>20.510928</c:v>
                </c:pt>
                <c:pt idx="450">
                  <c:v>20.468844000000001</c:v>
                </c:pt>
                <c:pt idx="451">
                  <c:v>20.423786</c:v>
                </c:pt>
                <c:pt idx="452">
                  <c:v>20.379201999999999</c:v>
                </c:pt>
                <c:pt idx="453">
                  <c:v>20.335384000000001</c:v>
                </c:pt>
                <c:pt idx="454">
                  <c:v>20.282937</c:v>
                </c:pt>
                <c:pt idx="455">
                  <c:v>20.243029</c:v>
                </c:pt>
                <c:pt idx="456">
                  <c:v>20.233259</c:v>
                </c:pt>
                <c:pt idx="457">
                  <c:v>20.190743000000001</c:v>
                </c:pt>
                <c:pt idx="458">
                  <c:v>20.140602999999999</c:v>
                </c:pt>
                <c:pt idx="459">
                  <c:v>20.094988000000001</c:v>
                </c:pt>
                <c:pt idx="460">
                  <c:v>20.048776</c:v>
                </c:pt>
                <c:pt idx="461">
                  <c:v>20.038204</c:v>
                </c:pt>
                <c:pt idx="462">
                  <c:v>19.995069999999998</c:v>
                </c:pt>
                <c:pt idx="463">
                  <c:v>19.951725</c:v>
                </c:pt>
                <c:pt idx="464">
                  <c:v>19.91065</c:v>
                </c:pt>
                <c:pt idx="465">
                  <c:v>19.8614</c:v>
                </c:pt>
                <c:pt idx="466">
                  <c:v>19.808885</c:v>
                </c:pt>
                <c:pt idx="467">
                  <c:v>19.767935000000001</c:v>
                </c:pt>
                <c:pt idx="468">
                  <c:v>19.727533999999999</c:v>
                </c:pt>
                <c:pt idx="469">
                  <c:v>19.67916</c:v>
                </c:pt>
                <c:pt idx="470">
                  <c:v>19.633697000000002</c:v>
                </c:pt>
                <c:pt idx="471">
                  <c:v>19.592313999999998</c:v>
                </c:pt>
                <c:pt idx="472">
                  <c:v>19.549067999999998</c:v>
                </c:pt>
                <c:pt idx="473">
                  <c:v>19.500218</c:v>
                </c:pt>
                <c:pt idx="474">
                  <c:v>19.434211000000001</c:v>
                </c:pt>
                <c:pt idx="475">
                  <c:v>19.396173999999998</c:v>
                </c:pt>
                <c:pt idx="476">
                  <c:v>19.356507000000001</c:v>
                </c:pt>
                <c:pt idx="477">
                  <c:v>19.352986000000001</c:v>
                </c:pt>
                <c:pt idx="478">
                  <c:v>19.305199000000002</c:v>
                </c:pt>
                <c:pt idx="479">
                  <c:v>19.258678</c:v>
                </c:pt>
                <c:pt idx="480">
                  <c:v>19.210674999999998</c:v>
                </c:pt>
                <c:pt idx="481">
                  <c:v>19.166912</c:v>
                </c:pt>
                <c:pt idx="482">
                  <c:v>19.1267</c:v>
                </c:pt>
                <c:pt idx="483">
                  <c:v>19.086478</c:v>
                </c:pt>
                <c:pt idx="484">
                  <c:v>19.044843</c:v>
                </c:pt>
                <c:pt idx="485">
                  <c:v>19.032610999999999</c:v>
                </c:pt>
                <c:pt idx="486">
                  <c:v>18.993165999999999</c:v>
                </c:pt>
                <c:pt idx="487">
                  <c:v>18.945796000000001</c:v>
                </c:pt>
                <c:pt idx="488">
                  <c:v>18.887353999999998</c:v>
                </c:pt>
                <c:pt idx="489">
                  <c:v>18.849243000000001</c:v>
                </c:pt>
                <c:pt idx="490">
                  <c:v>18.811250999999999</c:v>
                </c:pt>
                <c:pt idx="491">
                  <c:v>18.772579</c:v>
                </c:pt>
                <c:pt idx="492">
                  <c:v>18.759793999999999</c:v>
                </c:pt>
                <c:pt idx="493">
                  <c:v>18.714024999999999</c:v>
                </c:pt>
                <c:pt idx="494">
                  <c:v>18.671811000000002</c:v>
                </c:pt>
                <c:pt idx="495">
                  <c:v>18.630877999999999</c:v>
                </c:pt>
                <c:pt idx="496">
                  <c:v>18.593152</c:v>
                </c:pt>
                <c:pt idx="497">
                  <c:v>18.551106999999998</c:v>
                </c:pt>
                <c:pt idx="498">
                  <c:v>18.504290999999998</c:v>
                </c:pt>
                <c:pt idx="499">
                  <c:v>18.465547999999998</c:v>
                </c:pt>
                <c:pt idx="500">
                  <c:v>18.421807999999999</c:v>
                </c:pt>
                <c:pt idx="501">
                  <c:v>18.383210999999999</c:v>
                </c:pt>
                <c:pt idx="502">
                  <c:v>18.341576</c:v>
                </c:pt>
                <c:pt idx="503">
                  <c:v>18.303115999999999</c:v>
                </c:pt>
                <c:pt idx="504">
                  <c:v>18.255333</c:v>
                </c:pt>
                <c:pt idx="505">
                  <c:v>18.211701999999999</c:v>
                </c:pt>
                <c:pt idx="506">
                  <c:v>18.195250999999999</c:v>
                </c:pt>
                <c:pt idx="507">
                  <c:v>18.154228</c:v>
                </c:pt>
                <c:pt idx="508">
                  <c:v>18.111567999999998</c:v>
                </c:pt>
                <c:pt idx="509">
                  <c:v>18.065882999999999</c:v>
                </c:pt>
                <c:pt idx="510">
                  <c:v>18.024450999999999</c:v>
                </c:pt>
                <c:pt idx="511">
                  <c:v>17.983401000000001</c:v>
                </c:pt>
                <c:pt idx="512">
                  <c:v>17.940819000000001</c:v>
                </c:pt>
                <c:pt idx="513">
                  <c:v>17.901468000000001</c:v>
                </c:pt>
                <c:pt idx="514">
                  <c:v>17.859017000000001</c:v>
                </c:pt>
                <c:pt idx="515">
                  <c:v>17.847759</c:v>
                </c:pt>
                <c:pt idx="516">
                  <c:v>17.802565999999999</c:v>
                </c:pt>
                <c:pt idx="517">
                  <c:v>17.762329999999999</c:v>
                </c:pt>
                <c:pt idx="518">
                  <c:v>17.715126999999999</c:v>
                </c:pt>
                <c:pt idx="519">
                  <c:v>17.669270000000001</c:v>
                </c:pt>
                <c:pt idx="520">
                  <c:v>17.624873999999998</c:v>
                </c:pt>
                <c:pt idx="521">
                  <c:v>17.583106999999998</c:v>
                </c:pt>
                <c:pt idx="522">
                  <c:v>17.537951</c:v>
                </c:pt>
                <c:pt idx="523">
                  <c:v>17.496760999999999</c:v>
                </c:pt>
                <c:pt idx="524">
                  <c:v>17.454549</c:v>
                </c:pt>
                <c:pt idx="525">
                  <c:v>17.412272999999999</c:v>
                </c:pt>
                <c:pt idx="526">
                  <c:v>17.368221999999999</c:v>
                </c:pt>
                <c:pt idx="527">
                  <c:v>17.328883999999999</c:v>
                </c:pt>
                <c:pt idx="528">
                  <c:v>17.314128</c:v>
                </c:pt>
                <c:pt idx="529">
                  <c:v>17.271453999999999</c:v>
                </c:pt>
                <c:pt idx="530">
                  <c:v>17.227488999999998</c:v>
                </c:pt>
                <c:pt idx="531">
                  <c:v>17.185088</c:v>
                </c:pt>
                <c:pt idx="532">
                  <c:v>17.139769000000001</c:v>
                </c:pt>
                <c:pt idx="533">
                  <c:v>17.096512000000001</c:v>
                </c:pt>
                <c:pt idx="534">
                  <c:v>17.054406</c:v>
                </c:pt>
                <c:pt idx="535">
                  <c:v>17.014707000000001</c:v>
                </c:pt>
                <c:pt idx="536">
                  <c:v>16.978491999999999</c:v>
                </c:pt>
                <c:pt idx="537">
                  <c:v>16.971333000000001</c:v>
                </c:pt>
                <c:pt idx="538">
                  <c:v>16.926715999999999</c:v>
                </c:pt>
                <c:pt idx="539">
                  <c:v>16.879604</c:v>
                </c:pt>
                <c:pt idx="540">
                  <c:v>16.83785</c:v>
                </c:pt>
                <c:pt idx="541">
                  <c:v>16.826008999999999</c:v>
                </c:pt>
                <c:pt idx="542">
                  <c:v>16.781942999999998</c:v>
                </c:pt>
                <c:pt idx="543">
                  <c:v>16.741451999999999</c:v>
                </c:pt>
                <c:pt idx="544">
                  <c:v>16.697106000000002</c:v>
                </c:pt>
                <c:pt idx="545">
                  <c:v>16.657133000000002</c:v>
                </c:pt>
                <c:pt idx="546">
                  <c:v>16.610890000000001</c:v>
                </c:pt>
                <c:pt idx="547">
                  <c:v>16.561541999999999</c:v>
                </c:pt>
                <c:pt idx="548">
                  <c:v>16.520378000000001</c:v>
                </c:pt>
                <c:pt idx="549">
                  <c:v>16.478764000000002</c:v>
                </c:pt>
                <c:pt idx="550">
                  <c:v>16.439724999999999</c:v>
                </c:pt>
                <c:pt idx="551">
                  <c:v>16.394656999999999</c:v>
                </c:pt>
                <c:pt idx="552">
                  <c:v>16.350809999999999</c:v>
                </c:pt>
                <c:pt idx="553">
                  <c:v>16.347472</c:v>
                </c:pt>
                <c:pt idx="554">
                  <c:v>16.307438999999999</c:v>
                </c:pt>
                <c:pt idx="555">
                  <c:v>16.264367</c:v>
                </c:pt>
                <c:pt idx="556">
                  <c:v>16.222438</c:v>
                </c:pt>
                <c:pt idx="557">
                  <c:v>16.182333</c:v>
                </c:pt>
                <c:pt idx="558">
                  <c:v>16.142391</c:v>
                </c:pt>
                <c:pt idx="559">
                  <c:v>16.099982000000001</c:v>
                </c:pt>
                <c:pt idx="560">
                  <c:v>16.072040000000001</c:v>
                </c:pt>
                <c:pt idx="561">
                  <c:v>16.033286</c:v>
                </c:pt>
                <c:pt idx="562">
                  <c:v>15.99173</c:v>
                </c:pt>
                <c:pt idx="563">
                  <c:v>15.954362</c:v>
                </c:pt>
                <c:pt idx="564">
                  <c:v>15.913003</c:v>
                </c:pt>
                <c:pt idx="565">
                  <c:v>15.872773</c:v>
                </c:pt>
                <c:pt idx="566">
                  <c:v>15.824901000000001</c:v>
                </c:pt>
                <c:pt idx="567">
                  <c:v>15.781079999999999</c:v>
                </c:pt>
                <c:pt idx="568">
                  <c:v>15.738108</c:v>
                </c:pt>
                <c:pt idx="569">
                  <c:v>15.693963999999999</c:v>
                </c:pt>
                <c:pt idx="570">
                  <c:v>15.65377</c:v>
                </c:pt>
                <c:pt idx="571">
                  <c:v>15.609382</c:v>
                </c:pt>
                <c:pt idx="572">
                  <c:v>15.56391</c:v>
                </c:pt>
                <c:pt idx="573">
                  <c:v>15.522883999999999</c:v>
                </c:pt>
                <c:pt idx="574">
                  <c:v>15.474100999999999</c:v>
                </c:pt>
                <c:pt idx="575">
                  <c:v>15.437154</c:v>
                </c:pt>
                <c:pt idx="576">
                  <c:v>15.394819</c:v>
                </c:pt>
                <c:pt idx="577">
                  <c:v>15.355100999999999</c:v>
                </c:pt>
                <c:pt idx="578">
                  <c:v>15.316503000000001</c:v>
                </c:pt>
                <c:pt idx="579">
                  <c:v>15.280082999999999</c:v>
                </c:pt>
                <c:pt idx="580">
                  <c:v>15.237382</c:v>
                </c:pt>
                <c:pt idx="581">
                  <c:v>15.200547</c:v>
                </c:pt>
                <c:pt idx="582">
                  <c:v>15.153071000000001</c:v>
                </c:pt>
                <c:pt idx="583">
                  <c:v>15.113568000000001</c:v>
                </c:pt>
                <c:pt idx="584">
                  <c:v>15.075549000000001</c:v>
                </c:pt>
                <c:pt idx="585">
                  <c:v>15.036381</c:v>
                </c:pt>
                <c:pt idx="586">
                  <c:v>14.999116000000001</c:v>
                </c:pt>
                <c:pt idx="587">
                  <c:v>14.977827</c:v>
                </c:pt>
                <c:pt idx="588">
                  <c:v>14.938779</c:v>
                </c:pt>
                <c:pt idx="589">
                  <c:v>14.899077999999999</c:v>
                </c:pt>
                <c:pt idx="590">
                  <c:v>14.852152999999999</c:v>
                </c:pt>
                <c:pt idx="591">
                  <c:v>14.814265000000001</c:v>
                </c:pt>
                <c:pt idx="592">
                  <c:v>14.768265</c:v>
                </c:pt>
                <c:pt idx="593">
                  <c:v>14.730797000000001</c:v>
                </c:pt>
                <c:pt idx="594">
                  <c:v>14.690079000000001</c:v>
                </c:pt>
                <c:pt idx="595">
                  <c:v>14.671488</c:v>
                </c:pt>
                <c:pt idx="596">
                  <c:v>14.633024000000001</c:v>
                </c:pt>
                <c:pt idx="597">
                  <c:v>14.595143999999999</c:v>
                </c:pt>
                <c:pt idx="598">
                  <c:v>14.559244</c:v>
                </c:pt>
                <c:pt idx="599">
                  <c:v>14.519799000000001</c:v>
                </c:pt>
                <c:pt idx="600">
                  <c:v>14.480459</c:v>
                </c:pt>
                <c:pt idx="601">
                  <c:v>14.438383</c:v>
                </c:pt>
                <c:pt idx="602">
                  <c:v>14.402552</c:v>
                </c:pt>
                <c:pt idx="603">
                  <c:v>14.362475999999999</c:v>
                </c:pt>
                <c:pt idx="604">
                  <c:v>14.323192000000001</c:v>
                </c:pt>
                <c:pt idx="605">
                  <c:v>14.284164000000001</c:v>
                </c:pt>
                <c:pt idx="606">
                  <c:v>14.274227</c:v>
                </c:pt>
                <c:pt idx="607">
                  <c:v>14.236912999999999</c:v>
                </c:pt>
                <c:pt idx="608">
                  <c:v>14.199755</c:v>
                </c:pt>
                <c:pt idx="609">
                  <c:v>14.161156999999999</c:v>
                </c:pt>
                <c:pt idx="610">
                  <c:v>14.120467</c:v>
                </c:pt>
                <c:pt idx="611">
                  <c:v>14.105429000000001</c:v>
                </c:pt>
                <c:pt idx="612">
                  <c:v>14.066094</c:v>
                </c:pt>
                <c:pt idx="613">
                  <c:v>14.027739</c:v>
                </c:pt>
                <c:pt idx="614">
                  <c:v>13.991077000000001</c:v>
                </c:pt>
                <c:pt idx="615">
                  <c:v>13.955126</c:v>
                </c:pt>
                <c:pt idx="616">
                  <c:v>13.907313</c:v>
                </c:pt>
                <c:pt idx="617">
                  <c:v>13.871589999999999</c:v>
                </c:pt>
                <c:pt idx="618">
                  <c:v>13.831925999999999</c:v>
                </c:pt>
                <c:pt idx="619">
                  <c:v>13.795023</c:v>
                </c:pt>
                <c:pt idx="620">
                  <c:v>13.758433999999999</c:v>
                </c:pt>
                <c:pt idx="621">
                  <c:v>13.723039999999999</c:v>
                </c:pt>
                <c:pt idx="622">
                  <c:v>13.683412000000001</c:v>
                </c:pt>
                <c:pt idx="623">
                  <c:v>13.640743000000001</c:v>
                </c:pt>
                <c:pt idx="624">
                  <c:v>13.606128</c:v>
                </c:pt>
                <c:pt idx="625">
                  <c:v>13.570489</c:v>
                </c:pt>
                <c:pt idx="626">
                  <c:v>13.533633</c:v>
                </c:pt>
                <c:pt idx="627">
                  <c:v>13.5191</c:v>
                </c:pt>
                <c:pt idx="628">
                  <c:v>13.481403</c:v>
                </c:pt>
                <c:pt idx="629">
                  <c:v>13.441628</c:v>
                </c:pt>
                <c:pt idx="630">
                  <c:v>13.403988999999999</c:v>
                </c:pt>
                <c:pt idx="631">
                  <c:v>13.364680999999999</c:v>
                </c:pt>
                <c:pt idx="632">
                  <c:v>13.324173999999999</c:v>
                </c:pt>
                <c:pt idx="633">
                  <c:v>13.308070000000001</c:v>
                </c:pt>
                <c:pt idx="634">
                  <c:v>13.270217000000001</c:v>
                </c:pt>
                <c:pt idx="635">
                  <c:v>13.234626</c:v>
                </c:pt>
                <c:pt idx="636">
                  <c:v>13.19774</c:v>
                </c:pt>
                <c:pt idx="637">
                  <c:v>13.162490999999999</c:v>
                </c:pt>
                <c:pt idx="638">
                  <c:v>13.124935000000001</c:v>
                </c:pt>
                <c:pt idx="639">
                  <c:v>13.088699999999999</c:v>
                </c:pt>
                <c:pt idx="640">
                  <c:v>13.04932</c:v>
                </c:pt>
                <c:pt idx="641">
                  <c:v>13.009010999999999</c:v>
                </c:pt>
                <c:pt idx="642">
                  <c:v>12.972941</c:v>
                </c:pt>
                <c:pt idx="643">
                  <c:v>12.930656000000001</c:v>
                </c:pt>
                <c:pt idx="644">
                  <c:v>12.894549</c:v>
                </c:pt>
                <c:pt idx="645">
                  <c:v>12.857670000000001</c:v>
                </c:pt>
                <c:pt idx="646">
                  <c:v>12.848108999999999</c:v>
                </c:pt>
                <c:pt idx="647">
                  <c:v>12.809388999999999</c:v>
                </c:pt>
                <c:pt idx="648">
                  <c:v>12.770466000000001</c:v>
                </c:pt>
                <c:pt idx="649">
                  <c:v>12.733965</c:v>
                </c:pt>
                <c:pt idx="650">
                  <c:v>12.691162</c:v>
                </c:pt>
                <c:pt idx="651">
                  <c:v>12.654852999999999</c:v>
                </c:pt>
                <c:pt idx="652">
                  <c:v>12.61674</c:v>
                </c:pt>
                <c:pt idx="653">
                  <c:v>12.579852000000001</c:v>
                </c:pt>
                <c:pt idx="654">
                  <c:v>12.543763</c:v>
                </c:pt>
                <c:pt idx="655">
                  <c:v>12.50665</c:v>
                </c:pt>
                <c:pt idx="656">
                  <c:v>12.468681999999999</c:v>
                </c:pt>
                <c:pt idx="657">
                  <c:v>12.434200000000001</c:v>
                </c:pt>
                <c:pt idx="658">
                  <c:v>12.395168999999999</c:v>
                </c:pt>
                <c:pt idx="659">
                  <c:v>12.384364</c:v>
                </c:pt>
                <c:pt idx="660">
                  <c:v>12.371086</c:v>
                </c:pt>
                <c:pt idx="661">
                  <c:v>12.333704000000001</c:v>
                </c:pt>
                <c:pt idx="662">
                  <c:v>12.295526000000001</c:v>
                </c:pt>
                <c:pt idx="663">
                  <c:v>12.259553</c:v>
                </c:pt>
                <c:pt idx="664">
                  <c:v>12.222351</c:v>
                </c:pt>
                <c:pt idx="665">
                  <c:v>12.187189</c:v>
                </c:pt>
                <c:pt idx="666">
                  <c:v>12.150923000000001</c:v>
                </c:pt>
                <c:pt idx="667">
                  <c:v>12.115309999999999</c:v>
                </c:pt>
                <c:pt idx="668">
                  <c:v>12.08094</c:v>
                </c:pt>
                <c:pt idx="669">
                  <c:v>12.044280000000001</c:v>
                </c:pt>
                <c:pt idx="670">
                  <c:v>12.010892</c:v>
                </c:pt>
                <c:pt idx="671">
                  <c:v>11.973822999999999</c:v>
                </c:pt>
                <c:pt idx="672">
                  <c:v>11.936964</c:v>
                </c:pt>
                <c:pt idx="673">
                  <c:v>11.898434</c:v>
                </c:pt>
                <c:pt idx="674">
                  <c:v>11.895522</c:v>
                </c:pt>
                <c:pt idx="675">
                  <c:v>11.855508</c:v>
                </c:pt>
                <c:pt idx="676">
                  <c:v>11.819404</c:v>
                </c:pt>
                <c:pt idx="677">
                  <c:v>11.778404999999999</c:v>
                </c:pt>
                <c:pt idx="678">
                  <c:v>11.743884</c:v>
                </c:pt>
                <c:pt idx="679">
                  <c:v>11.706690999999999</c:v>
                </c:pt>
                <c:pt idx="680">
                  <c:v>11.669791999999999</c:v>
                </c:pt>
                <c:pt idx="681">
                  <c:v>11.634162999999999</c:v>
                </c:pt>
                <c:pt idx="682">
                  <c:v>11.597075999999999</c:v>
                </c:pt>
                <c:pt idx="683">
                  <c:v>11.525786999999999</c:v>
                </c:pt>
                <c:pt idx="684">
                  <c:v>11.48969</c:v>
                </c:pt>
                <c:pt idx="685">
                  <c:v>11.454885000000001</c:v>
                </c:pt>
                <c:pt idx="686">
                  <c:v>11.421464</c:v>
                </c:pt>
                <c:pt idx="687">
                  <c:v>11.385016999999999</c:v>
                </c:pt>
                <c:pt idx="688">
                  <c:v>11.347238000000001</c:v>
                </c:pt>
                <c:pt idx="689">
                  <c:v>11.344200000000001</c:v>
                </c:pt>
                <c:pt idx="690">
                  <c:v>11.310172</c:v>
                </c:pt>
                <c:pt idx="691">
                  <c:v>11.27388</c:v>
                </c:pt>
                <c:pt idx="692">
                  <c:v>11.237242999999999</c:v>
                </c:pt>
                <c:pt idx="693">
                  <c:v>11.200881000000001</c:v>
                </c:pt>
                <c:pt idx="694">
                  <c:v>11.164842</c:v>
                </c:pt>
                <c:pt idx="695">
                  <c:v>11.124772999999999</c:v>
                </c:pt>
                <c:pt idx="696">
                  <c:v>11.086740000000001</c:v>
                </c:pt>
                <c:pt idx="697">
                  <c:v>11.051966</c:v>
                </c:pt>
                <c:pt idx="698">
                  <c:v>11.016768000000001</c:v>
                </c:pt>
                <c:pt idx="699">
                  <c:v>10.988184</c:v>
                </c:pt>
                <c:pt idx="700">
                  <c:v>10.950009</c:v>
                </c:pt>
                <c:pt idx="701">
                  <c:v>10.909228000000001</c:v>
                </c:pt>
                <c:pt idx="702">
                  <c:v>10.872911999999999</c:v>
                </c:pt>
                <c:pt idx="703">
                  <c:v>10.863842</c:v>
                </c:pt>
                <c:pt idx="704">
                  <c:v>10.824567</c:v>
                </c:pt>
                <c:pt idx="705">
                  <c:v>10.787763</c:v>
                </c:pt>
                <c:pt idx="706">
                  <c:v>10.752806</c:v>
                </c:pt>
                <c:pt idx="707">
                  <c:v>10.716309000000001</c:v>
                </c:pt>
                <c:pt idx="708">
                  <c:v>10.679245</c:v>
                </c:pt>
                <c:pt idx="709">
                  <c:v>10.638297</c:v>
                </c:pt>
                <c:pt idx="710">
                  <c:v>10.604972</c:v>
                </c:pt>
                <c:pt idx="711">
                  <c:v>10.56551</c:v>
                </c:pt>
                <c:pt idx="712">
                  <c:v>10.528646999999999</c:v>
                </c:pt>
                <c:pt idx="713">
                  <c:v>10.490658</c:v>
                </c:pt>
                <c:pt idx="714">
                  <c:v>10.463865999999999</c:v>
                </c:pt>
                <c:pt idx="715">
                  <c:v>10.429660999999999</c:v>
                </c:pt>
                <c:pt idx="716">
                  <c:v>10.387846</c:v>
                </c:pt>
                <c:pt idx="717">
                  <c:v>10.351824000000001</c:v>
                </c:pt>
                <c:pt idx="718">
                  <c:v>10.314984000000001</c:v>
                </c:pt>
                <c:pt idx="719">
                  <c:v>10.280194</c:v>
                </c:pt>
                <c:pt idx="720">
                  <c:v>10.245953999999999</c:v>
                </c:pt>
                <c:pt idx="721">
                  <c:v>10.212168</c:v>
                </c:pt>
                <c:pt idx="722">
                  <c:v>10.204885000000001</c:v>
                </c:pt>
                <c:pt idx="723">
                  <c:v>10.168753000000001</c:v>
                </c:pt>
                <c:pt idx="724">
                  <c:v>10.13223</c:v>
                </c:pt>
                <c:pt idx="725">
                  <c:v>10.094481</c:v>
                </c:pt>
                <c:pt idx="726">
                  <c:v>10.061159999999999</c:v>
                </c:pt>
                <c:pt idx="727">
                  <c:v>10.026968999999999</c:v>
                </c:pt>
                <c:pt idx="728">
                  <c:v>9.9929819999999996</c:v>
                </c:pt>
                <c:pt idx="729">
                  <c:v>9.9520820000000008</c:v>
                </c:pt>
                <c:pt idx="730">
                  <c:v>9.9171750000000003</c:v>
                </c:pt>
                <c:pt idx="731">
                  <c:v>9.8783969999999997</c:v>
                </c:pt>
                <c:pt idx="732">
                  <c:v>9.8408099999999994</c:v>
                </c:pt>
                <c:pt idx="733">
                  <c:v>9.8037980000000005</c:v>
                </c:pt>
                <c:pt idx="734">
                  <c:v>9.7637350000000005</c:v>
                </c:pt>
                <c:pt idx="735">
                  <c:v>9.7401929999999997</c:v>
                </c:pt>
                <c:pt idx="736">
                  <c:v>9.7050929999999997</c:v>
                </c:pt>
                <c:pt idx="737">
                  <c:v>9.6702949999999994</c:v>
                </c:pt>
                <c:pt idx="738">
                  <c:v>9.6353550000000006</c:v>
                </c:pt>
                <c:pt idx="739">
                  <c:v>9.6014020000000002</c:v>
                </c:pt>
                <c:pt idx="740">
                  <c:v>9.5632260000000002</c:v>
                </c:pt>
                <c:pt idx="741">
                  <c:v>9.5296719999999997</c:v>
                </c:pt>
                <c:pt idx="742">
                  <c:v>9.4969160000000006</c:v>
                </c:pt>
                <c:pt idx="743">
                  <c:v>9.4619549999999997</c:v>
                </c:pt>
                <c:pt idx="744">
                  <c:v>9.4245629999999991</c:v>
                </c:pt>
                <c:pt idx="745">
                  <c:v>9.3920999999999992</c:v>
                </c:pt>
                <c:pt idx="746">
                  <c:v>9.3575370000000007</c:v>
                </c:pt>
                <c:pt idx="747">
                  <c:v>9.3467520000000004</c:v>
                </c:pt>
                <c:pt idx="748">
                  <c:v>9.3122330000000009</c:v>
                </c:pt>
                <c:pt idx="749">
                  <c:v>9.2765249999999995</c:v>
                </c:pt>
                <c:pt idx="750">
                  <c:v>9.2429059999999996</c:v>
                </c:pt>
                <c:pt idx="751">
                  <c:v>9.2319820000000004</c:v>
                </c:pt>
                <c:pt idx="752">
                  <c:v>9.1991800000000001</c:v>
                </c:pt>
                <c:pt idx="753">
                  <c:v>9.1609010000000008</c:v>
                </c:pt>
                <c:pt idx="754">
                  <c:v>9.1284609999999997</c:v>
                </c:pt>
                <c:pt idx="755">
                  <c:v>9.0956159999999997</c:v>
                </c:pt>
                <c:pt idx="756">
                  <c:v>9.0608950000000004</c:v>
                </c:pt>
                <c:pt idx="757">
                  <c:v>9.0269750000000002</c:v>
                </c:pt>
                <c:pt idx="758">
                  <c:v>8.9896759999999993</c:v>
                </c:pt>
                <c:pt idx="759">
                  <c:v>8.9551110000000005</c:v>
                </c:pt>
                <c:pt idx="760">
                  <c:v>8.9203100000000006</c:v>
                </c:pt>
                <c:pt idx="761">
                  <c:v>8.8870520000000006</c:v>
                </c:pt>
                <c:pt idx="762">
                  <c:v>8.8837069999999994</c:v>
                </c:pt>
                <c:pt idx="763">
                  <c:v>8.8502980000000004</c:v>
                </c:pt>
                <c:pt idx="764">
                  <c:v>8.8142790000000009</c:v>
                </c:pt>
                <c:pt idx="765">
                  <c:v>8.7795380000000005</c:v>
                </c:pt>
                <c:pt idx="766">
                  <c:v>8.7443880000000007</c:v>
                </c:pt>
                <c:pt idx="767">
                  <c:v>8.7047539999999994</c:v>
                </c:pt>
                <c:pt idx="768">
                  <c:v>8.6715219999999995</c:v>
                </c:pt>
                <c:pt idx="769">
                  <c:v>8.6383170000000007</c:v>
                </c:pt>
                <c:pt idx="770">
                  <c:v>8.6047630000000002</c:v>
                </c:pt>
                <c:pt idx="771">
                  <c:v>8.5665289999999992</c:v>
                </c:pt>
                <c:pt idx="772">
                  <c:v>8.5329180000000004</c:v>
                </c:pt>
                <c:pt idx="773">
                  <c:v>8.5002139999999997</c:v>
                </c:pt>
                <c:pt idx="774">
                  <c:v>8.4672009999999993</c:v>
                </c:pt>
                <c:pt idx="775">
                  <c:v>8.4339230000000001</c:v>
                </c:pt>
                <c:pt idx="776">
                  <c:v>8.3989860000000007</c:v>
                </c:pt>
                <c:pt idx="777">
                  <c:v>8.3650470000000006</c:v>
                </c:pt>
                <c:pt idx="778">
                  <c:v>8.3289969999999993</c:v>
                </c:pt>
                <c:pt idx="779">
                  <c:v>8.2964629999999993</c:v>
                </c:pt>
                <c:pt idx="780">
                  <c:v>8.2615680000000005</c:v>
                </c:pt>
                <c:pt idx="781">
                  <c:v>8.2246319999999997</c:v>
                </c:pt>
                <c:pt idx="782">
                  <c:v>8.1915259999999996</c:v>
                </c:pt>
                <c:pt idx="783">
                  <c:v>8.1581119999999991</c:v>
                </c:pt>
                <c:pt idx="784">
                  <c:v>8.1228599999999993</c:v>
                </c:pt>
                <c:pt idx="785">
                  <c:v>8.0897210000000008</c:v>
                </c:pt>
                <c:pt idx="786">
                  <c:v>8.0509240000000002</c:v>
                </c:pt>
                <c:pt idx="787">
                  <c:v>8.0177929999999993</c:v>
                </c:pt>
                <c:pt idx="788">
                  <c:v>8.0147300000000001</c:v>
                </c:pt>
                <c:pt idx="789">
                  <c:v>7.9805169999999999</c:v>
                </c:pt>
                <c:pt idx="790">
                  <c:v>7.9478970000000002</c:v>
                </c:pt>
                <c:pt idx="791">
                  <c:v>7.9115330000000004</c:v>
                </c:pt>
                <c:pt idx="792">
                  <c:v>7.9081599999999996</c:v>
                </c:pt>
                <c:pt idx="793">
                  <c:v>7.869167</c:v>
                </c:pt>
                <c:pt idx="794">
                  <c:v>7.8355759999999997</c:v>
                </c:pt>
                <c:pt idx="795">
                  <c:v>7.8024899999999997</c:v>
                </c:pt>
                <c:pt idx="796">
                  <c:v>7.7660619999999998</c:v>
                </c:pt>
                <c:pt idx="797">
                  <c:v>7.7295619999999996</c:v>
                </c:pt>
                <c:pt idx="798">
                  <c:v>7.6963049999999997</c:v>
                </c:pt>
                <c:pt idx="799">
                  <c:v>7.6641750000000002</c:v>
                </c:pt>
                <c:pt idx="800">
                  <c:v>7.6322340000000004</c:v>
                </c:pt>
                <c:pt idx="801">
                  <c:v>7.5984150000000001</c:v>
                </c:pt>
                <c:pt idx="802">
                  <c:v>7.5631019999999998</c:v>
                </c:pt>
                <c:pt idx="803">
                  <c:v>7.5272959999999998</c:v>
                </c:pt>
                <c:pt idx="804">
                  <c:v>7.4928800000000004</c:v>
                </c:pt>
                <c:pt idx="805">
                  <c:v>7.4579209999999998</c:v>
                </c:pt>
                <c:pt idx="806">
                  <c:v>7.4199599999999997</c:v>
                </c:pt>
                <c:pt idx="807">
                  <c:v>7.387969</c:v>
                </c:pt>
                <c:pt idx="808">
                  <c:v>7.3498799999999997</c:v>
                </c:pt>
                <c:pt idx="809">
                  <c:v>7.3176639999999997</c:v>
                </c:pt>
                <c:pt idx="810">
                  <c:v>7.2793619999999999</c:v>
                </c:pt>
                <c:pt idx="811">
                  <c:v>7.2631500000000004</c:v>
                </c:pt>
                <c:pt idx="812">
                  <c:v>7.2276590000000001</c:v>
                </c:pt>
                <c:pt idx="813">
                  <c:v>7.1931789999999998</c:v>
                </c:pt>
                <c:pt idx="814">
                  <c:v>7.1600570000000001</c:v>
                </c:pt>
                <c:pt idx="815">
                  <c:v>7.1235350000000004</c:v>
                </c:pt>
                <c:pt idx="816">
                  <c:v>7.090611</c:v>
                </c:pt>
                <c:pt idx="817">
                  <c:v>7.0575520000000003</c:v>
                </c:pt>
                <c:pt idx="818">
                  <c:v>7.0198099999999997</c:v>
                </c:pt>
                <c:pt idx="819">
                  <c:v>6.9825910000000002</c:v>
                </c:pt>
                <c:pt idx="820">
                  <c:v>6.9495990000000001</c:v>
                </c:pt>
                <c:pt idx="821">
                  <c:v>6.9156979999999999</c:v>
                </c:pt>
                <c:pt idx="822">
                  <c:v>6.8791929999999999</c:v>
                </c:pt>
                <c:pt idx="823">
                  <c:v>6.8457220000000003</c:v>
                </c:pt>
                <c:pt idx="824">
                  <c:v>6.8094330000000003</c:v>
                </c:pt>
                <c:pt idx="825">
                  <c:v>6.7753620000000003</c:v>
                </c:pt>
                <c:pt idx="826">
                  <c:v>6.7434969999999996</c:v>
                </c:pt>
                <c:pt idx="827">
                  <c:v>6.7070970000000001</c:v>
                </c:pt>
                <c:pt idx="828">
                  <c:v>6.6939190000000002</c:v>
                </c:pt>
                <c:pt idx="829">
                  <c:v>6.6593260000000001</c:v>
                </c:pt>
                <c:pt idx="830">
                  <c:v>6.6375999999999999</c:v>
                </c:pt>
                <c:pt idx="831">
                  <c:v>6.6043079999999996</c:v>
                </c:pt>
                <c:pt idx="832">
                  <c:v>6.567958</c:v>
                </c:pt>
                <c:pt idx="833">
                  <c:v>6.5353760000000003</c:v>
                </c:pt>
                <c:pt idx="834">
                  <c:v>6.4966090000000003</c:v>
                </c:pt>
                <c:pt idx="835">
                  <c:v>6.4621599999999999</c:v>
                </c:pt>
                <c:pt idx="836">
                  <c:v>6.4260450000000002</c:v>
                </c:pt>
                <c:pt idx="837">
                  <c:v>6.3925710000000002</c:v>
                </c:pt>
                <c:pt idx="838">
                  <c:v>6.3585739999999999</c:v>
                </c:pt>
                <c:pt idx="839">
                  <c:v>6.3144429999999998</c:v>
                </c:pt>
                <c:pt idx="840">
                  <c:v>6.2813590000000001</c:v>
                </c:pt>
                <c:pt idx="841">
                  <c:v>6.243169</c:v>
                </c:pt>
                <c:pt idx="842">
                  <c:v>6.2087279999999998</c:v>
                </c:pt>
                <c:pt idx="843">
                  <c:v>6.1664310000000002</c:v>
                </c:pt>
                <c:pt idx="844">
                  <c:v>6.1339670000000002</c:v>
                </c:pt>
                <c:pt idx="845">
                  <c:v>6.1015790000000001</c:v>
                </c:pt>
                <c:pt idx="846">
                  <c:v>6.0687519999999999</c:v>
                </c:pt>
                <c:pt idx="847">
                  <c:v>6.0355949999999998</c:v>
                </c:pt>
                <c:pt idx="848">
                  <c:v>6.0018950000000002</c:v>
                </c:pt>
                <c:pt idx="849">
                  <c:v>5.9985679999999997</c:v>
                </c:pt>
                <c:pt idx="850">
                  <c:v>5.9662579999999998</c:v>
                </c:pt>
                <c:pt idx="851">
                  <c:v>5.9352830000000001</c:v>
                </c:pt>
                <c:pt idx="852">
                  <c:v>5.9030009999999997</c:v>
                </c:pt>
                <c:pt idx="853">
                  <c:v>5.8700450000000002</c:v>
                </c:pt>
                <c:pt idx="854">
                  <c:v>5.8389959999999999</c:v>
                </c:pt>
                <c:pt idx="855">
                  <c:v>5.8078960000000004</c:v>
                </c:pt>
                <c:pt idx="856">
                  <c:v>5.7767489999999997</c:v>
                </c:pt>
                <c:pt idx="857">
                  <c:v>5.7434669999999999</c:v>
                </c:pt>
                <c:pt idx="858">
                  <c:v>5.7094319999999996</c:v>
                </c:pt>
                <c:pt idx="859">
                  <c:v>5.6773220000000002</c:v>
                </c:pt>
                <c:pt idx="860">
                  <c:v>5.6452900000000001</c:v>
                </c:pt>
                <c:pt idx="861">
                  <c:v>5.6137569999999997</c:v>
                </c:pt>
                <c:pt idx="862">
                  <c:v>5.5904309999999997</c:v>
                </c:pt>
                <c:pt idx="863">
                  <c:v>5.5577560000000004</c:v>
                </c:pt>
                <c:pt idx="864">
                  <c:v>5.5269300000000001</c:v>
                </c:pt>
                <c:pt idx="865">
                  <c:v>5.4931619999999999</c:v>
                </c:pt>
                <c:pt idx="866">
                  <c:v>5.4624699999999997</c:v>
                </c:pt>
                <c:pt idx="867">
                  <c:v>5.4283060000000001</c:v>
                </c:pt>
                <c:pt idx="868">
                  <c:v>5.3970260000000003</c:v>
                </c:pt>
                <c:pt idx="869">
                  <c:v>5.3665900000000004</c:v>
                </c:pt>
                <c:pt idx="870">
                  <c:v>5.3360729999999998</c:v>
                </c:pt>
                <c:pt idx="871">
                  <c:v>5.3026770000000001</c:v>
                </c:pt>
                <c:pt idx="872">
                  <c:v>5.2713070000000002</c:v>
                </c:pt>
                <c:pt idx="873">
                  <c:v>5.2407769999999996</c:v>
                </c:pt>
                <c:pt idx="874">
                  <c:v>5.2196569999999998</c:v>
                </c:pt>
                <c:pt idx="875">
                  <c:v>5.1865810000000003</c:v>
                </c:pt>
                <c:pt idx="876">
                  <c:v>5.155405</c:v>
                </c:pt>
                <c:pt idx="877">
                  <c:v>5.1243090000000002</c:v>
                </c:pt>
                <c:pt idx="878">
                  <c:v>5.0938220000000003</c:v>
                </c:pt>
                <c:pt idx="879">
                  <c:v>5.0632089999999996</c:v>
                </c:pt>
                <c:pt idx="880">
                  <c:v>5.0291560000000004</c:v>
                </c:pt>
                <c:pt idx="881">
                  <c:v>5.000381</c:v>
                </c:pt>
                <c:pt idx="882">
                  <c:v>4.9837629999999997</c:v>
                </c:pt>
                <c:pt idx="883">
                  <c:v>4.9521540000000002</c:v>
                </c:pt>
                <c:pt idx="884">
                  <c:v>4.9227480000000003</c:v>
                </c:pt>
                <c:pt idx="885">
                  <c:v>4.8925599999999996</c:v>
                </c:pt>
                <c:pt idx="886">
                  <c:v>4.8686889999999998</c:v>
                </c:pt>
                <c:pt idx="887">
                  <c:v>4.8383520000000004</c:v>
                </c:pt>
                <c:pt idx="888">
                  <c:v>4.8085490000000002</c:v>
                </c:pt>
                <c:pt idx="889">
                  <c:v>4.7807829999999996</c:v>
                </c:pt>
                <c:pt idx="890">
                  <c:v>4.7550730000000003</c:v>
                </c:pt>
                <c:pt idx="891">
                  <c:v>4.7236940000000001</c:v>
                </c:pt>
                <c:pt idx="892">
                  <c:v>4.7164390000000003</c:v>
                </c:pt>
                <c:pt idx="893">
                  <c:v>4.6888920000000001</c:v>
                </c:pt>
                <c:pt idx="894">
                  <c:v>4.6620679999999997</c:v>
                </c:pt>
                <c:pt idx="895">
                  <c:v>4.624339</c:v>
                </c:pt>
                <c:pt idx="896">
                  <c:v>4.5942299999999996</c:v>
                </c:pt>
                <c:pt idx="897">
                  <c:v>4.5692349999999999</c:v>
                </c:pt>
                <c:pt idx="898">
                  <c:v>4.5346900000000003</c:v>
                </c:pt>
                <c:pt idx="899">
                  <c:v>4.5070309999999996</c:v>
                </c:pt>
                <c:pt idx="900">
                  <c:v>4.4800750000000003</c:v>
                </c:pt>
                <c:pt idx="901">
                  <c:v>4.4519840000000004</c:v>
                </c:pt>
                <c:pt idx="902">
                  <c:v>4.4219020000000002</c:v>
                </c:pt>
                <c:pt idx="903">
                  <c:v>4.3951799999999999</c:v>
                </c:pt>
                <c:pt idx="904">
                  <c:v>4.3840870000000001</c:v>
                </c:pt>
                <c:pt idx="905">
                  <c:v>4.3560549999999996</c:v>
                </c:pt>
                <c:pt idx="906">
                  <c:v>4.3049670000000004</c:v>
                </c:pt>
                <c:pt idx="907">
                  <c:v>4.2775759999999998</c:v>
                </c:pt>
                <c:pt idx="908">
                  <c:v>4.2517529999999999</c:v>
                </c:pt>
                <c:pt idx="909">
                  <c:v>4.2248320000000001</c:v>
                </c:pt>
                <c:pt idx="910">
                  <c:v>4.2019760000000002</c:v>
                </c:pt>
                <c:pt idx="911">
                  <c:v>4.1731540000000003</c:v>
                </c:pt>
                <c:pt idx="912">
                  <c:v>4.14785</c:v>
                </c:pt>
                <c:pt idx="913">
                  <c:v>4.1222269999999996</c:v>
                </c:pt>
                <c:pt idx="914">
                  <c:v>4.0966050000000003</c:v>
                </c:pt>
                <c:pt idx="915">
                  <c:v>4.0670299999999999</c:v>
                </c:pt>
                <c:pt idx="916">
                  <c:v>4.0414859999999999</c:v>
                </c:pt>
                <c:pt idx="917">
                  <c:v>4.0158699999999996</c:v>
                </c:pt>
                <c:pt idx="918">
                  <c:v>3.9960330000000002</c:v>
                </c:pt>
                <c:pt idx="919">
                  <c:v>3.970844</c:v>
                </c:pt>
                <c:pt idx="920">
                  <c:v>3.9440970000000002</c:v>
                </c:pt>
                <c:pt idx="921">
                  <c:v>3.919381</c:v>
                </c:pt>
                <c:pt idx="922">
                  <c:v>3.8926590000000001</c:v>
                </c:pt>
                <c:pt idx="923">
                  <c:v>3.8677100000000002</c:v>
                </c:pt>
                <c:pt idx="924">
                  <c:v>3.8421090000000002</c:v>
                </c:pt>
                <c:pt idx="925">
                  <c:v>3.818289</c:v>
                </c:pt>
                <c:pt idx="926">
                  <c:v>3.7937370000000001</c:v>
                </c:pt>
                <c:pt idx="927">
                  <c:v>3.7856169999999998</c:v>
                </c:pt>
                <c:pt idx="928">
                  <c:v>3.7600600000000002</c:v>
                </c:pt>
                <c:pt idx="929">
                  <c:v>3.7338640000000001</c:v>
                </c:pt>
                <c:pt idx="930">
                  <c:v>3.7284820000000001</c:v>
                </c:pt>
                <c:pt idx="931">
                  <c:v>3.7040769999999998</c:v>
                </c:pt>
                <c:pt idx="932">
                  <c:v>3.6780080000000002</c:v>
                </c:pt>
                <c:pt idx="933">
                  <c:v>3.6538740000000001</c:v>
                </c:pt>
                <c:pt idx="934">
                  <c:v>3.629165</c:v>
                </c:pt>
                <c:pt idx="935">
                  <c:v>3.605165</c:v>
                </c:pt>
                <c:pt idx="936">
                  <c:v>3.5810179999999998</c:v>
                </c:pt>
                <c:pt idx="937">
                  <c:v>3.5545439999999999</c:v>
                </c:pt>
                <c:pt idx="938">
                  <c:v>3.5253000000000001</c:v>
                </c:pt>
                <c:pt idx="939">
                  <c:v>3.5005709999999999</c:v>
                </c:pt>
                <c:pt idx="940">
                  <c:v>3.4747129999999999</c:v>
                </c:pt>
                <c:pt idx="941">
                  <c:v>3.45181</c:v>
                </c:pt>
                <c:pt idx="942">
                  <c:v>3.4273539999999998</c:v>
                </c:pt>
                <c:pt idx="943">
                  <c:v>3.4252769999999999</c:v>
                </c:pt>
                <c:pt idx="944">
                  <c:v>3.4008639999999999</c:v>
                </c:pt>
                <c:pt idx="945">
                  <c:v>3.3754490000000001</c:v>
                </c:pt>
                <c:pt idx="946">
                  <c:v>3.3505090000000002</c:v>
                </c:pt>
                <c:pt idx="947">
                  <c:v>3.3271459999999999</c:v>
                </c:pt>
                <c:pt idx="948">
                  <c:v>3.3046739999999999</c:v>
                </c:pt>
                <c:pt idx="949">
                  <c:v>3.2807780000000002</c:v>
                </c:pt>
                <c:pt idx="950">
                  <c:v>3.2711779999999999</c:v>
                </c:pt>
                <c:pt idx="951">
                  <c:v>3.248936</c:v>
                </c:pt>
                <c:pt idx="952">
                  <c:v>3.2271610000000002</c:v>
                </c:pt>
                <c:pt idx="953">
                  <c:v>3.2048450000000002</c:v>
                </c:pt>
                <c:pt idx="954">
                  <c:v>3.1840809999999999</c:v>
                </c:pt>
                <c:pt idx="955">
                  <c:v>3.1626509999999999</c:v>
                </c:pt>
                <c:pt idx="956">
                  <c:v>3.1414469999999999</c:v>
                </c:pt>
                <c:pt idx="957">
                  <c:v>3.1135929999999998</c:v>
                </c:pt>
                <c:pt idx="958">
                  <c:v>3.1087069999999999</c:v>
                </c:pt>
                <c:pt idx="959">
                  <c:v>3.08805</c:v>
                </c:pt>
                <c:pt idx="960">
                  <c:v>3.069461</c:v>
                </c:pt>
                <c:pt idx="961">
                  <c:v>3.0491299999999999</c:v>
                </c:pt>
                <c:pt idx="962">
                  <c:v>3.0284260000000001</c:v>
                </c:pt>
                <c:pt idx="963">
                  <c:v>3.0071650000000001</c:v>
                </c:pt>
                <c:pt idx="964">
                  <c:v>2.9864470000000001</c:v>
                </c:pt>
                <c:pt idx="965">
                  <c:v>2.9617049999999998</c:v>
                </c:pt>
                <c:pt idx="966">
                  <c:v>2.9400369999999998</c:v>
                </c:pt>
                <c:pt idx="967">
                  <c:v>2.912776</c:v>
                </c:pt>
                <c:pt idx="968">
                  <c:v>2.8912800000000001</c:v>
                </c:pt>
                <c:pt idx="969">
                  <c:v>2.8711190000000002</c:v>
                </c:pt>
                <c:pt idx="970">
                  <c:v>2.850517</c:v>
                </c:pt>
                <c:pt idx="971">
                  <c:v>2.8307250000000002</c:v>
                </c:pt>
                <c:pt idx="972">
                  <c:v>2.8110369999999998</c:v>
                </c:pt>
                <c:pt idx="973">
                  <c:v>2.791725</c:v>
                </c:pt>
                <c:pt idx="974">
                  <c:v>2.7718229999999999</c:v>
                </c:pt>
                <c:pt idx="975">
                  <c:v>2.7519900000000002</c:v>
                </c:pt>
                <c:pt idx="976">
                  <c:v>2.7322449999999998</c:v>
                </c:pt>
                <c:pt idx="977">
                  <c:v>2.712294</c:v>
                </c:pt>
                <c:pt idx="978">
                  <c:v>2.6964070000000002</c:v>
                </c:pt>
                <c:pt idx="979">
                  <c:v>2.6685590000000001</c:v>
                </c:pt>
                <c:pt idx="980">
                  <c:v>2.6488109999999998</c:v>
                </c:pt>
                <c:pt idx="981">
                  <c:v>2.628854</c:v>
                </c:pt>
                <c:pt idx="982">
                  <c:v>2.6092930000000001</c:v>
                </c:pt>
                <c:pt idx="983">
                  <c:v>2.5894309999999998</c:v>
                </c:pt>
                <c:pt idx="984">
                  <c:v>2.5693540000000001</c:v>
                </c:pt>
                <c:pt idx="985">
                  <c:v>2.5518679999999998</c:v>
                </c:pt>
                <c:pt idx="986">
                  <c:v>2.5326219999999999</c:v>
                </c:pt>
                <c:pt idx="987">
                  <c:v>2.5088780000000002</c:v>
                </c:pt>
                <c:pt idx="988">
                  <c:v>2.4878309999999999</c:v>
                </c:pt>
                <c:pt idx="989">
                  <c:v>2.4622470000000001</c:v>
                </c:pt>
                <c:pt idx="990">
                  <c:v>2.442116</c:v>
                </c:pt>
                <c:pt idx="991">
                  <c:v>2.4394960000000001</c:v>
                </c:pt>
                <c:pt idx="992">
                  <c:v>2.4200140000000001</c:v>
                </c:pt>
                <c:pt idx="993">
                  <c:v>2.399629</c:v>
                </c:pt>
                <c:pt idx="994">
                  <c:v>2.3799429999999999</c:v>
                </c:pt>
                <c:pt idx="995">
                  <c:v>2.359486</c:v>
                </c:pt>
                <c:pt idx="996">
                  <c:v>2.3414649999999999</c:v>
                </c:pt>
                <c:pt idx="997">
                  <c:v>2.316287</c:v>
                </c:pt>
                <c:pt idx="998">
                  <c:v>2.2980360000000002</c:v>
                </c:pt>
                <c:pt idx="999">
                  <c:v>2.2802859999999998</c:v>
                </c:pt>
                <c:pt idx="1000">
                  <c:v>2.2557830000000001</c:v>
                </c:pt>
                <c:pt idx="1001">
                  <c:v>2.2348309999999998</c:v>
                </c:pt>
                <c:pt idx="1002">
                  <c:v>2.2132309999999999</c:v>
                </c:pt>
                <c:pt idx="1003">
                  <c:v>2.1839729999999999</c:v>
                </c:pt>
                <c:pt idx="1004">
                  <c:v>2.1761729999999999</c:v>
                </c:pt>
                <c:pt idx="1005">
                  <c:v>2.1581600000000001</c:v>
                </c:pt>
                <c:pt idx="1006">
                  <c:v>2.145276</c:v>
                </c:pt>
                <c:pt idx="1007">
                  <c:v>2.1292800000000001</c:v>
                </c:pt>
                <c:pt idx="1008">
                  <c:v>2.1130019999999998</c:v>
                </c:pt>
                <c:pt idx="1009">
                  <c:v>2.0970430000000002</c:v>
                </c:pt>
                <c:pt idx="1010">
                  <c:v>2.0816020000000002</c:v>
                </c:pt>
                <c:pt idx="1011">
                  <c:v>2.066354</c:v>
                </c:pt>
                <c:pt idx="1012">
                  <c:v>2.0503819999999999</c:v>
                </c:pt>
                <c:pt idx="1013">
                  <c:v>2.0322979999999999</c:v>
                </c:pt>
                <c:pt idx="1014">
                  <c:v>2.0176989999999999</c:v>
                </c:pt>
                <c:pt idx="1015">
                  <c:v>2.0070009999999998</c:v>
                </c:pt>
                <c:pt idx="1016">
                  <c:v>1.992429</c:v>
                </c:pt>
                <c:pt idx="1017">
                  <c:v>1.9772730000000001</c:v>
                </c:pt>
                <c:pt idx="1018">
                  <c:v>1.9631670000000001</c:v>
                </c:pt>
                <c:pt idx="1019">
                  <c:v>1.944796</c:v>
                </c:pt>
                <c:pt idx="1020">
                  <c:v>1.9301539999999999</c:v>
                </c:pt>
                <c:pt idx="1021">
                  <c:v>1.9186209999999999</c:v>
                </c:pt>
                <c:pt idx="1022">
                  <c:v>1.90021</c:v>
                </c:pt>
                <c:pt idx="1023">
                  <c:v>1.885778</c:v>
                </c:pt>
                <c:pt idx="1024">
                  <c:v>1.8709389999999999</c:v>
                </c:pt>
                <c:pt idx="1025">
                  <c:v>1.8566530000000001</c:v>
                </c:pt>
                <c:pt idx="1026">
                  <c:v>1.842408</c:v>
                </c:pt>
                <c:pt idx="1027">
                  <c:v>1.828227</c:v>
                </c:pt>
                <c:pt idx="1028">
                  <c:v>1.8122199999999999</c:v>
                </c:pt>
                <c:pt idx="1029">
                  <c:v>1.797569</c:v>
                </c:pt>
                <c:pt idx="1030">
                  <c:v>1.7938080000000001</c:v>
                </c:pt>
                <c:pt idx="1031">
                  <c:v>1.7765850000000001</c:v>
                </c:pt>
                <c:pt idx="1032">
                  <c:v>1.7630129999999999</c:v>
                </c:pt>
                <c:pt idx="1033">
                  <c:v>1.7437339999999999</c:v>
                </c:pt>
                <c:pt idx="1034">
                  <c:v>1.7274590000000001</c:v>
                </c:pt>
                <c:pt idx="1035">
                  <c:v>1.7140219999999999</c:v>
                </c:pt>
                <c:pt idx="1036">
                  <c:v>1.6889259999999999</c:v>
                </c:pt>
                <c:pt idx="1037">
                  <c:v>1.6757960000000001</c:v>
                </c:pt>
                <c:pt idx="1038">
                  <c:v>1.662617</c:v>
                </c:pt>
                <c:pt idx="1039">
                  <c:v>1.649872</c:v>
                </c:pt>
                <c:pt idx="1040">
                  <c:v>1.637659</c:v>
                </c:pt>
                <c:pt idx="1041">
                  <c:v>1.6318589999999999</c:v>
                </c:pt>
                <c:pt idx="1042">
                  <c:v>1.629802</c:v>
                </c:pt>
                <c:pt idx="1043">
                  <c:v>1.6143110000000001</c:v>
                </c:pt>
                <c:pt idx="1044">
                  <c:v>1.601496</c:v>
                </c:pt>
                <c:pt idx="1045">
                  <c:v>1.586651</c:v>
                </c:pt>
                <c:pt idx="1046">
                  <c:v>1.570403</c:v>
                </c:pt>
                <c:pt idx="1047">
                  <c:v>1.5561990000000001</c:v>
                </c:pt>
                <c:pt idx="1048">
                  <c:v>1.543563</c:v>
                </c:pt>
                <c:pt idx="1049">
                  <c:v>1.531029</c:v>
                </c:pt>
                <c:pt idx="1050">
                  <c:v>1.52939</c:v>
                </c:pt>
                <c:pt idx="1051">
                  <c:v>1.5165230000000001</c:v>
                </c:pt>
                <c:pt idx="1052">
                  <c:v>1.5037210000000001</c:v>
                </c:pt>
                <c:pt idx="1053">
                  <c:v>1.486334</c:v>
                </c:pt>
                <c:pt idx="1054">
                  <c:v>1.473193</c:v>
                </c:pt>
                <c:pt idx="1055">
                  <c:v>1.460515</c:v>
                </c:pt>
                <c:pt idx="1056">
                  <c:v>1.446987</c:v>
                </c:pt>
                <c:pt idx="1057">
                  <c:v>1.433681</c:v>
                </c:pt>
                <c:pt idx="1058">
                  <c:v>1.420895</c:v>
                </c:pt>
                <c:pt idx="1059">
                  <c:v>1.40774</c:v>
                </c:pt>
                <c:pt idx="1060">
                  <c:v>1.395189</c:v>
                </c:pt>
                <c:pt idx="1061">
                  <c:v>1.3814360000000001</c:v>
                </c:pt>
                <c:pt idx="1062">
                  <c:v>1.3756360000000001</c:v>
                </c:pt>
                <c:pt idx="1063">
                  <c:v>1.3630899999999999</c:v>
                </c:pt>
                <c:pt idx="1064">
                  <c:v>1.3502620000000001</c:v>
                </c:pt>
                <c:pt idx="1065">
                  <c:v>1.337661</c:v>
                </c:pt>
                <c:pt idx="1066">
                  <c:v>1.3217049999999999</c:v>
                </c:pt>
                <c:pt idx="1067">
                  <c:v>1.3092619999999999</c:v>
                </c:pt>
                <c:pt idx="1068">
                  <c:v>1.305493</c:v>
                </c:pt>
                <c:pt idx="1069">
                  <c:v>1.293193</c:v>
                </c:pt>
                <c:pt idx="1070">
                  <c:v>1.2787500000000001</c:v>
                </c:pt>
                <c:pt idx="1071">
                  <c:v>1.2665500000000001</c:v>
                </c:pt>
                <c:pt idx="1072">
                  <c:v>1.254284</c:v>
                </c:pt>
                <c:pt idx="1073">
                  <c:v>1.242837</c:v>
                </c:pt>
                <c:pt idx="1074">
                  <c:v>1.2308840000000001</c:v>
                </c:pt>
                <c:pt idx="1075">
                  <c:v>1.2158059999999999</c:v>
                </c:pt>
                <c:pt idx="1076">
                  <c:v>1.200442</c:v>
                </c:pt>
                <c:pt idx="1077">
                  <c:v>1.1892609999999999</c:v>
                </c:pt>
                <c:pt idx="1078">
                  <c:v>1.1865159999999999</c:v>
                </c:pt>
                <c:pt idx="1079">
                  <c:v>1.1728209999999999</c:v>
                </c:pt>
                <c:pt idx="1080">
                  <c:v>1.167821</c:v>
                </c:pt>
                <c:pt idx="1081">
                  <c:v>1.154979</c:v>
                </c:pt>
                <c:pt idx="1082">
                  <c:v>1.1516200000000001</c:v>
                </c:pt>
                <c:pt idx="1083">
                  <c:v>1.1403319999999999</c:v>
                </c:pt>
                <c:pt idx="1084">
                  <c:v>1.127156</c:v>
                </c:pt>
                <c:pt idx="1085">
                  <c:v>1.1154390000000001</c:v>
                </c:pt>
                <c:pt idx="1086">
                  <c:v>1.1043270000000001</c:v>
                </c:pt>
                <c:pt idx="1087">
                  <c:v>1.093782</c:v>
                </c:pt>
                <c:pt idx="1088">
                  <c:v>1.082362</c:v>
                </c:pt>
                <c:pt idx="1089">
                  <c:v>1.0714399999999999</c:v>
                </c:pt>
                <c:pt idx="1090">
                  <c:v>1.0604150000000001</c:v>
                </c:pt>
                <c:pt idx="1091">
                  <c:v>1.055615</c:v>
                </c:pt>
                <c:pt idx="1092">
                  <c:v>1.0448500000000001</c:v>
                </c:pt>
                <c:pt idx="1093">
                  <c:v>1.0400499999999999</c:v>
                </c:pt>
                <c:pt idx="1094">
                  <c:v>1.029056</c:v>
                </c:pt>
                <c:pt idx="1095">
                  <c:v>1.027828</c:v>
                </c:pt>
                <c:pt idx="1096">
                  <c:v>1.017201</c:v>
                </c:pt>
                <c:pt idx="1097">
                  <c:v>1.0046109999999999</c:v>
                </c:pt>
                <c:pt idx="1098">
                  <c:v>0.99382300000000001</c:v>
                </c:pt>
                <c:pt idx="1099">
                  <c:v>0.98392100000000005</c:v>
                </c:pt>
                <c:pt idx="1100">
                  <c:v>0.98269399999999996</c:v>
                </c:pt>
                <c:pt idx="1101">
                  <c:v>0.97118599999999999</c:v>
                </c:pt>
                <c:pt idx="1102">
                  <c:v>0.96135999999999999</c:v>
                </c:pt>
                <c:pt idx="1103">
                  <c:v>0.95021800000000001</c:v>
                </c:pt>
                <c:pt idx="1104">
                  <c:v>0.93957500000000005</c:v>
                </c:pt>
                <c:pt idx="1105">
                  <c:v>0.92987799999999998</c:v>
                </c:pt>
                <c:pt idx="1106">
                  <c:v>0.91891</c:v>
                </c:pt>
                <c:pt idx="1107">
                  <c:v>0.90713699999999997</c:v>
                </c:pt>
                <c:pt idx="1108">
                  <c:v>0.89653099999999997</c:v>
                </c:pt>
                <c:pt idx="1109">
                  <c:v>0.88719400000000004</c:v>
                </c:pt>
                <c:pt idx="1110">
                  <c:v>0.88279399999999997</c:v>
                </c:pt>
                <c:pt idx="1111">
                  <c:v>0.87283200000000005</c:v>
                </c:pt>
                <c:pt idx="1112">
                  <c:v>0.863286</c:v>
                </c:pt>
                <c:pt idx="1113">
                  <c:v>0.85394300000000001</c:v>
                </c:pt>
                <c:pt idx="1114">
                  <c:v>0.84251299999999996</c:v>
                </c:pt>
                <c:pt idx="1115">
                  <c:v>0.83814100000000002</c:v>
                </c:pt>
                <c:pt idx="1116">
                  <c:v>0.82857800000000004</c:v>
                </c:pt>
                <c:pt idx="1117">
                  <c:v>0.81799500000000003</c:v>
                </c:pt>
                <c:pt idx="1118">
                  <c:v>0.80871300000000002</c:v>
                </c:pt>
                <c:pt idx="1119">
                  <c:v>0.79923</c:v>
                </c:pt>
                <c:pt idx="1120">
                  <c:v>0.78969599999999995</c:v>
                </c:pt>
                <c:pt idx="1121">
                  <c:v>0.78266199999999997</c:v>
                </c:pt>
                <c:pt idx="1122">
                  <c:v>0.77181</c:v>
                </c:pt>
                <c:pt idx="1123">
                  <c:v>0.76174600000000003</c:v>
                </c:pt>
                <c:pt idx="1124">
                  <c:v>0.75754600000000005</c:v>
                </c:pt>
                <c:pt idx="1125">
                  <c:v>0.74928799999999995</c:v>
                </c:pt>
                <c:pt idx="1126">
                  <c:v>0.74209099999999995</c:v>
                </c:pt>
                <c:pt idx="1127">
                  <c:v>0.73341100000000004</c:v>
                </c:pt>
                <c:pt idx="1128">
                  <c:v>0.72941100000000003</c:v>
                </c:pt>
                <c:pt idx="1129">
                  <c:v>0.72080900000000003</c:v>
                </c:pt>
                <c:pt idx="1130">
                  <c:v>0.71210200000000001</c:v>
                </c:pt>
                <c:pt idx="1131">
                  <c:v>0.70352599999999998</c:v>
                </c:pt>
                <c:pt idx="1132">
                  <c:v>0.69494299999999998</c:v>
                </c:pt>
                <c:pt idx="1133">
                  <c:v>0.685859</c:v>
                </c:pt>
                <c:pt idx="1134">
                  <c:v>0.68185899999999999</c:v>
                </c:pt>
                <c:pt idx="1135">
                  <c:v>0.67301500000000003</c:v>
                </c:pt>
                <c:pt idx="1136">
                  <c:v>0.67224600000000001</c:v>
                </c:pt>
                <c:pt idx="1137">
                  <c:v>0.66372200000000003</c:v>
                </c:pt>
                <c:pt idx="1138">
                  <c:v>0.65442199999999995</c:v>
                </c:pt>
                <c:pt idx="1139">
                  <c:v>0.64512499999999995</c:v>
                </c:pt>
                <c:pt idx="1140">
                  <c:v>0.64132500000000003</c:v>
                </c:pt>
                <c:pt idx="1141">
                  <c:v>0.63280400000000003</c:v>
                </c:pt>
                <c:pt idx="1142">
                  <c:v>0.62757099999999999</c:v>
                </c:pt>
                <c:pt idx="1143">
                  <c:v>0.61920500000000001</c:v>
                </c:pt>
                <c:pt idx="1144">
                  <c:v>0.61152899999999999</c:v>
                </c:pt>
                <c:pt idx="1145">
                  <c:v>0.60299999999999998</c:v>
                </c:pt>
                <c:pt idx="1146">
                  <c:v>0.60087500000000005</c:v>
                </c:pt>
                <c:pt idx="1147">
                  <c:v>0.59274899999999997</c:v>
                </c:pt>
                <c:pt idx="1148">
                  <c:v>0.58480200000000004</c:v>
                </c:pt>
                <c:pt idx="1149">
                  <c:v>0.581202</c:v>
                </c:pt>
                <c:pt idx="1150">
                  <c:v>0.57760199999999995</c:v>
                </c:pt>
                <c:pt idx="1151">
                  <c:v>0.569747</c:v>
                </c:pt>
                <c:pt idx="1152">
                  <c:v>0.56194699999999997</c:v>
                </c:pt>
                <c:pt idx="1153">
                  <c:v>0.55885300000000004</c:v>
                </c:pt>
                <c:pt idx="1154">
                  <c:v>0.55019899999999999</c:v>
                </c:pt>
                <c:pt idx="1155">
                  <c:v>0.54241600000000001</c:v>
                </c:pt>
                <c:pt idx="1156">
                  <c:v>0.53881599999999996</c:v>
                </c:pt>
                <c:pt idx="1157">
                  <c:v>0.53040600000000004</c:v>
                </c:pt>
                <c:pt idx="1158">
                  <c:v>0.52179799999999998</c:v>
                </c:pt>
                <c:pt idx="1159">
                  <c:v>0.51408100000000001</c:v>
                </c:pt>
                <c:pt idx="1160">
                  <c:v>0.50761599999999996</c:v>
                </c:pt>
                <c:pt idx="1161">
                  <c:v>0.50441599999999998</c:v>
                </c:pt>
                <c:pt idx="1162">
                  <c:v>0.49724699999999999</c:v>
                </c:pt>
                <c:pt idx="1163">
                  <c:v>0.49092000000000002</c:v>
                </c:pt>
                <c:pt idx="1164">
                  <c:v>0.48771999999999999</c:v>
                </c:pt>
                <c:pt idx="1165">
                  <c:v>0.48087099999999999</c:v>
                </c:pt>
                <c:pt idx="1166">
                  <c:v>0.47402699999999998</c:v>
                </c:pt>
                <c:pt idx="1167">
                  <c:v>0.46748200000000001</c:v>
                </c:pt>
                <c:pt idx="1168">
                  <c:v>0.46046500000000001</c:v>
                </c:pt>
                <c:pt idx="1169">
                  <c:v>0.45415</c:v>
                </c:pt>
                <c:pt idx="1170">
                  <c:v>0.44762600000000002</c:v>
                </c:pt>
                <c:pt idx="1171">
                  <c:v>0.44368099999999999</c:v>
                </c:pt>
                <c:pt idx="1172">
                  <c:v>0.43767899999999998</c:v>
                </c:pt>
                <c:pt idx="1173">
                  <c:v>0.430786</c:v>
                </c:pt>
                <c:pt idx="1174">
                  <c:v>0.42798599999999998</c:v>
                </c:pt>
                <c:pt idx="1175">
                  <c:v>0.42155900000000002</c:v>
                </c:pt>
                <c:pt idx="1176">
                  <c:v>0.41479899999999997</c:v>
                </c:pt>
                <c:pt idx="1177">
                  <c:v>0.40890599999999999</c:v>
                </c:pt>
                <c:pt idx="1178">
                  <c:v>0.40611799999999998</c:v>
                </c:pt>
                <c:pt idx="1179">
                  <c:v>0.39987699999999998</c:v>
                </c:pt>
                <c:pt idx="1180">
                  <c:v>0.39727699999999999</c:v>
                </c:pt>
                <c:pt idx="1181">
                  <c:v>0.39124700000000001</c:v>
                </c:pt>
                <c:pt idx="1182">
                  <c:v>0.38508100000000001</c:v>
                </c:pt>
                <c:pt idx="1183">
                  <c:v>0.38248100000000002</c:v>
                </c:pt>
                <c:pt idx="1184">
                  <c:v>0.37655699999999998</c:v>
                </c:pt>
                <c:pt idx="1185">
                  <c:v>0.37148199999999998</c:v>
                </c:pt>
                <c:pt idx="1186">
                  <c:v>0.365892</c:v>
                </c:pt>
                <c:pt idx="1187">
                  <c:v>0.35972599999999999</c:v>
                </c:pt>
                <c:pt idx="1188">
                  <c:v>0.35522100000000001</c:v>
                </c:pt>
                <c:pt idx="1189">
                  <c:v>0.352821</c:v>
                </c:pt>
                <c:pt idx="1190">
                  <c:v>0.34897499999999998</c:v>
                </c:pt>
                <c:pt idx="1191">
                  <c:v>0.343941</c:v>
                </c:pt>
                <c:pt idx="1192">
                  <c:v>0.33854499999999998</c:v>
                </c:pt>
                <c:pt idx="1193">
                  <c:v>0.33334399999999997</c:v>
                </c:pt>
                <c:pt idx="1194">
                  <c:v>0.328569</c:v>
                </c:pt>
                <c:pt idx="1195">
                  <c:v>0.32366299999999998</c:v>
                </c:pt>
                <c:pt idx="1196">
                  <c:v>0.322849</c:v>
                </c:pt>
                <c:pt idx="1197">
                  <c:v>0.320849</c:v>
                </c:pt>
                <c:pt idx="1198">
                  <c:v>0.31652200000000003</c:v>
                </c:pt>
                <c:pt idx="1199">
                  <c:v>0.31183699999999998</c:v>
                </c:pt>
                <c:pt idx="1200">
                  <c:v>0.30688799999999999</c:v>
                </c:pt>
                <c:pt idx="1201">
                  <c:v>0.30607400000000001</c:v>
                </c:pt>
                <c:pt idx="1202">
                  <c:v>0.301037</c:v>
                </c:pt>
                <c:pt idx="1203">
                  <c:v>0.29714699999999999</c:v>
                </c:pt>
                <c:pt idx="1204">
                  <c:v>0.29327500000000001</c:v>
                </c:pt>
                <c:pt idx="1205">
                  <c:v>0.291875</c:v>
                </c:pt>
                <c:pt idx="1206">
                  <c:v>0.29047499999999998</c:v>
                </c:pt>
                <c:pt idx="1207">
                  <c:v>0.28907500000000003</c:v>
                </c:pt>
                <c:pt idx="1208">
                  <c:v>0.28767500000000001</c:v>
                </c:pt>
                <c:pt idx="1209">
                  <c:v>0.28422199999999997</c:v>
                </c:pt>
                <c:pt idx="1210">
                  <c:v>0.280698</c:v>
                </c:pt>
                <c:pt idx="1211">
                  <c:v>0.27994599999999997</c:v>
                </c:pt>
                <c:pt idx="1212">
                  <c:v>0.27854600000000002</c:v>
                </c:pt>
                <c:pt idx="1213">
                  <c:v>0.277146</c:v>
                </c:pt>
                <c:pt idx="1214">
                  <c:v>0.27357100000000001</c:v>
                </c:pt>
                <c:pt idx="1215">
                  <c:v>0.27050000000000002</c:v>
                </c:pt>
                <c:pt idx="1216">
                  <c:v>0.26910000000000001</c:v>
                </c:pt>
                <c:pt idx="1217">
                  <c:v>0.26595800000000003</c:v>
                </c:pt>
                <c:pt idx="1218">
                  <c:v>0.26290599999999997</c:v>
                </c:pt>
                <c:pt idx="1219">
                  <c:v>0.26170599999999999</c:v>
                </c:pt>
                <c:pt idx="1220">
                  <c:v>0.25865300000000002</c:v>
                </c:pt>
                <c:pt idx="1221">
                  <c:v>0.25790200000000002</c:v>
                </c:pt>
                <c:pt idx="1222">
                  <c:v>0.25670199999999999</c:v>
                </c:pt>
                <c:pt idx="1223">
                  <c:v>0.25364900000000001</c:v>
                </c:pt>
                <c:pt idx="1224">
                  <c:v>0.25244899999999998</c:v>
                </c:pt>
                <c:pt idx="1225">
                  <c:v>0.249302</c:v>
                </c:pt>
                <c:pt idx="1226">
                  <c:v>0.24810199999999999</c:v>
                </c:pt>
                <c:pt idx="1227">
                  <c:v>0.24690200000000001</c:v>
                </c:pt>
                <c:pt idx="1228">
                  <c:v>0.243809</c:v>
                </c:pt>
                <c:pt idx="1229">
                  <c:v>0.24066699999999999</c:v>
                </c:pt>
                <c:pt idx="1230">
                  <c:v>0.23946700000000001</c:v>
                </c:pt>
                <c:pt idx="1231">
                  <c:v>0.23826700000000001</c:v>
                </c:pt>
                <c:pt idx="1232">
                  <c:v>0.237515</c:v>
                </c:pt>
                <c:pt idx="1233">
                  <c:v>0.23488300000000001</c:v>
                </c:pt>
                <c:pt idx="1234">
                  <c:v>0.233683</c:v>
                </c:pt>
                <c:pt idx="1235">
                  <c:v>0.232483</c:v>
                </c:pt>
                <c:pt idx="1236">
                  <c:v>0.23128299999999999</c:v>
                </c:pt>
                <c:pt idx="1237">
                  <c:v>0.23008300000000001</c:v>
                </c:pt>
                <c:pt idx="1238">
                  <c:v>0.22709299999999999</c:v>
                </c:pt>
                <c:pt idx="1239">
                  <c:v>0.22400100000000001</c:v>
                </c:pt>
                <c:pt idx="1240">
                  <c:v>0.22090799999999999</c:v>
                </c:pt>
                <c:pt idx="1241">
                  <c:v>0.21970799999999999</c:v>
                </c:pt>
                <c:pt idx="1242">
                  <c:v>0.21850800000000001</c:v>
                </c:pt>
                <c:pt idx="1243">
                  <c:v>0.217308</c:v>
                </c:pt>
                <c:pt idx="1244">
                  <c:v>0.21610799999999999</c:v>
                </c:pt>
                <c:pt idx="1245">
                  <c:v>0.21490799999999999</c:v>
                </c:pt>
                <c:pt idx="1246">
                  <c:v>0.21185599999999999</c:v>
                </c:pt>
                <c:pt idx="1247">
                  <c:v>0.208866</c:v>
                </c:pt>
                <c:pt idx="1248">
                  <c:v>0.20811399999999999</c:v>
                </c:pt>
                <c:pt idx="1249">
                  <c:v>0.20496600000000001</c:v>
                </c:pt>
                <c:pt idx="1250">
                  <c:v>0.203766</c:v>
                </c:pt>
                <c:pt idx="1251">
                  <c:v>0.203014</c:v>
                </c:pt>
                <c:pt idx="1252">
                  <c:v>0.199962</c:v>
                </c:pt>
                <c:pt idx="1253">
                  <c:v>0.19876199999999999</c:v>
                </c:pt>
                <c:pt idx="1254">
                  <c:v>0.19756199999999999</c:v>
                </c:pt>
                <c:pt idx="1255">
                  <c:v>0.19457199999999999</c:v>
                </c:pt>
                <c:pt idx="1256">
                  <c:v>0.19142400000000001</c:v>
                </c:pt>
                <c:pt idx="1257">
                  <c:v>0.190224</c:v>
                </c:pt>
                <c:pt idx="1258">
                  <c:v>0.189024</c:v>
                </c:pt>
                <c:pt idx="1259">
                  <c:v>0.18593199999999999</c:v>
                </c:pt>
                <c:pt idx="1260">
                  <c:v>0.18473200000000001</c:v>
                </c:pt>
                <c:pt idx="1261">
                  <c:v>0.183532</c:v>
                </c:pt>
                <c:pt idx="1262">
                  <c:v>0.18233199999999999</c:v>
                </c:pt>
                <c:pt idx="1263">
                  <c:v>0.17930099999999999</c:v>
                </c:pt>
                <c:pt idx="1264">
                  <c:v>0.17810100000000001</c:v>
                </c:pt>
                <c:pt idx="1265">
                  <c:v>0.174953</c:v>
                </c:pt>
                <c:pt idx="1266">
                  <c:v>0.171901</c:v>
                </c:pt>
                <c:pt idx="1267">
                  <c:v>0.17070099999999999</c:v>
                </c:pt>
                <c:pt idx="1268">
                  <c:v>0.16950100000000001</c:v>
                </c:pt>
                <c:pt idx="1269">
                  <c:v>0.168408</c:v>
                </c:pt>
                <c:pt idx="1270">
                  <c:v>0.165266</c:v>
                </c:pt>
                <c:pt idx="1271">
                  <c:v>0.164266</c:v>
                </c:pt>
                <c:pt idx="1272">
                  <c:v>0.16326599999999999</c:v>
                </c:pt>
                <c:pt idx="1273">
                  <c:v>0.16226599999999999</c:v>
                </c:pt>
                <c:pt idx="1274">
                  <c:v>0.15970599999999999</c:v>
                </c:pt>
                <c:pt idx="1275">
                  <c:v>0.15870600000000001</c:v>
                </c:pt>
                <c:pt idx="1276">
                  <c:v>0.15776599999999999</c:v>
                </c:pt>
                <c:pt idx="1277">
                  <c:v>0.15676599999999999</c:v>
                </c:pt>
                <c:pt idx="1278">
                  <c:v>0.15431300000000001</c:v>
                </c:pt>
                <c:pt idx="1279">
                  <c:v>0.153313</c:v>
                </c:pt>
                <c:pt idx="1280">
                  <c:v>0.152313</c:v>
                </c:pt>
                <c:pt idx="1281">
                  <c:v>0.151313</c:v>
                </c:pt>
                <c:pt idx="1282">
                  <c:v>0.14878</c:v>
                </c:pt>
                <c:pt idx="1283">
                  <c:v>0.14777999999999999</c:v>
                </c:pt>
                <c:pt idx="1284">
                  <c:v>0.14677999999999999</c:v>
                </c:pt>
                <c:pt idx="1285">
                  <c:v>0.14421999999999999</c:v>
                </c:pt>
                <c:pt idx="1286">
                  <c:v>0.14321999999999999</c:v>
                </c:pt>
                <c:pt idx="1287">
                  <c:v>0.14068800000000001</c:v>
                </c:pt>
                <c:pt idx="1288">
                  <c:v>0.13874300000000001</c:v>
                </c:pt>
                <c:pt idx="1289">
                  <c:v>0.137743</c:v>
                </c:pt>
                <c:pt idx="1290">
                  <c:v>0.136743</c:v>
                </c:pt>
                <c:pt idx="1291">
                  <c:v>0.135743</c:v>
                </c:pt>
                <c:pt idx="1292">
                  <c:v>0.134743</c:v>
                </c:pt>
                <c:pt idx="1293">
                  <c:v>0.133743</c:v>
                </c:pt>
                <c:pt idx="1294">
                  <c:v>0.132743</c:v>
                </c:pt>
                <c:pt idx="1295">
                  <c:v>0.13014600000000001</c:v>
                </c:pt>
                <c:pt idx="1296">
                  <c:v>0.12914600000000001</c:v>
                </c:pt>
                <c:pt idx="1297">
                  <c:v>0.126614</c:v>
                </c:pt>
                <c:pt idx="1298">
                  <c:v>0.12475899999999999</c:v>
                </c:pt>
                <c:pt idx="1299">
                  <c:v>0.12375899999999999</c:v>
                </c:pt>
                <c:pt idx="1300">
                  <c:v>0.12275899999999999</c:v>
                </c:pt>
                <c:pt idx="1301">
                  <c:v>0.120199</c:v>
                </c:pt>
                <c:pt idx="1302">
                  <c:v>0.119199</c:v>
                </c:pt>
                <c:pt idx="1303">
                  <c:v>0.118199</c:v>
                </c:pt>
                <c:pt idx="1304">
                  <c:v>0.11566700000000001</c:v>
                </c:pt>
                <c:pt idx="1305">
                  <c:v>0.11466700000000001</c:v>
                </c:pt>
                <c:pt idx="1306">
                  <c:v>0.11372699999999999</c:v>
                </c:pt>
                <c:pt idx="1307">
                  <c:v>0.11272699999999999</c:v>
                </c:pt>
                <c:pt idx="1308">
                  <c:v>0.11013000000000001</c:v>
                </c:pt>
                <c:pt idx="1309">
                  <c:v>0.107598</c:v>
                </c:pt>
                <c:pt idx="1310">
                  <c:v>0.106598</c:v>
                </c:pt>
                <c:pt idx="1311">
                  <c:v>0.105598</c:v>
                </c:pt>
                <c:pt idx="1312">
                  <c:v>0.103557</c:v>
                </c:pt>
                <c:pt idx="1313">
                  <c:v>0.102757</c:v>
                </c:pt>
                <c:pt idx="1314">
                  <c:v>0.10195700000000001</c:v>
                </c:pt>
                <c:pt idx="1315">
                  <c:v>0.101157</c:v>
                </c:pt>
                <c:pt idx="1316">
                  <c:v>0.100357</c:v>
                </c:pt>
                <c:pt idx="1317">
                  <c:v>9.9557000000000007E-2</c:v>
                </c:pt>
                <c:pt idx="1318">
                  <c:v>9.8616999999999996E-2</c:v>
                </c:pt>
                <c:pt idx="1319">
                  <c:v>9.6440999999999999E-2</c:v>
                </c:pt>
                <c:pt idx="1320">
                  <c:v>9.5641000000000004E-2</c:v>
                </c:pt>
                <c:pt idx="1321">
                  <c:v>9.3465999999999994E-2</c:v>
                </c:pt>
                <c:pt idx="1322">
                  <c:v>9.2524999999999996E-2</c:v>
                </c:pt>
                <c:pt idx="1323">
                  <c:v>9.1725000000000001E-2</c:v>
                </c:pt>
                <c:pt idx="1324">
                  <c:v>9.0925000000000006E-2</c:v>
                </c:pt>
                <c:pt idx="1325">
                  <c:v>9.0124999999999997E-2</c:v>
                </c:pt>
                <c:pt idx="1326">
                  <c:v>8.9325000000000002E-2</c:v>
                </c:pt>
                <c:pt idx="1327">
                  <c:v>8.7284E-2</c:v>
                </c:pt>
                <c:pt idx="1328">
                  <c:v>8.6484000000000005E-2</c:v>
                </c:pt>
                <c:pt idx="1329">
                  <c:v>8.5683999999999996E-2</c:v>
                </c:pt>
                <c:pt idx="1330">
                  <c:v>8.3544999999999994E-2</c:v>
                </c:pt>
                <c:pt idx="1331">
                  <c:v>8.2604999999999998E-2</c:v>
                </c:pt>
                <c:pt idx="1332">
                  <c:v>8.1805000000000003E-2</c:v>
                </c:pt>
                <c:pt idx="1333">
                  <c:v>8.1004999999999994E-2</c:v>
                </c:pt>
                <c:pt idx="1334">
                  <c:v>8.0204999999999999E-2</c:v>
                </c:pt>
                <c:pt idx="1335">
                  <c:v>7.8387999999999999E-2</c:v>
                </c:pt>
                <c:pt idx="1336">
                  <c:v>7.7787999999999996E-2</c:v>
                </c:pt>
                <c:pt idx="1337">
                  <c:v>7.7188000000000007E-2</c:v>
                </c:pt>
                <c:pt idx="1338">
                  <c:v>7.5496999999999995E-2</c:v>
                </c:pt>
                <c:pt idx="1339">
                  <c:v>7.4897000000000005E-2</c:v>
                </c:pt>
                <c:pt idx="1340">
                  <c:v>7.3205999999999993E-2</c:v>
                </c:pt>
                <c:pt idx="1341">
                  <c:v>7.2606000000000004E-2</c:v>
                </c:pt>
                <c:pt idx="1342">
                  <c:v>7.2006000000000001E-2</c:v>
                </c:pt>
                <c:pt idx="1343">
                  <c:v>7.1405999999999997E-2</c:v>
                </c:pt>
                <c:pt idx="1344">
                  <c:v>7.0805999999999994E-2</c:v>
                </c:pt>
                <c:pt idx="1345">
                  <c:v>7.0061999999999999E-2</c:v>
                </c:pt>
                <c:pt idx="1346">
                  <c:v>6.9662000000000002E-2</c:v>
                </c:pt>
                <c:pt idx="1347">
                  <c:v>6.9262000000000004E-2</c:v>
                </c:pt>
                <c:pt idx="1348">
                  <c:v>6.8862000000000007E-2</c:v>
                </c:pt>
                <c:pt idx="1349">
                  <c:v>6.8461999999999995E-2</c:v>
                </c:pt>
                <c:pt idx="1350">
                  <c:v>6.8061999999999998E-2</c:v>
                </c:pt>
                <c:pt idx="1351">
                  <c:v>6.7662E-2</c:v>
                </c:pt>
                <c:pt idx="1352">
                  <c:v>6.7262000000000002E-2</c:v>
                </c:pt>
                <c:pt idx="1353">
                  <c:v>6.6862000000000005E-2</c:v>
                </c:pt>
                <c:pt idx="1354">
                  <c:v>6.6461999999999993E-2</c:v>
                </c:pt>
                <c:pt idx="1355">
                  <c:v>6.6061999999999996E-2</c:v>
                </c:pt>
                <c:pt idx="1356">
                  <c:v>6.5661999999999998E-2</c:v>
                </c:pt>
                <c:pt idx="1357">
                  <c:v>6.4996999999999999E-2</c:v>
                </c:pt>
                <c:pt idx="1358">
                  <c:v>6.4597000000000002E-2</c:v>
                </c:pt>
                <c:pt idx="1359">
                  <c:v>6.4197000000000004E-2</c:v>
                </c:pt>
                <c:pt idx="1360">
                  <c:v>6.3797000000000006E-2</c:v>
                </c:pt>
                <c:pt idx="1361">
                  <c:v>6.3396999999999995E-2</c:v>
                </c:pt>
                <c:pt idx="1362">
                  <c:v>6.2996999999999997E-2</c:v>
                </c:pt>
                <c:pt idx="1363">
                  <c:v>6.2797000000000006E-2</c:v>
                </c:pt>
                <c:pt idx="1364">
                  <c:v>6.2597E-2</c:v>
                </c:pt>
                <c:pt idx="1365">
                  <c:v>6.2397000000000001E-2</c:v>
                </c:pt>
                <c:pt idx="1366">
                  <c:v>6.2197000000000002E-2</c:v>
                </c:pt>
                <c:pt idx="1367">
                  <c:v>6.1996999999999997E-2</c:v>
                </c:pt>
                <c:pt idx="1368">
                  <c:v>6.1796999999999998E-2</c:v>
                </c:pt>
                <c:pt idx="1369">
                  <c:v>6.1473E-2</c:v>
                </c:pt>
                <c:pt idx="1370">
                  <c:v>6.1273000000000001E-2</c:v>
                </c:pt>
                <c:pt idx="1371">
                  <c:v>6.1073000000000002E-2</c:v>
                </c:pt>
                <c:pt idx="1372">
                  <c:v>6.0872999999999997E-2</c:v>
                </c:pt>
                <c:pt idx="1373">
                  <c:v>6.0672999999999998E-2</c:v>
                </c:pt>
                <c:pt idx="1374">
                  <c:v>6.0347999999999999E-2</c:v>
                </c:pt>
                <c:pt idx="1375">
                  <c:v>6.0148E-2</c:v>
                </c:pt>
                <c:pt idx="1376">
                  <c:v>5.9948000000000001E-2</c:v>
                </c:pt>
                <c:pt idx="1377">
                  <c:v>5.9748000000000002E-2</c:v>
                </c:pt>
                <c:pt idx="1378">
                  <c:v>5.9547999999999997E-2</c:v>
                </c:pt>
                <c:pt idx="1379">
                  <c:v>5.9347999999999998E-2</c:v>
                </c:pt>
                <c:pt idx="1380">
                  <c:v>5.9147999999999999E-2</c:v>
                </c:pt>
                <c:pt idx="1381">
                  <c:v>5.8824000000000001E-2</c:v>
                </c:pt>
                <c:pt idx="1382">
                  <c:v>5.8624000000000002E-2</c:v>
                </c:pt>
                <c:pt idx="1383">
                  <c:v>5.8423999999999997E-2</c:v>
                </c:pt>
                <c:pt idx="1384">
                  <c:v>5.8223999999999998E-2</c:v>
                </c:pt>
                <c:pt idx="1385">
                  <c:v>5.8023999999999999E-2</c:v>
                </c:pt>
                <c:pt idx="1386">
                  <c:v>5.7824E-2</c:v>
                </c:pt>
                <c:pt idx="1387">
                  <c:v>5.7624000000000002E-2</c:v>
                </c:pt>
                <c:pt idx="1388">
                  <c:v>5.7424000000000003E-2</c:v>
                </c:pt>
                <c:pt idx="1389">
                  <c:v>5.7223999999999997E-2</c:v>
                </c:pt>
                <c:pt idx="1390">
                  <c:v>5.7023999999999998E-2</c:v>
                </c:pt>
                <c:pt idx="1391">
                  <c:v>5.6824E-2</c:v>
                </c:pt>
                <c:pt idx="1392">
                  <c:v>5.6500000000000002E-2</c:v>
                </c:pt>
                <c:pt idx="1393">
                  <c:v>5.6300000000000003E-2</c:v>
                </c:pt>
                <c:pt idx="1394">
                  <c:v>5.6099999999999997E-2</c:v>
                </c:pt>
                <c:pt idx="1395">
                  <c:v>5.5899999999999998E-2</c:v>
                </c:pt>
                <c:pt idx="1396">
                  <c:v>5.57E-2</c:v>
                </c:pt>
                <c:pt idx="1397">
                  <c:v>5.5500000000000001E-2</c:v>
                </c:pt>
                <c:pt idx="1398">
                  <c:v>5.5300000000000002E-2</c:v>
                </c:pt>
                <c:pt idx="1399">
                  <c:v>5.5100000000000003E-2</c:v>
                </c:pt>
                <c:pt idx="1400">
                  <c:v>5.4899999999999997E-2</c:v>
                </c:pt>
                <c:pt idx="1401">
                  <c:v>5.4699999999999999E-2</c:v>
                </c:pt>
                <c:pt idx="1402">
                  <c:v>5.45E-2</c:v>
                </c:pt>
                <c:pt idx="1403">
                  <c:v>5.4176000000000002E-2</c:v>
                </c:pt>
                <c:pt idx="1404">
                  <c:v>5.3976000000000003E-2</c:v>
                </c:pt>
                <c:pt idx="1405">
                  <c:v>5.3775999999999997E-2</c:v>
                </c:pt>
                <c:pt idx="1406">
                  <c:v>5.3575999999999999E-2</c:v>
                </c:pt>
                <c:pt idx="1407">
                  <c:v>5.3376E-2</c:v>
                </c:pt>
                <c:pt idx="1408">
                  <c:v>5.3176000000000001E-2</c:v>
                </c:pt>
                <c:pt idx="1409">
                  <c:v>5.2976000000000002E-2</c:v>
                </c:pt>
                <c:pt idx="1410">
                  <c:v>5.2776000000000003E-2</c:v>
                </c:pt>
                <c:pt idx="1411">
                  <c:v>5.2575999999999998E-2</c:v>
                </c:pt>
                <c:pt idx="1412">
                  <c:v>5.2375999999999999E-2</c:v>
                </c:pt>
                <c:pt idx="1413">
                  <c:v>5.2176E-2</c:v>
                </c:pt>
                <c:pt idx="1414">
                  <c:v>5.1852000000000002E-2</c:v>
                </c:pt>
                <c:pt idx="1415">
                  <c:v>5.1652000000000003E-2</c:v>
                </c:pt>
                <c:pt idx="1416">
                  <c:v>5.1451999999999998E-2</c:v>
                </c:pt>
                <c:pt idx="1417">
                  <c:v>5.1251999999999999E-2</c:v>
                </c:pt>
                <c:pt idx="1418">
                  <c:v>5.1052E-2</c:v>
                </c:pt>
                <c:pt idx="1419">
                  <c:v>5.0852000000000001E-2</c:v>
                </c:pt>
                <c:pt idx="1420">
                  <c:v>5.0652000000000003E-2</c:v>
                </c:pt>
                <c:pt idx="1421">
                  <c:v>5.0451999999999997E-2</c:v>
                </c:pt>
                <c:pt idx="1422">
                  <c:v>5.0251999999999998E-2</c:v>
                </c:pt>
                <c:pt idx="1423">
                  <c:v>5.0051999999999999E-2</c:v>
                </c:pt>
                <c:pt idx="1424">
                  <c:v>4.9852E-2</c:v>
                </c:pt>
                <c:pt idx="1425">
                  <c:v>4.9652000000000002E-2</c:v>
                </c:pt>
                <c:pt idx="1426">
                  <c:v>4.9452000000000003E-2</c:v>
                </c:pt>
                <c:pt idx="1427">
                  <c:v>4.9127999999999998E-2</c:v>
                </c:pt>
                <c:pt idx="1428">
                  <c:v>4.8927999999999999E-2</c:v>
                </c:pt>
                <c:pt idx="1429">
                  <c:v>4.8728E-2</c:v>
                </c:pt>
                <c:pt idx="1430">
                  <c:v>4.8528000000000002E-2</c:v>
                </c:pt>
                <c:pt idx="1431">
                  <c:v>4.8328000000000003E-2</c:v>
                </c:pt>
                <c:pt idx="1432">
                  <c:v>4.8003999999999998E-2</c:v>
                </c:pt>
                <c:pt idx="1433">
                  <c:v>4.7803999999999999E-2</c:v>
                </c:pt>
                <c:pt idx="1434">
                  <c:v>4.7604E-2</c:v>
                </c:pt>
                <c:pt idx="1435">
                  <c:v>4.7404000000000002E-2</c:v>
                </c:pt>
                <c:pt idx="1436">
                  <c:v>4.7204000000000003E-2</c:v>
                </c:pt>
                <c:pt idx="1437">
                  <c:v>4.7003999999999997E-2</c:v>
                </c:pt>
                <c:pt idx="1438">
                  <c:v>4.6803999999999998E-2</c:v>
                </c:pt>
                <c:pt idx="1439">
                  <c:v>4.6604E-2</c:v>
                </c:pt>
                <c:pt idx="1440">
                  <c:v>4.6404000000000001E-2</c:v>
                </c:pt>
                <c:pt idx="1441">
                  <c:v>4.6204000000000002E-2</c:v>
                </c:pt>
                <c:pt idx="1442">
                  <c:v>4.5879999999999997E-2</c:v>
                </c:pt>
                <c:pt idx="1443">
                  <c:v>4.5679999999999998E-2</c:v>
                </c:pt>
                <c:pt idx="1444">
                  <c:v>4.548E-2</c:v>
                </c:pt>
                <c:pt idx="1445">
                  <c:v>4.5280000000000001E-2</c:v>
                </c:pt>
                <c:pt idx="1446">
                  <c:v>4.5080000000000002E-2</c:v>
                </c:pt>
                <c:pt idx="1447">
                  <c:v>4.4880000000000003E-2</c:v>
                </c:pt>
                <c:pt idx="1448">
                  <c:v>4.4679999999999997E-2</c:v>
                </c:pt>
                <c:pt idx="1449">
                  <c:v>4.4479999999999999E-2</c:v>
                </c:pt>
                <c:pt idx="1450">
                  <c:v>4.428E-2</c:v>
                </c:pt>
                <c:pt idx="1451">
                  <c:v>4.4080000000000001E-2</c:v>
                </c:pt>
                <c:pt idx="1452">
                  <c:v>4.3880000000000002E-2</c:v>
                </c:pt>
                <c:pt idx="1453">
                  <c:v>4.3679999999999997E-2</c:v>
                </c:pt>
                <c:pt idx="1454">
                  <c:v>4.3479999999999998E-2</c:v>
                </c:pt>
                <c:pt idx="1455">
                  <c:v>4.3279999999999999E-2</c:v>
                </c:pt>
                <c:pt idx="1456">
                  <c:v>4.2956000000000001E-2</c:v>
                </c:pt>
                <c:pt idx="1457">
                  <c:v>4.2756000000000002E-2</c:v>
                </c:pt>
                <c:pt idx="1458">
                  <c:v>4.2555999999999997E-2</c:v>
                </c:pt>
                <c:pt idx="1459">
                  <c:v>4.2355999999999998E-2</c:v>
                </c:pt>
                <c:pt idx="1460">
                  <c:v>4.2155999999999999E-2</c:v>
                </c:pt>
                <c:pt idx="1461">
                  <c:v>4.1956E-2</c:v>
                </c:pt>
                <c:pt idx="1462">
                  <c:v>4.1756000000000001E-2</c:v>
                </c:pt>
                <c:pt idx="1463">
                  <c:v>4.1556000000000003E-2</c:v>
                </c:pt>
                <c:pt idx="1464">
                  <c:v>4.1355999999999997E-2</c:v>
                </c:pt>
                <c:pt idx="1465">
                  <c:v>4.1155999999999998E-2</c:v>
                </c:pt>
                <c:pt idx="1466">
                  <c:v>4.0832E-2</c:v>
                </c:pt>
                <c:pt idx="1467">
                  <c:v>4.0632000000000001E-2</c:v>
                </c:pt>
                <c:pt idx="1468">
                  <c:v>4.0432000000000003E-2</c:v>
                </c:pt>
                <c:pt idx="1469">
                  <c:v>4.0231999999999997E-2</c:v>
                </c:pt>
                <c:pt idx="1470">
                  <c:v>4.0031999999999998E-2</c:v>
                </c:pt>
                <c:pt idx="1471">
                  <c:v>3.9831999999999999E-2</c:v>
                </c:pt>
                <c:pt idx="1472">
                  <c:v>3.9508000000000001E-2</c:v>
                </c:pt>
                <c:pt idx="1473">
                  <c:v>3.9308000000000003E-2</c:v>
                </c:pt>
                <c:pt idx="1474">
                  <c:v>3.9107999999999997E-2</c:v>
                </c:pt>
                <c:pt idx="1475">
                  <c:v>3.8907999999999998E-2</c:v>
                </c:pt>
                <c:pt idx="1476">
                  <c:v>3.8707999999999999E-2</c:v>
                </c:pt>
                <c:pt idx="1477">
                  <c:v>3.8508000000000001E-2</c:v>
                </c:pt>
                <c:pt idx="1478">
                  <c:v>3.8308000000000002E-2</c:v>
                </c:pt>
                <c:pt idx="1479">
                  <c:v>3.8108000000000003E-2</c:v>
                </c:pt>
                <c:pt idx="1480">
                  <c:v>3.7907999999999997E-2</c:v>
                </c:pt>
                <c:pt idx="1481">
                  <c:v>3.7707999999999998E-2</c:v>
                </c:pt>
                <c:pt idx="1482">
                  <c:v>3.7508E-2</c:v>
                </c:pt>
                <c:pt idx="1483">
                  <c:v>3.7308000000000001E-2</c:v>
                </c:pt>
                <c:pt idx="1484">
                  <c:v>3.7108000000000002E-2</c:v>
                </c:pt>
                <c:pt idx="1485">
                  <c:v>3.6908000000000003E-2</c:v>
                </c:pt>
                <c:pt idx="1486">
                  <c:v>3.6583999999999998E-2</c:v>
                </c:pt>
                <c:pt idx="1487">
                  <c:v>3.6384E-2</c:v>
                </c:pt>
                <c:pt idx="1488">
                  <c:v>3.6184000000000001E-2</c:v>
                </c:pt>
                <c:pt idx="1489">
                  <c:v>3.5984000000000002E-2</c:v>
                </c:pt>
                <c:pt idx="1490">
                  <c:v>3.5784000000000003E-2</c:v>
                </c:pt>
                <c:pt idx="1491">
                  <c:v>3.5583999999999998E-2</c:v>
                </c:pt>
                <c:pt idx="1492">
                  <c:v>3.5383999999999999E-2</c:v>
                </c:pt>
                <c:pt idx="1493">
                  <c:v>3.5184E-2</c:v>
                </c:pt>
                <c:pt idx="1494">
                  <c:v>3.4984000000000001E-2</c:v>
                </c:pt>
                <c:pt idx="1495">
                  <c:v>3.4784000000000002E-2</c:v>
                </c:pt>
                <c:pt idx="1496">
                  <c:v>3.4583999999999997E-2</c:v>
                </c:pt>
                <c:pt idx="1497">
                  <c:v>3.4383999999999998E-2</c:v>
                </c:pt>
                <c:pt idx="1498">
                  <c:v>3.406E-2</c:v>
                </c:pt>
                <c:pt idx="1499">
                  <c:v>3.3860000000000001E-2</c:v>
                </c:pt>
                <c:pt idx="1500">
                  <c:v>3.3536000000000003E-2</c:v>
                </c:pt>
                <c:pt idx="1501">
                  <c:v>3.3335999999999998E-2</c:v>
                </c:pt>
                <c:pt idx="1502">
                  <c:v>3.3135999999999999E-2</c:v>
                </c:pt>
                <c:pt idx="1503">
                  <c:v>3.2936E-2</c:v>
                </c:pt>
                <c:pt idx="1504">
                  <c:v>3.2736000000000001E-2</c:v>
                </c:pt>
                <c:pt idx="1505">
                  <c:v>3.2536000000000002E-2</c:v>
                </c:pt>
                <c:pt idx="1506">
                  <c:v>3.2335999999999997E-2</c:v>
                </c:pt>
                <c:pt idx="1507">
                  <c:v>3.2135999999999998E-2</c:v>
                </c:pt>
                <c:pt idx="1508">
                  <c:v>3.1935999999999999E-2</c:v>
                </c:pt>
                <c:pt idx="1509">
                  <c:v>3.1736E-2</c:v>
                </c:pt>
                <c:pt idx="1510">
                  <c:v>3.1412000000000002E-2</c:v>
                </c:pt>
                <c:pt idx="1511">
                  <c:v>3.1212E-2</c:v>
                </c:pt>
                <c:pt idx="1512">
                  <c:v>3.1012000000000001E-2</c:v>
                </c:pt>
                <c:pt idx="1513">
                  <c:v>3.0811999999999999E-2</c:v>
                </c:pt>
                <c:pt idx="1514">
                  <c:v>3.0612E-2</c:v>
                </c:pt>
                <c:pt idx="1515">
                  <c:v>3.0412000000000002E-2</c:v>
                </c:pt>
                <c:pt idx="1516">
                  <c:v>3.0211999999999999E-2</c:v>
                </c:pt>
                <c:pt idx="1517">
                  <c:v>3.0012E-2</c:v>
                </c:pt>
                <c:pt idx="1518">
                  <c:v>2.9812000000000002E-2</c:v>
                </c:pt>
                <c:pt idx="1519">
                  <c:v>2.9611999999999999E-2</c:v>
                </c:pt>
                <c:pt idx="1520">
                  <c:v>2.9412000000000001E-2</c:v>
                </c:pt>
                <c:pt idx="1521">
                  <c:v>2.9087999999999999E-2</c:v>
                </c:pt>
                <c:pt idx="1522">
                  <c:v>2.8888E-2</c:v>
                </c:pt>
                <c:pt idx="1523">
                  <c:v>2.8688000000000002E-2</c:v>
                </c:pt>
                <c:pt idx="1524">
                  <c:v>2.8487999999999999E-2</c:v>
                </c:pt>
                <c:pt idx="1525">
                  <c:v>2.8288000000000001E-2</c:v>
                </c:pt>
                <c:pt idx="1526">
                  <c:v>2.8087999999999998E-2</c:v>
                </c:pt>
                <c:pt idx="1527">
                  <c:v>2.7888E-2</c:v>
                </c:pt>
                <c:pt idx="1528">
                  <c:v>2.7688000000000001E-2</c:v>
                </c:pt>
                <c:pt idx="1529">
                  <c:v>2.7487999999999999E-2</c:v>
                </c:pt>
                <c:pt idx="1530">
                  <c:v>2.7288E-2</c:v>
                </c:pt>
                <c:pt idx="1531">
                  <c:v>2.7088000000000001E-2</c:v>
                </c:pt>
                <c:pt idx="1532">
                  <c:v>2.6887999999999999E-2</c:v>
                </c:pt>
                <c:pt idx="1533">
                  <c:v>2.6688E-2</c:v>
                </c:pt>
                <c:pt idx="1534">
                  <c:v>2.6363999999999999E-2</c:v>
                </c:pt>
                <c:pt idx="1535">
                  <c:v>2.6164E-2</c:v>
                </c:pt>
                <c:pt idx="1536">
                  <c:v>2.5964000000000001E-2</c:v>
                </c:pt>
                <c:pt idx="1537">
                  <c:v>2.5763999999999999E-2</c:v>
                </c:pt>
                <c:pt idx="1538">
                  <c:v>2.5564E-2</c:v>
                </c:pt>
                <c:pt idx="1539">
                  <c:v>2.5364000000000001E-2</c:v>
                </c:pt>
                <c:pt idx="1540">
                  <c:v>2.5163999999999999E-2</c:v>
                </c:pt>
                <c:pt idx="1541">
                  <c:v>2.4964E-2</c:v>
                </c:pt>
                <c:pt idx="1542">
                  <c:v>2.4764000000000001E-2</c:v>
                </c:pt>
                <c:pt idx="1543">
                  <c:v>2.4563999999999999E-2</c:v>
                </c:pt>
                <c:pt idx="1544">
                  <c:v>2.4364E-2</c:v>
                </c:pt>
                <c:pt idx="1545">
                  <c:v>2.4039999999999999E-2</c:v>
                </c:pt>
                <c:pt idx="1546">
                  <c:v>2.384E-2</c:v>
                </c:pt>
                <c:pt idx="1547">
                  <c:v>2.3640000000000001E-2</c:v>
                </c:pt>
                <c:pt idx="1548">
                  <c:v>2.3439999999999999E-2</c:v>
                </c:pt>
                <c:pt idx="1549">
                  <c:v>2.324E-2</c:v>
                </c:pt>
                <c:pt idx="1550">
                  <c:v>2.3040000000000001E-2</c:v>
                </c:pt>
                <c:pt idx="1551">
                  <c:v>2.2839999999999999E-2</c:v>
                </c:pt>
                <c:pt idx="1552">
                  <c:v>2.2516000000000001E-2</c:v>
                </c:pt>
                <c:pt idx="1553">
                  <c:v>2.2315999999999999E-2</c:v>
                </c:pt>
                <c:pt idx="1554">
                  <c:v>2.2116E-2</c:v>
                </c:pt>
                <c:pt idx="1555">
                  <c:v>2.1916000000000001E-2</c:v>
                </c:pt>
                <c:pt idx="1556">
                  <c:v>2.1715999999999999E-2</c:v>
                </c:pt>
                <c:pt idx="1557">
                  <c:v>2.1516E-2</c:v>
                </c:pt>
                <c:pt idx="1558">
                  <c:v>2.1316000000000002E-2</c:v>
                </c:pt>
                <c:pt idx="1559">
                  <c:v>2.1115999999999999E-2</c:v>
                </c:pt>
                <c:pt idx="1560">
                  <c:v>2.0916000000000001E-2</c:v>
                </c:pt>
                <c:pt idx="1561">
                  <c:v>2.0715999999999998E-2</c:v>
                </c:pt>
                <c:pt idx="1562">
                  <c:v>2.0516E-2</c:v>
                </c:pt>
                <c:pt idx="1563">
                  <c:v>2.0316000000000001E-2</c:v>
                </c:pt>
                <c:pt idx="1564">
                  <c:v>2.0115999999999998E-2</c:v>
                </c:pt>
                <c:pt idx="1565">
                  <c:v>1.9916E-2</c:v>
                </c:pt>
                <c:pt idx="1566">
                  <c:v>1.9716000000000001E-2</c:v>
                </c:pt>
                <c:pt idx="1567">
                  <c:v>1.9515999999999999E-2</c:v>
                </c:pt>
                <c:pt idx="1568">
                  <c:v>1.9192000000000001E-2</c:v>
                </c:pt>
                <c:pt idx="1569">
                  <c:v>1.8991999999999998E-2</c:v>
                </c:pt>
                <c:pt idx="1570">
                  <c:v>1.8792E-2</c:v>
                </c:pt>
                <c:pt idx="1571">
                  <c:v>1.8592000000000001E-2</c:v>
                </c:pt>
                <c:pt idx="1572">
                  <c:v>1.8391999999999999E-2</c:v>
                </c:pt>
                <c:pt idx="1573">
                  <c:v>1.8192E-2</c:v>
                </c:pt>
                <c:pt idx="1574">
                  <c:v>1.7992000000000001E-2</c:v>
                </c:pt>
                <c:pt idx="1575">
                  <c:v>1.7791999999999999E-2</c:v>
                </c:pt>
                <c:pt idx="1576">
                  <c:v>1.7592E-2</c:v>
                </c:pt>
                <c:pt idx="1577">
                  <c:v>1.7392000000000001E-2</c:v>
                </c:pt>
                <c:pt idx="1578">
                  <c:v>1.7068E-2</c:v>
                </c:pt>
                <c:pt idx="1579">
                  <c:v>1.6868000000000001E-2</c:v>
                </c:pt>
                <c:pt idx="1580">
                  <c:v>1.6667999999999999E-2</c:v>
                </c:pt>
                <c:pt idx="1581">
                  <c:v>1.6344000000000001E-2</c:v>
                </c:pt>
                <c:pt idx="1582">
                  <c:v>1.6143999999999999E-2</c:v>
                </c:pt>
                <c:pt idx="1583">
                  <c:v>1.5944E-2</c:v>
                </c:pt>
                <c:pt idx="1584">
                  <c:v>1.5744000000000001E-2</c:v>
                </c:pt>
                <c:pt idx="1585">
                  <c:v>1.5544000000000001E-2</c:v>
                </c:pt>
                <c:pt idx="1586">
                  <c:v>1.5344E-2</c:v>
                </c:pt>
                <c:pt idx="1587">
                  <c:v>1.5143999999999999E-2</c:v>
                </c:pt>
                <c:pt idx="1588">
                  <c:v>1.4944000000000001E-2</c:v>
                </c:pt>
                <c:pt idx="1589">
                  <c:v>1.4744E-2</c:v>
                </c:pt>
                <c:pt idx="1590">
                  <c:v>1.4544E-2</c:v>
                </c:pt>
                <c:pt idx="1591">
                  <c:v>1.4344000000000001E-2</c:v>
                </c:pt>
                <c:pt idx="1592">
                  <c:v>1.4144E-2</c:v>
                </c:pt>
                <c:pt idx="1593">
                  <c:v>1.3944E-2</c:v>
                </c:pt>
                <c:pt idx="1594">
                  <c:v>1.3743999999999999E-2</c:v>
                </c:pt>
                <c:pt idx="1595">
                  <c:v>1.3544E-2</c:v>
                </c:pt>
                <c:pt idx="1596">
                  <c:v>1.3344E-2</c:v>
                </c:pt>
                <c:pt idx="1597">
                  <c:v>1.3143999999999999E-2</c:v>
                </c:pt>
                <c:pt idx="1598">
                  <c:v>1.282E-2</c:v>
                </c:pt>
                <c:pt idx="1599">
                  <c:v>1.2619999999999999E-2</c:v>
                </c:pt>
                <c:pt idx="1600">
                  <c:v>1.2296E-2</c:v>
                </c:pt>
                <c:pt idx="1601">
                  <c:v>1.2096000000000001E-2</c:v>
                </c:pt>
                <c:pt idx="1602">
                  <c:v>1.1896E-2</c:v>
                </c:pt>
                <c:pt idx="1603">
                  <c:v>1.1696E-2</c:v>
                </c:pt>
                <c:pt idx="1604">
                  <c:v>1.1495999999999999E-2</c:v>
                </c:pt>
                <c:pt idx="1605">
                  <c:v>1.1296E-2</c:v>
                </c:pt>
                <c:pt idx="1606">
                  <c:v>1.1096E-2</c:v>
                </c:pt>
                <c:pt idx="1607">
                  <c:v>1.0895999999999999E-2</c:v>
                </c:pt>
                <c:pt idx="1608">
                  <c:v>1.0696000000000001E-2</c:v>
                </c:pt>
                <c:pt idx="1609">
                  <c:v>1.0496E-2</c:v>
                </c:pt>
                <c:pt idx="1610">
                  <c:v>1.0296E-2</c:v>
                </c:pt>
                <c:pt idx="1611">
                  <c:v>1.0096000000000001E-2</c:v>
                </c:pt>
                <c:pt idx="1612">
                  <c:v>9.7719999999999994E-3</c:v>
                </c:pt>
                <c:pt idx="1613">
                  <c:v>9.5720000000000006E-3</c:v>
                </c:pt>
                <c:pt idx="1614">
                  <c:v>9.3720000000000001E-3</c:v>
                </c:pt>
                <c:pt idx="1615">
                  <c:v>9.1719999999999996E-3</c:v>
                </c:pt>
                <c:pt idx="1616">
                  <c:v>8.9720000000000008E-3</c:v>
                </c:pt>
                <c:pt idx="1617">
                  <c:v>8.7720000000000003E-3</c:v>
                </c:pt>
                <c:pt idx="1618">
                  <c:v>8.5719999999999998E-3</c:v>
                </c:pt>
                <c:pt idx="1619">
                  <c:v>8.3719999999999992E-3</c:v>
                </c:pt>
                <c:pt idx="1620">
                  <c:v>8.0470000000000003E-3</c:v>
                </c:pt>
                <c:pt idx="1621">
                  <c:v>7.8469999999999998E-3</c:v>
                </c:pt>
                <c:pt idx="1622">
                  <c:v>7.6470000000000002E-3</c:v>
                </c:pt>
                <c:pt idx="1623">
                  <c:v>7.4469999999999996E-3</c:v>
                </c:pt>
                <c:pt idx="1624">
                  <c:v>7.247E-3</c:v>
                </c:pt>
                <c:pt idx="1625">
                  <c:v>7.0470000000000003E-3</c:v>
                </c:pt>
                <c:pt idx="1626">
                  <c:v>6.8469999999999998E-3</c:v>
                </c:pt>
                <c:pt idx="1627">
                  <c:v>6.6470000000000001E-3</c:v>
                </c:pt>
                <c:pt idx="1628">
                  <c:v>6.4469999999999996E-3</c:v>
                </c:pt>
                <c:pt idx="1629">
                  <c:v>6.2469999999999999E-3</c:v>
                </c:pt>
                <c:pt idx="1630">
                  <c:v>6.0470000000000003E-3</c:v>
                </c:pt>
                <c:pt idx="1631">
                  <c:v>5.8469999999999998E-3</c:v>
                </c:pt>
                <c:pt idx="1632">
                  <c:v>5.6470000000000001E-3</c:v>
                </c:pt>
                <c:pt idx="1633">
                  <c:v>5.4469999999999996E-3</c:v>
                </c:pt>
                <c:pt idx="1634">
                  <c:v>5.2469999999999999E-3</c:v>
                </c:pt>
                <c:pt idx="1635">
                  <c:v>5.0470000000000003E-3</c:v>
                </c:pt>
                <c:pt idx="1636">
                  <c:v>4.8469999999999997E-3</c:v>
                </c:pt>
                <c:pt idx="1637">
                  <c:v>4.6470000000000001E-3</c:v>
                </c:pt>
                <c:pt idx="1638">
                  <c:v>4.3229999999999996E-3</c:v>
                </c:pt>
                <c:pt idx="1639">
                  <c:v>4.1229999999999999E-3</c:v>
                </c:pt>
                <c:pt idx="1640">
                  <c:v>3.9230000000000003E-3</c:v>
                </c:pt>
                <c:pt idx="1641">
                  <c:v>3.7230000000000002E-3</c:v>
                </c:pt>
                <c:pt idx="1642">
                  <c:v>3.5230000000000001E-3</c:v>
                </c:pt>
                <c:pt idx="1643">
                  <c:v>3.323E-3</c:v>
                </c:pt>
                <c:pt idx="1644">
                  <c:v>3.1229999999999999E-3</c:v>
                </c:pt>
                <c:pt idx="1645">
                  <c:v>2.9229999999999998E-3</c:v>
                </c:pt>
                <c:pt idx="1646">
                  <c:v>2.7230000000000002E-3</c:v>
                </c:pt>
                <c:pt idx="1647">
                  <c:v>2.5230000000000001E-3</c:v>
                </c:pt>
                <c:pt idx="1648">
                  <c:v>2.323E-3</c:v>
                </c:pt>
                <c:pt idx="1649">
                  <c:v>1.9989999999999999E-3</c:v>
                </c:pt>
                <c:pt idx="1650">
                  <c:v>1.6750000000000001E-3</c:v>
                </c:pt>
                <c:pt idx="1651">
                  <c:v>1.475E-3</c:v>
                </c:pt>
                <c:pt idx="1652">
                  <c:v>1.2750000000000001E-3</c:v>
                </c:pt>
                <c:pt idx="1653">
                  <c:v>1.075E-3</c:v>
                </c:pt>
                <c:pt idx="1654">
                  <c:v>8.7500000000000002E-4</c:v>
                </c:pt>
                <c:pt idx="1655">
                  <c:v>6.7500000000000004E-4</c:v>
                </c:pt>
                <c:pt idx="1656">
                  <c:v>4.75E-4</c:v>
                </c:pt>
                <c:pt idx="1657">
                  <c:v>2.7500000000000002E-4</c:v>
                </c:pt>
                <c:pt idx="1658">
                  <c:v>7.4999999999999993E-5</c:v>
                </c:pt>
                <c:pt idx="1659">
                  <c:v>0</c:v>
                </c:pt>
                <c:pt idx="1660">
                  <c:v>0</c:v>
                </c:pt>
                <c:pt idx="1661">
                  <c:v>26.413181000000002</c:v>
                </c:pt>
                <c:pt idx="1662">
                  <c:v>26.362255000000001</c:v>
                </c:pt>
                <c:pt idx="1663">
                  <c:v>26.302325</c:v>
                </c:pt>
                <c:pt idx="1664">
                  <c:v>26.268487</c:v>
                </c:pt>
                <c:pt idx="1665">
                  <c:v>26.224549</c:v>
                </c:pt>
                <c:pt idx="1666">
                  <c:v>26.16376</c:v>
                </c:pt>
                <c:pt idx="1667">
                  <c:v>26.119731999999999</c:v>
                </c:pt>
                <c:pt idx="1668">
                  <c:v>26.062241</c:v>
                </c:pt>
                <c:pt idx="1669">
                  <c:v>26.003420999999999</c:v>
                </c:pt>
                <c:pt idx="1670">
                  <c:v>25.944504999999999</c:v>
                </c:pt>
                <c:pt idx="1671">
                  <c:v>25.888407999999998</c:v>
                </c:pt>
                <c:pt idx="1672">
                  <c:v>25.836041000000002</c:v>
                </c:pt>
                <c:pt idx="1673">
                  <c:v>25.778278</c:v>
                </c:pt>
                <c:pt idx="1674">
                  <c:v>25.694611999999999</c:v>
                </c:pt>
                <c:pt idx="1675">
                  <c:v>25.637681000000001</c:v>
                </c:pt>
                <c:pt idx="1676">
                  <c:v>25.584795</c:v>
                </c:pt>
                <c:pt idx="1677">
                  <c:v>25.537078999999999</c:v>
                </c:pt>
                <c:pt idx="1678">
                  <c:v>25.519532999999999</c:v>
                </c:pt>
                <c:pt idx="1679">
                  <c:v>25.470146</c:v>
                </c:pt>
                <c:pt idx="1680">
                  <c:v>25.420083000000002</c:v>
                </c:pt>
                <c:pt idx="1681">
                  <c:v>25.366724999999999</c:v>
                </c:pt>
                <c:pt idx="1682">
                  <c:v>25.318287000000002</c:v>
                </c:pt>
                <c:pt idx="1683">
                  <c:v>25.268495000000001</c:v>
                </c:pt>
                <c:pt idx="1684">
                  <c:v>25.215401</c:v>
                </c:pt>
                <c:pt idx="1685">
                  <c:v>25.171662999999999</c:v>
                </c:pt>
                <c:pt idx="1686">
                  <c:v>25.112646999999999</c:v>
                </c:pt>
                <c:pt idx="1687">
                  <c:v>25.065629999999999</c:v>
                </c:pt>
                <c:pt idx="1688">
                  <c:v>25.024121000000001</c:v>
                </c:pt>
                <c:pt idx="1689">
                  <c:v>24.984154</c:v>
                </c:pt>
                <c:pt idx="1690">
                  <c:v>24.937481999999999</c:v>
                </c:pt>
                <c:pt idx="1691">
                  <c:v>24.890360000000001</c:v>
                </c:pt>
                <c:pt idx="1692">
                  <c:v>24.842984000000001</c:v>
                </c:pt>
                <c:pt idx="1693">
                  <c:v>24.802209999999999</c:v>
                </c:pt>
                <c:pt idx="1694">
                  <c:v>24.745944000000001</c:v>
                </c:pt>
                <c:pt idx="1695">
                  <c:v>24.701412000000001</c:v>
                </c:pt>
                <c:pt idx="1696">
                  <c:v>24.657793000000002</c:v>
                </c:pt>
                <c:pt idx="1697">
                  <c:v>24.616824999999999</c:v>
                </c:pt>
                <c:pt idx="1698">
                  <c:v>24.568529999999999</c:v>
                </c:pt>
                <c:pt idx="1699">
                  <c:v>24.525172999999999</c:v>
                </c:pt>
                <c:pt idx="1700">
                  <c:v>24.480654999999999</c:v>
                </c:pt>
                <c:pt idx="1701">
                  <c:v>24.435535999999999</c:v>
                </c:pt>
                <c:pt idx="1702">
                  <c:v>24.391947999999999</c:v>
                </c:pt>
                <c:pt idx="1703">
                  <c:v>24.351026999999998</c:v>
                </c:pt>
                <c:pt idx="1704">
                  <c:v>24.322765</c:v>
                </c:pt>
                <c:pt idx="1705">
                  <c:v>24.271668999999999</c:v>
                </c:pt>
                <c:pt idx="1706">
                  <c:v>24.218598</c:v>
                </c:pt>
                <c:pt idx="1707">
                  <c:v>24.172286</c:v>
                </c:pt>
                <c:pt idx="1708">
                  <c:v>24.127020999999999</c:v>
                </c:pt>
                <c:pt idx="1709">
                  <c:v>24.085069000000001</c:v>
                </c:pt>
                <c:pt idx="1710">
                  <c:v>24.038993000000001</c:v>
                </c:pt>
                <c:pt idx="1711">
                  <c:v>23.987725000000001</c:v>
                </c:pt>
                <c:pt idx="1712">
                  <c:v>23.945186</c:v>
                </c:pt>
                <c:pt idx="1713">
                  <c:v>23.898129000000001</c:v>
                </c:pt>
                <c:pt idx="1714">
                  <c:v>23.854206000000001</c:v>
                </c:pt>
                <c:pt idx="1715">
                  <c:v>23.811495000000001</c:v>
                </c:pt>
                <c:pt idx="1716">
                  <c:v>23.756709000000001</c:v>
                </c:pt>
                <c:pt idx="1717">
                  <c:v>23.708707</c:v>
                </c:pt>
                <c:pt idx="1718">
                  <c:v>23.705797</c:v>
                </c:pt>
                <c:pt idx="1719">
                  <c:v>23.656942999999998</c:v>
                </c:pt>
                <c:pt idx="1720">
                  <c:v>23.61525</c:v>
                </c:pt>
                <c:pt idx="1721">
                  <c:v>23.564905</c:v>
                </c:pt>
                <c:pt idx="1722">
                  <c:v>23.521661999999999</c:v>
                </c:pt>
                <c:pt idx="1723">
                  <c:v>23.472456999999999</c:v>
                </c:pt>
                <c:pt idx="1724">
                  <c:v>23.422901</c:v>
                </c:pt>
                <c:pt idx="1725">
                  <c:v>23.382456000000001</c:v>
                </c:pt>
                <c:pt idx="1726">
                  <c:v>23.369268000000002</c:v>
                </c:pt>
                <c:pt idx="1727">
                  <c:v>23.321448</c:v>
                </c:pt>
                <c:pt idx="1728">
                  <c:v>23.276019999999999</c:v>
                </c:pt>
                <c:pt idx="1729">
                  <c:v>23.232081000000001</c:v>
                </c:pt>
                <c:pt idx="1730">
                  <c:v>23.186402999999999</c:v>
                </c:pt>
                <c:pt idx="1731">
                  <c:v>23.143552</c:v>
                </c:pt>
                <c:pt idx="1732">
                  <c:v>23.102789000000001</c:v>
                </c:pt>
                <c:pt idx="1733">
                  <c:v>23.046827</c:v>
                </c:pt>
                <c:pt idx="1734">
                  <c:v>23.018487</c:v>
                </c:pt>
                <c:pt idx="1735">
                  <c:v>22.977575000000002</c:v>
                </c:pt>
                <c:pt idx="1736">
                  <c:v>22.932869</c:v>
                </c:pt>
                <c:pt idx="1737">
                  <c:v>22.885356000000002</c:v>
                </c:pt>
                <c:pt idx="1738">
                  <c:v>22.830437</c:v>
                </c:pt>
                <c:pt idx="1739">
                  <c:v>22.784535000000002</c:v>
                </c:pt>
                <c:pt idx="1740">
                  <c:v>22.740762</c:v>
                </c:pt>
                <c:pt idx="1741">
                  <c:v>22.694711000000002</c:v>
                </c:pt>
                <c:pt idx="1742">
                  <c:v>22.645814000000001</c:v>
                </c:pt>
                <c:pt idx="1743">
                  <c:v>22.616595</c:v>
                </c:pt>
                <c:pt idx="1744">
                  <c:v>22.571482</c:v>
                </c:pt>
                <c:pt idx="1745">
                  <c:v>22.520935000000001</c:v>
                </c:pt>
                <c:pt idx="1746">
                  <c:v>22.472003999999998</c:v>
                </c:pt>
                <c:pt idx="1747">
                  <c:v>22.425765999999999</c:v>
                </c:pt>
                <c:pt idx="1748">
                  <c:v>22.329319000000002</c:v>
                </c:pt>
                <c:pt idx="1749">
                  <c:v>22.282382999999999</c:v>
                </c:pt>
                <c:pt idx="1750">
                  <c:v>22.242084999999999</c:v>
                </c:pt>
                <c:pt idx="1751">
                  <c:v>22.197392000000001</c:v>
                </c:pt>
                <c:pt idx="1752">
                  <c:v>22.150144000000001</c:v>
                </c:pt>
                <c:pt idx="1753">
                  <c:v>22.105405999999999</c:v>
                </c:pt>
                <c:pt idx="1754">
                  <c:v>22.064233999999999</c:v>
                </c:pt>
                <c:pt idx="1755">
                  <c:v>22.024539000000001</c:v>
                </c:pt>
                <c:pt idx="1756">
                  <c:v>21.974060999999999</c:v>
                </c:pt>
                <c:pt idx="1757">
                  <c:v>21.928070000000002</c:v>
                </c:pt>
                <c:pt idx="1758">
                  <c:v>21.880189999999999</c:v>
                </c:pt>
                <c:pt idx="1759">
                  <c:v>21.852934000000001</c:v>
                </c:pt>
                <c:pt idx="1760">
                  <c:v>21.810631000000001</c:v>
                </c:pt>
                <c:pt idx="1761">
                  <c:v>21.757833000000002</c:v>
                </c:pt>
                <c:pt idx="1762">
                  <c:v>21.713215000000002</c:v>
                </c:pt>
                <c:pt idx="1763">
                  <c:v>21.670631</c:v>
                </c:pt>
                <c:pt idx="1764">
                  <c:v>21.623802000000001</c:v>
                </c:pt>
                <c:pt idx="1765">
                  <c:v>21.579156000000001</c:v>
                </c:pt>
                <c:pt idx="1766">
                  <c:v>21.54814</c:v>
                </c:pt>
                <c:pt idx="1767">
                  <c:v>21.496442999999999</c:v>
                </c:pt>
                <c:pt idx="1768">
                  <c:v>21.453237000000001</c:v>
                </c:pt>
                <c:pt idx="1769">
                  <c:v>21.413105000000002</c:v>
                </c:pt>
                <c:pt idx="1770">
                  <c:v>21.374096999999999</c:v>
                </c:pt>
                <c:pt idx="1771">
                  <c:v>21.329105999999999</c:v>
                </c:pt>
                <c:pt idx="1772">
                  <c:v>21.282817000000001</c:v>
                </c:pt>
                <c:pt idx="1773">
                  <c:v>21.233111999999998</c:v>
                </c:pt>
                <c:pt idx="1774">
                  <c:v>21.192603999999999</c:v>
                </c:pt>
                <c:pt idx="1775">
                  <c:v>21.151633</c:v>
                </c:pt>
                <c:pt idx="1776">
                  <c:v>21.111159000000001</c:v>
                </c:pt>
                <c:pt idx="1777">
                  <c:v>21.065576</c:v>
                </c:pt>
                <c:pt idx="1778">
                  <c:v>21.014852999999999</c:v>
                </c:pt>
                <c:pt idx="1779">
                  <c:v>20.965346</c:v>
                </c:pt>
                <c:pt idx="1780">
                  <c:v>20.949887</c:v>
                </c:pt>
                <c:pt idx="1781">
                  <c:v>20.902434</c:v>
                </c:pt>
                <c:pt idx="1782">
                  <c:v>20.859860000000001</c:v>
                </c:pt>
                <c:pt idx="1783">
                  <c:v>20.836817</c:v>
                </c:pt>
                <c:pt idx="1784">
                  <c:v>20.793444999999998</c:v>
                </c:pt>
                <c:pt idx="1785">
                  <c:v>20.748386</c:v>
                </c:pt>
                <c:pt idx="1786">
                  <c:v>20.705857999999999</c:v>
                </c:pt>
                <c:pt idx="1787">
                  <c:v>20.659382999999998</c:v>
                </c:pt>
                <c:pt idx="1788">
                  <c:v>20.601226</c:v>
                </c:pt>
                <c:pt idx="1789">
                  <c:v>20.554981999999999</c:v>
                </c:pt>
                <c:pt idx="1790">
                  <c:v>20.510928</c:v>
                </c:pt>
                <c:pt idx="1791">
                  <c:v>20.468844000000001</c:v>
                </c:pt>
                <c:pt idx="1792">
                  <c:v>20.423786</c:v>
                </c:pt>
                <c:pt idx="1793">
                  <c:v>20.379201999999999</c:v>
                </c:pt>
                <c:pt idx="1794">
                  <c:v>20.335384000000001</c:v>
                </c:pt>
                <c:pt idx="1795">
                  <c:v>20.282937</c:v>
                </c:pt>
                <c:pt idx="1796">
                  <c:v>20.243029</c:v>
                </c:pt>
                <c:pt idx="1797">
                  <c:v>20.233259</c:v>
                </c:pt>
                <c:pt idx="1798">
                  <c:v>20.190743000000001</c:v>
                </c:pt>
                <c:pt idx="1799">
                  <c:v>20.140602999999999</c:v>
                </c:pt>
                <c:pt idx="1800">
                  <c:v>20.094988000000001</c:v>
                </c:pt>
                <c:pt idx="1801">
                  <c:v>20.048776</c:v>
                </c:pt>
                <c:pt idx="1802">
                  <c:v>20.038204</c:v>
                </c:pt>
                <c:pt idx="1803">
                  <c:v>19.995069999999998</c:v>
                </c:pt>
                <c:pt idx="1804">
                  <c:v>19.951725</c:v>
                </c:pt>
                <c:pt idx="1805">
                  <c:v>19.91065</c:v>
                </c:pt>
                <c:pt idx="1806">
                  <c:v>19.8614</c:v>
                </c:pt>
                <c:pt idx="1807">
                  <c:v>19.808885</c:v>
                </c:pt>
                <c:pt idx="1808">
                  <c:v>19.767935000000001</c:v>
                </c:pt>
                <c:pt idx="1809">
                  <c:v>19.727533999999999</c:v>
                </c:pt>
                <c:pt idx="1810">
                  <c:v>19.67916</c:v>
                </c:pt>
                <c:pt idx="1811">
                  <c:v>19.633697000000002</c:v>
                </c:pt>
                <c:pt idx="1812">
                  <c:v>19.592313999999998</c:v>
                </c:pt>
                <c:pt idx="1813">
                  <c:v>19.549067999999998</c:v>
                </c:pt>
                <c:pt idx="1814">
                  <c:v>19.500218</c:v>
                </c:pt>
                <c:pt idx="1815">
                  <c:v>19.434211000000001</c:v>
                </c:pt>
                <c:pt idx="1816">
                  <c:v>19.396173999999998</c:v>
                </c:pt>
                <c:pt idx="1817">
                  <c:v>19.356507000000001</c:v>
                </c:pt>
                <c:pt idx="1818">
                  <c:v>19.352986000000001</c:v>
                </c:pt>
                <c:pt idx="1819">
                  <c:v>19.305199000000002</c:v>
                </c:pt>
                <c:pt idx="1820">
                  <c:v>19.258678</c:v>
                </c:pt>
                <c:pt idx="1821">
                  <c:v>19.210674999999998</c:v>
                </c:pt>
                <c:pt idx="1822">
                  <c:v>19.166912</c:v>
                </c:pt>
                <c:pt idx="1823">
                  <c:v>19.1267</c:v>
                </c:pt>
                <c:pt idx="1824">
                  <c:v>19.086478</c:v>
                </c:pt>
                <c:pt idx="1825">
                  <c:v>19.044843</c:v>
                </c:pt>
                <c:pt idx="1826">
                  <c:v>19.032610999999999</c:v>
                </c:pt>
                <c:pt idx="1827">
                  <c:v>18.993165999999999</c:v>
                </c:pt>
                <c:pt idx="1828">
                  <c:v>18.945796000000001</c:v>
                </c:pt>
                <c:pt idx="1829">
                  <c:v>18.887353999999998</c:v>
                </c:pt>
                <c:pt idx="1830">
                  <c:v>18.849243000000001</c:v>
                </c:pt>
                <c:pt idx="1831">
                  <c:v>18.811250999999999</c:v>
                </c:pt>
                <c:pt idx="1832">
                  <c:v>18.772579</c:v>
                </c:pt>
                <c:pt idx="1833">
                  <c:v>18.759793999999999</c:v>
                </c:pt>
                <c:pt idx="1834">
                  <c:v>18.714024999999999</c:v>
                </c:pt>
                <c:pt idx="1835">
                  <c:v>18.671811000000002</c:v>
                </c:pt>
                <c:pt idx="1836">
                  <c:v>18.630877999999999</c:v>
                </c:pt>
                <c:pt idx="1837">
                  <c:v>18.593152</c:v>
                </c:pt>
                <c:pt idx="1838">
                  <c:v>18.551106999999998</c:v>
                </c:pt>
                <c:pt idx="1839">
                  <c:v>18.504290999999998</c:v>
                </c:pt>
                <c:pt idx="1840">
                  <c:v>18.465547999999998</c:v>
                </c:pt>
                <c:pt idx="1841">
                  <c:v>18.421807999999999</c:v>
                </c:pt>
                <c:pt idx="1842">
                  <c:v>18.383210999999999</c:v>
                </c:pt>
                <c:pt idx="1843">
                  <c:v>18.341576</c:v>
                </c:pt>
                <c:pt idx="1844">
                  <c:v>18.303115999999999</c:v>
                </c:pt>
                <c:pt idx="1845">
                  <c:v>18.255333</c:v>
                </c:pt>
                <c:pt idx="1846">
                  <c:v>18.211701999999999</c:v>
                </c:pt>
                <c:pt idx="1847">
                  <c:v>18.195250999999999</c:v>
                </c:pt>
                <c:pt idx="1848">
                  <c:v>18.154228</c:v>
                </c:pt>
                <c:pt idx="1849">
                  <c:v>18.111567999999998</c:v>
                </c:pt>
                <c:pt idx="1850">
                  <c:v>18.065882999999999</c:v>
                </c:pt>
                <c:pt idx="1851">
                  <c:v>18.024450999999999</c:v>
                </c:pt>
                <c:pt idx="1852">
                  <c:v>17.983401000000001</c:v>
                </c:pt>
                <c:pt idx="1853">
                  <c:v>17.940819000000001</c:v>
                </c:pt>
                <c:pt idx="1854">
                  <c:v>17.901468000000001</c:v>
                </c:pt>
                <c:pt idx="1855">
                  <c:v>17.859017000000001</c:v>
                </c:pt>
                <c:pt idx="1856">
                  <c:v>17.847759</c:v>
                </c:pt>
                <c:pt idx="1857">
                  <c:v>17.802565999999999</c:v>
                </c:pt>
                <c:pt idx="1858">
                  <c:v>17.762329999999999</c:v>
                </c:pt>
                <c:pt idx="1859">
                  <c:v>17.715126999999999</c:v>
                </c:pt>
                <c:pt idx="1860">
                  <c:v>17.669270000000001</c:v>
                </c:pt>
                <c:pt idx="1861">
                  <c:v>17.624873999999998</c:v>
                </c:pt>
                <c:pt idx="1862">
                  <c:v>17.583106999999998</c:v>
                </c:pt>
                <c:pt idx="1863">
                  <c:v>17.537951</c:v>
                </c:pt>
                <c:pt idx="1864">
                  <c:v>17.496760999999999</c:v>
                </c:pt>
                <c:pt idx="1865">
                  <c:v>17.454549</c:v>
                </c:pt>
                <c:pt idx="1866">
                  <c:v>17.412272999999999</c:v>
                </c:pt>
                <c:pt idx="1867">
                  <c:v>17.368221999999999</c:v>
                </c:pt>
                <c:pt idx="1868">
                  <c:v>17.328883999999999</c:v>
                </c:pt>
                <c:pt idx="1869">
                  <c:v>17.314128</c:v>
                </c:pt>
                <c:pt idx="1870">
                  <c:v>17.271453999999999</c:v>
                </c:pt>
                <c:pt idx="1871">
                  <c:v>17.227488999999998</c:v>
                </c:pt>
                <c:pt idx="1872">
                  <c:v>17.185088</c:v>
                </c:pt>
                <c:pt idx="1873">
                  <c:v>17.139769000000001</c:v>
                </c:pt>
                <c:pt idx="1874">
                  <c:v>17.096512000000001</c:v>
                </c:pt>
                <c:pt idx="1875">
                  <c:v>17.054406</c:v>
                </c:pt>
                <c:pt idx="1876">
                  <c:v>17.014707000000001</c:v>
                </c:pt>
                <c:pt idx="1877">
                  <c:v>16.978491999999999</c:v>
                </c:pt>
                <c:pt idx="1878">
                  <c:v>16.971333000000001</c:v>
                </c:pt>
                <c:pt idx="1879">
                  <c:v>16.926715999999999</c:v>
                </c:pt>
                <c:pt idx="1880">
                  <c:v>16.879604</c:v>
                </c:pt>
                <c:pt idx="1881">
                  <c:v>16.83785</c:v>
                </c:pt>
                <c:pt idx="1882">
                  <c:v>16.826008999999999</c:v>
                </c:pt>
                <c:pt idx="1883">
                  <c:v>16.781942999999998</c:v>
                </c:pt>
                <c:pt idx="1884">
                  <c:v>16.741451999999999</c:v>
                </c:pt>
                <c:pt idx="1885">
                  <c:v>16.697106000000002</c:v>
                </c:pt>
                <c:pt idx="1886">
                  <c:v>16.657133000000002</c:v>
                </c:pt>
                <c:pt idx="1887">
                  <c:v>16.610890000000001</c:v>
                </c:pt>
                <c:pt idx="1888">
                  <c:v>16.561541999999999</c:v>
                </c:pt>
                <c:pt idx="1889">
                  <c:v>16.520378000000001</c:v>
                </c:pt>
                <c:pt idx="1890">
                  <c:v>16.478764000000002</c:v>
                </c:pt>
                <c:pt idx="1891">
                  <c:v>16.439724999999999</c:v>
                </c:pt>
                <c:pt idx="1892">
                  <c:v>16.394656999999999</c:v>
                </c:pt>
                <c:pt idx="1893">
                  <c:v>16.350809999999999</c:v>
                </c:pt>
                <c:pt idx="1894">
                  <c:v>16.347472</c:v>
                </c:pt>
                <c:pt idx="1895">
                  <c:v>16.307438999999999</c:v>
                </c:pt>
                <c:pt idx="1896">
                  <c:v>16.264367</c:v>
                </c:pt>
                <c:pt idx="1897">
                  <c:v>16.222438</c:v>
                </c:pt>
                <c:pt idx="1898">
                  <c:v>16.182333</c:v>
                </c:pt>
                <c:pt idx="1899">
                  <c:v>16.142391</c:v>
                </c:pt>
                <c:pt idx="1900">
                  <c:v>16.099982000000001</c:v>
                </c:pt>
                <c:pt idx="1901">
                  <c:v>16.072040000000001</c:v>
                </c:pt>
                <c:pt idx="1902">
                  <c:v>16.033286</c:v>
                </c:pt>
                <c:pt idx="1903">
                  <c:v>15.99173</c:v>
                </c:pt>
                <c:pt idx="1904">
                  <c:v>15.954362</c:v>
                </c:pt>
                <c:pt idx="1905">
                  <c:v>15.913003</c:v>
                </c:pt>
                <c:pt idx="1906">
                  <c:v>15.872773</c:v>
                </c:pt>
                <c:pt idx="1907">
                  <c:v>15.824901000000001</c:v>
                </c:pt>
                <c:pt idx="1908">
                  <c:v>15.781079999999999</c:v>
                </c:pt>
                <c:pt idx="1909">
                  <c:v>15.738108</c:v>
                </c:pt>
                <c:pt idx="1910">
                  <c:v>15.693963999999999</c:v>
                </c:pt>
                <c:pt idx="1911">
                  <c:v>15.65377</c:v>
                </c:pt>
                <c:pt idx="1912">
                  <c:v>15.609382</c:v>
                </c:pt>
                <c:pt idx="1913">
                  <c:v>15.56391</c:v>
                </c:pt>
                <c:pt idx="1914">
                  <c:v>15.522883999999999</c:v>
                </c:pt>
                <c:pt idx="1915">
                  <c:v>15.474100999999999</c:v>
                </c:pt>
                <c:pt idx="1916">
                  <c:v>15.437154</c:v>
                </c:pt>
                <c:pt idx="1917">
                  <c:v>15.394819</c:v>
                </c:pt>
                <c:pt idx="1918">
                  <c:v>15.355100999999999</c:v>
                </c:pt>
                <c:pt idx="1919">
                  <c:v>15.316503000000001</c:v>
                </c:pt>
                <c:pt idx="1920">
                  <c:v>15.280082999999999</c:v>
                </c:pt>
                <c:pt idx="1921">
                  <c:v>15.237382</c:v>
                </c:pt>
                <c:pt idx="1922">
                  <c:v>15.200547</c:v>
                </c:pt>
                <c:pt idx="1923">
                  <c:v>15.153071000000001</c:v>
                </c:pt>
                <c:pt idx="1924">
                  <c:v>15.113568000000001</c:v>
                </c:pt>
                <c:pt idx="1925">
                  <c:v>15.075549000000001</c:v>
                </c:pt>
                <c:pt idx="1926">
                  <c:v>15.036381</c:v>
                </c:pt>
                <c:pt idx="1927">
                  <c:v>14.999116000000001</c:v>
                </c:pt>
                <c:pt idx="1928">
                  <c:v>14.977827</c:v>
                </c:pt>
                <c:pt idx="1929">
                  <c:v>14.938779</c:v>
                </c:pt>
                <c:pt idx="1930">
                  <c:v>14.899077999999999</c:v>
                </c:pt>
                <c:pt idx="1931">
                  <c:v>14.852152999999999</c:v>
                </c:pt>
                <c:pt idx="1932">
                  <c:v>14.814265000000001</c:v>
                </c:pt>
                <c:pt idx="1933">
                  <c:v>14.768265</c:v>
                </c:pt>
                <c:pt idx="1934">
                  <c:v>14.730797000000001</c:v>
                </c:pt>
                <c:pt idx="1935">
                  <c:v>14.690079000000001</c:v>
                </c:pt>
                <c:pt idx="1936">
                  <c:v>14.671488</c:v>
                </c:pt>
                <c:pt idx="1937">
                  <c:v>14.633024000000001</c:v>
                </c:pt>
                <c:pt idx="1938">
                  <c:v>14.595143999999999</c:v>
                </c:pt>
                <c:pt idx="1939">
                  <c:v>14.559244</c:v>
                </c:pt>
                <c:pt idx="1940">
                  <c:v>14.519799000000001</c:v>
                </c:pt>
                <c:pt idx="1941">
                  <c:v>14.480459</c:v>
                </c:pt>
                <c:pt idx="1942">
                  <c:v>14.438383</c:v>
                </c:pt>
                <c:pt idx="1943">
                  <c:v>14.402552</c:v>
                </c:pt>
                <c:pt idx="1944">
                  <c:v>14.362475999999999</c:v>
                </c:pt>
                <c:pt idx="1945">
                  <c:v>14.323192000000001</c:v>
                </c:pt>
                <c:pt idx="1946">
                  <c:v>14.284164000000001</c:v>
                </c:pt>
                <c:pt idx="1947">
                  <c:v>14.274227</c:v>
                </c:pt>
                <c:pt idx="1948">
                  <c:v>14.236912999999999</c:v>
                </c:pt>
                <c:pt idx="1949">
                  <c:v>14.199755</c:v>
                </c:pt>
                <c:pt idx="1950">
                  <c:v>14.161156999999999</c:v>
                </c:pt>
                <c:pt idx="1951">
                  <c:v>14.120467</c:v>
                </c:pt>
                <c:pt idx="1952">
                  <c:v>14.105429000000001</c:v>
                </c:pt>
                <c:pt idx="1953">
                  <c:v>14.066094</c:v>
                </c:pt>
                <c:pt idx="1954">
                  <c:v>14.027739</c:v>
                </c:pt>
                <c:pt idx="1955">
                  <c:v>13.991077000000001</c:v>
                </c:pt>
                <c:pt idx="1956">
                  <c:v>13.955126</c:v>
                </c:pt>
                <c:pt idx="1957">
                  <c:v>13.907313</c:v>
                </c:pt>
                <c:pt idx="1958">
                  <c:v>13.871589999999999</c:v>
                </c:pt>
                <c:pt idx="1959">
                  <c:v>13.831925999999999</c:v>
                </c:pt>
                <c:pt idx="1960">
                  <c:v>13.795023</c:v>
                </c:pt>
                <c:pt idx="1961">
                  <c:v>13.758433999999999</c:v>
                </c:pt>
                <c:pt idx="1962">
                  <c:v>13.723039999999999</c:v>
                </c:pt>
                <c:pt idx="1963">
                  <c:v>13.683412000000001</c:v>
                </c:pt>
                <c:pt idx="1964">
                  <c:v>13.640743000000001</c:v>
                </c:pt>
                <c:pt idx="1965">
                  <c:v>13.606128</c:v>
                </c:pt>
                <c:pt idx="1966">
                  <c:v>13.570489</c:v>
                </c:pt>
                <c:pt idx="1967">
                  <c:v>13.533633</c:v>
                </c:pt>
                <c:pt idx="1968">
                  <c:v>13.5191</c:v>
                </c:pt>
                <c:pt idx="1969">
                  <c:v>13.481403</c:v>
                </c:pt>
                <c:pt idx="1970">
                  <c:v>13.441628</c:v>
                </c:pt>
                <c:pt idx="1971">
                  <c:v>13.403988999999999</c:v>
                </c:pt>
                <c:pt idx="1972">
                  <c:v>13.364680999999999</c:v>
                </c:pt>
                <c:pt idx="1973">
                  <c:v>13.324173999999999</c:v>
                </c:pt>
                <c:pt idx="1974">
                  <c:v>13.308070000000001</c:v>
                </c:pt>
                <c:pt idx="1975">
                  <c:v>13.270217000000001</c:v>
                </c:pt>
                <c:pt idx="1976">
                  <c:v>13.234626</c:v>
                </c:pt>
                <c:pt idx="1977">
                  <c:v>13.19774</c:v>
                </c:pt>
                <c:pt idx="1978">
                  <c:v>13.162490999999999</c:v>
                </c:pt>
                <c:pt idx="1979">
                  <c:v>13.124935000000001</c:v>
                </c:pt>
                <c:pt idx="1980">
                  <c:v>13.088699999999999</c:v>
                </c:pt>
                <c:pt idx="1981">
                  <c:v>13.04932</c:v>
                </c:pt>
                <c:pt idx="1982">
                  <c:v>13.009010999999999</c:v>
                </c:pt>
                <c:pt idx="1983">
                  <c:v>12.972941</c:v>
                </c:pt>
                <c:pt idx="1984">
                  <c:v>12.930656000000001</c:v>
                </c:pt>
                <c:pt idx="1985">
                  <c:v>12.894549</c:v>
                </c:pt>
                <c:pt idx="1986">
                  <c:v>12.857670000000001</c:v>
                </c:pt>
                <c:pt idx="1987">
                  <c:v>12.848108999999999</c:v>
                </c:pt>
                <c:pt idx="1988">
                  <c:v>12.809388999999999</c:v>
                </c:pt>
                <c:pt idx="1989">
                  <c:v>12.770466000000001</c:v>
                </c:pt>
                <c:pt idx="1990">
                  <c:v>12.733965</c:v>
                </c:pt>
                <c:pt idx="1991">
                  <c:v>12.691162</c:v>
                </c:pt>
                <c:pt idx="1992">
                  <c:v>12.654852999999999</c:v>
                </c:pt>
                <c:pt idx="1993">
                  <c:v>12.61674</c:v>
                </c:pt>
                <c:pt idx="1994">
                  <c:v>12.579852000000001</c:v>
                </c:pt>
                <c:pt idx="1995">
                  <c:v>12.543763</c:v>
                </c:pt>
                <c:pt idx="1996">
                  <c:v>12.50665</c:v>
                </c:pt>
                <c:pt idx="1997">
                  <c:v>12.468681999999999</c:v>
                </c:pt>
                <c:pt idx="1998">
                  <c:v>12.434200000000001</c:v>
                </c:pt>
                <c:pt idx="1999">
                  <c:v>12.395168999999999</c:v>
                </c:pt>
                <c:pt idx="2000">
                  <c:v>12.384364</c:v>
                </c:pt>
                <c:pt idx="2001">
                  <c:v>12.371086</c:v>
                </c:pt>
                <c:pt idx="2002">
                  <c:v>12.333704000000001</c:v>
                </c:pt>
                <c:pt idx="2003">
                  <c:v>12.295526000000001</c:v>
                </c:pt>
                <c:pt idx="2004">
                  <c:v>12.259553</c:v>
                </c:pt>
                <c:pt idx="2005">
                  <c:v>12.222351</c:v>
                </c:pt>
                <c:pt idx="2006">
                  <c:v>12.187189</c:v>
                </c:pt>
                <c:pt idx="2007">
                  <c:v>12.150923000000001</c:v>
                </c:pt>
                <c:pt idx="2008">
                  <c:v>12.115309999999999</c:v>
                </c:pt>
                <c:pt idx="2009">
                  <c:v>12.08094</c:v>
                </c:pt>
                <c:pt idx="2010">
                  <c:v>12.044280000000001</c:v>
                </c:pt>
                <c:pt idx="2011">
                  <c:v>12.010892</c:v>
                </c:pt>
                <c:pt idx="2012">
                  <c:v>11.973822999999999</c:v>
                </c:pt>
                <c:pt idx="2013">
                  <c:v>11.936964</c:v>
                </c:pt>
                <c:pt idx="2014">
                  <c:v>11.898434</c:v>
                </c:pt>
                <c:pt idx="2015">
                  <c:v>11.895522</c:v>
                </c:pt>
                <c:pt idx="2016">
                  <c:v>11.855508</c:v>
                </c:pt>
                <c:pt idx="2017">
                  <c:v>11.819404</c:v>
                </c:pt>
                <c:pt idx="2018">
                  <c:v>11.778404999999999</c:v>
                </c:pt>
                <c:pt idx="2019">
                  <c:v>11.743884</c:v>
                </c:pt>
                <c:pt idx="2020">
                  <c:v>11.706690999999999</c:v>
                </c:pt>
                <c:pt idx="2021">
                  <c:v>11.669791999999999</c:v>
                </c:pt>
                <c:pt idx="2022">
                  <c:v>11.634162999999999</c:v>
                </c:pt>
                <c:pt idx="2023">
                  <c:v>11.597075999999999</c:v>
                </c:pt>
                <c:pt idx="2024">
                  <c:v>11.525786999999999</c:v>
                </c:pt>
                <c:pt idx="2025">
                  <c:v>11.48969</c:v>
                </c:pt>
                <c:pt idx="2026">
                  <c:v>11.454885000000001</c:v>
                </c:pt>
                <c:pt idx="2027">
                  <c:v>11.421464</c:v>
                </c:pt>
                <c:pt idx="2028">
                  <c:v>11.385016999999999</c:v>
                </c:pt>
                <c:pt idx="2029">
                  <c:v>11.347238000000001</c:v>
                </c:pt>
                <c:pt idx="2030">
                  <c:v>11.344200000000001</c:v>
                </c:pt>
                <c:pt idx="2031">
                  <c:v>11.310172</c:v>
                </c:pt>
                <c:pt idx="2032">
                  <c:v>11.27388</c:v>
                </c:pt>
                <c:pt idx="2033">
                  <c:v>11.237242999999999</c:v>
                </c:pt>
                <c:pt idx="2034">
                  <c:v>11.200881000000001</c:v>
                </c:pt>
                <c:pt idx="2035">
                  <c:v>11.164842</c:v>
                </c:pt>
                <c:pt idx="2036">
                  <c:v>11.124772999999999</c:v>
                </c:pt>
                <c:pt idx="2037">
                  <c:v>11.086740000000001</c:v>
                </c:pt>
                <c:pt idx="2038">
                  <c:v>11.051966</c:v>
                </c:pt>
                <c:pt idx="2039">
                  <c:v>11.016768000000001</c:v>
                </c:pt>
                <c:pt idx="2040">
                  <c:v>10.988184</c:v>
                </c:pt>
                <c:pt idx="2041">
                  <c:v>10.950009</c:v>
                </c:pt>
                <c:pt idx="2042">
                  <c:v>10.909228000000001</c:v>
                </c:pt>
                <c:pt idx="2043">
                  <c:v>10.872911999999999</c:v>
                </c:pt>
                <c:pt idx="2044">
                  <c:v>10.863842</c:v>
                </c:pt>
                <c:pt idx="2045">
                  <c:v>10.824567</c:v>
                </c:pt>
                <c:pt idx="2046">
                  <c:v>10.787763</c:v>
                </c:pt>
                <c:pt idx="2047">
                  <c:v>10.752806</c:v>
                </c:pt>
                <c:pt idx="2048">
                  <c:v>10.716309000000001</c:v>
                </c:pt>
                <c:pt idx="2049">
                  <c:v>10.679245</c:v>
                </c:pt>
                <c:pt idx="2050">
                  <c:v>10.638297</c:v>
                </c:pt>
                <c:pt idx="2051">
                  <c:v>10.604972</c:v>
                </c:pt>
                <c:pt idx="2052">
                  <c:v>10.56551</c:v>
                </c:pt>
                <c:pt idx="2053">
                  <c:v>10.528646999999999</c:v>
                </c:pt>
                <c:pt idx="2054">
                  <c:v>10.490658</c:v>
                </c:pt>
                <c:pt idx="2055">
                  <c:v>10.463865999999999</c:v>
                </c:pt>
                <c:pt idx="2056">
                  <c:v>10.429660999999999</c:v>
                </c:pt>
                <c:pt idx="2057">
                  <c:v>10.387846</c:v>
                </c:pt>
                <c:pt idx="2058">
                  <c:v>10.351824000000001</c:v>
                </c:pt>
                <c:pt idx="2059">
                  <c:v>10.314984000000001</c:v>
                </c:pt>
                <c:pt idx="2060">
                  <c:v>10.280194</c:v>
                </c:pt>
                <c:pt idx="2061">
                  <c:v>10.245953999999999</c:v>
                </c:pt>
                <c:pt idx="2062">
                  <c:v>10.212168</c:v>
                </c:pt>
                <c:pt idx="2063">
                  <c:v>10.204885000000001</c:v>
                </c:pt>
                <c:pt idx="2064">
                  <c:v>10.168753000000001</c:v>
                </c:pt>
                <c:pt idx="2065">
                  <c:v>10.13223</c:v>
                </c:pt>
                <c:pt idx="2066">
                  <c:v>10.094481</c:v>
                </c:pt>
                <c:pt idx="2067">
                  <c:v>10.061159999999999</c:v>
                </c:pt>
                <c:pt idx="2068">
                  <c:v>10.026968999999999</c:v>
                </c:pt>
                <c:pt idx="2069">
                  <c:v>9.9929819999999996</c:v>
                </c:pt>
                <c:pt idx="2070">
                  <c:v>9.9520820000000008</c:v>
                </c:pt>
                <c:pt idx="2071">
                  <c:v>9.9171750000000003</c:v>
                </c:pt>
                <c:pt idx="2072">
                  <c:v>9.8783969999999997</c:v>
                </c:pt>
                <c:pt idx="2073">
                  <c:v>9.8408099999999994</c:v>
                </c:pt>
                <c:pt idx="2074">
                  <c:v>9.8037980000000005</c:v>
                </c:pt>
                <c:pt idx="2075">
                  <c:v>9.7637350000000005</c:v>
                </c:pt>
                <c:pt idx="2076">
                  <c:v>9.7401929999999997</c:v>
                </c:pt>
                <c:pt idx="2077">
                  <c:v>9.7050929999999997</c:v>
                </c:pt>
                <c:pt idx="2078">
                  <c:v>9.6702949999999994</c:v>
                </c:pt>
                <c:pt idx="2079">
                  <c:v>9.6353550000000006</c:v>
                </c:pt>
                <c:pt idx="2080">
                  <c:v>9.6014020000000002</c:v>
                </c:pt>
                <c:pt idx="2081">
                  <c:v>9.5632260000000002</c:v>
                </c:pt>
                <c:pt idx="2082">
                  <c:v>9.5296719999999997</c:v>
                </c:pt>
                <c:pt idx="2083">
                  <c:v>9.4969160000000006</c:v>
                </c:pt>
                <c:pt idx="2084">
                  <c:v>9.4619549999999997</c:v>
                </c:pt>
                <c:pt idx="2085">
                  <c:v>9.4245629999999991</c:v>
                </c:pt>
                <c:pt idx="2086">
                  <c:v>9.3920999999999992</c:v>
                </c:pt>
                <c:pt idx="2087">
                  <c:v>9.3575370000000007</c:v>
                </c:pt>
                <c:pt idx="2088">
                  <c:v>9.3467520000000004</c:v>
                </c:pt>
                <c:pt idx="2089">
                  <c:v>9.3122330000000009</c:v>
                </c:pt>
                <c:pt idx="2090">
                  <c:v>9.2765249999999995</c:v>
                </c:pt>
                <c:pt idx="2091">
                  <c:v>9.2429059999999996</c:v>
                </c:pt>
                <c:pt idx="2092">
                  <c:v>9.2319820000000004</c:v>
                </c:pt>
                <c:pt idx="2093">
                  <c:v>9.1991800000000001</c:v>
                </c:pt>
                <c:pt idx="2094">
                  <c:v>9.1609010000000008</c:v>
                </c:pt>
                <c:pt idx="2095">
                  <c:v>9.1284609999999997</c:v>
                </c:pt>
                <c:pt idx="2096">
                  <c:v>9.0956159999999997</c:v>
                </c:pt>
                <c:pt idx="2097">
                  <c:v>9.0608950000000004</c:v>
                </c:pt>
                <c:pt idx="2098">
                  <c:v>9.0269750000000002</c:v>
                </c:pt>
                <c:pt idx="2099">
                  <c:v>8.9896759999999993</c:v>
                </c:pt>
                <c:pt idx="2100">
                  <c:v>8.9551110000000005</c:v>
                </c:pt>
                <c:pt idx="2101">
                  <c:v>8.9203100000000006</c:v>
                </c:pt>
                <c:pt idx="2102">
                  <c:v>8.8870520000000006</c:v>
                </c:pt>
                <c:pt idx="2103">
                  <c:v>8.8837069999999994</c:v>
                </c:pt>
                <c:pt idx="2104">
                  <c:v>8.8502980000000004</c:v>
                </c:pt>
                <c:pt idx="2105">
                  <c:v>8.8142790000000009</c:v>
                </c:pt>
                <c:pt idx="2106">
                  <c:v>8.7795380000000005</c:v>
                </c:pt>
                <c:pt idx="2107">
                  <c:v>8.7443880000000007</c:v>
                </c:pt>
                <c:pt idx="2108">
                  <c:v>8.7047539999999994</c:v>
                </c:pt>
                <c:pt idx="2109">
                  <c:v>8.6715219999999995</c:v>
                </c:pt>
                <c:pt idx="2110">
                  <c:v>8.6383170000000007</c:v>
                </c:pt>
                <c:pt idx="2111">
                  <c:v>8.6047630000000002</c:v>
                </c:pt>
                <c:pt idx="2112">
                  <c:v>8.5665289999999992</c:v>
                </c:pt>
                <c:pt idx="2113">
                  <c:v>8.5329180000000004</c:v>
                </c:pt>
                <c:pt idx="2114">
                  <c:v>8.5002139999999997</c:v>
                </c:pt>
                <c:pt idx="2115">
                  <c:v>8.4672009999999993</c:v>
                </c:pt>
                <c:pt idx="2116">
                  <c:v>8.4339230000000001</c:v>
                </c:pt>
                <c:pt idx="2117">
                  <c:v>8.3989860000000007</c:v>
                </c:pt>
                <c:pt idx="2118">
                  <c:v>8.3650470000000006</c:v>
                </c:pt>
                <c:pt idx="2119">
                  <c:v>8.3289969999999993</c:v>
                </c:pt>
                <c:pt idx="2120">
                  <c:v>8.2964629999999993</c:v>
                </c:pt>
                <c:pt idx="2121">
                  <c:v>8.2615680000000005</c:v>
                </c:pt>
                <c:pt idx="2122">
                  <c:v>8.2246319999999997</c:v>
                </c:pt>
                <c:pt idx="2123">
                  <c:v>8.1915259999999996</c:v>
                </c:pt>
                <c:pt idx="2124">
                  <c:v>8.1581119999999991</c:v>
                </c:pt>
                <c:pt idx="2125">
                  <c:v>8.1228599999999993</c:v>
                </c:pt>
                <c:pt idx="2126">
                  <c:v>8.0897210000000008</c:v>
                </c:pt>
                <c:pt idx="2127">
                  <c:v>8.0509240000000002</c:v>
                </c:pt>
                <c:pt idx="2128">
                  <c:v>8.0177929999999993</c:v>
                </c:pt>
                <c:pt idx="2129">
                  <c:v>8.0147300000000001</c:v>
                </c:pt>
                <c:pt idx="2130">
                  <c:v>7.9805169999999999</c:v>
                </c:pt>
                <c:pt idx="2131">
                  <c:v>7.9478970000000002</c:v>
                </c:pt>
                <c:pt idx="2132">
                  <c:v>7.9115330000000004</c:v>
                </c:pt>
                <c:pt idx="2133">
                  <c:v>7.9081599999999996</c:v>
                </c:pt>
                <c:pt idx="2134">
                  <c:v>7.869167</c:v>
                </c:pt>
                <c:pt idx="2135">
                  <c:v>7.8355759999999997</c:v>
                </c:pt>
                <c:pt idx="2136">
                  <c:v>7.8024899999999997</c:v>
                </c:pt>
                <c:pt idx="2137">
                  <c:v>7.7660619999999998</c:v>
                </c:pt>
                <c:pt idx="2138">
                  <c:v>7.7295619999999996</c:v>
                </c:pt>
                <c:pt idx="2139">
                  <c:v>7.6963049999999997</c:v>
                </c:pt>
                <c:pt idx="2140">
                  <c:v>7.6641750000000002</c:v>
                </c:pt>
                <c:pt idx="2141">
                  <c:v>7.6322340000000004</c:v>
                </c:pt>
                <c:pt idx="2142">
                  <c:v>7.5984150000000001</c:v>
                </c:pt>
                <c:pt idx="2143">
                  <c:v>7.5631019999999998</c:v>
                </c:pt>
                <c:pt idx="2144">
                  <c:v>7.5272959999999998</c:v>
                </c:pt>
                <c:pt idx="2145">
                  <c:v>7.4928800000000004</c:v>
                </c:pt>
                <c:pt idx="2146">
                  <c:v>7.4579209999999998</c:v>
                </c:pt>
                <c:pt idx="2147">
                  <c:v>7.4199599999999997</c:v>
                </c:pt>
                <c:pt idx="2148">
                  <c:v>7.387969</c:v>
                </c:pt>
                <c:pt idx="2149">
                  <c:v>7.3498799999999997</c:v>
                </c:pt>
                <c:pt idx="2150">
                  <c:v>7.3176639999999997</c:v>
                </c:pt>
                <c:pt idx="2151">
                  <c:v>7.2793619999999999</c:v>
                </c:pt>
                <c:pt idx="2152">
                  <c:v>7.2631500000000004</c:v>
                </c:pt>
                <c:pt idx="2153">
                  <c:v>7.2276590000000001</c:v>
                </c:pt>
                <c:pt idx="2154">
                  <c:v>7.1931789999999998</c:v>
                </c:pt>
                <c:pt idx="2155">
                  <c:v>7.1600570000000001</c:v>
                </c:pt>
                <c:pt idx="2156">
                  <c:v>7.1235350000000004</c:v>
                </c:pt>
                <c:pt idx="2157">
                  <c:v>7.090611</c:v>
                </c:pt>
                <c:pt idx="2158">
                  <c:v>7.0575520000000003</c:v>
                </c:pt>
                <c:pt idx="2159">
                  <c:v>7.0198099999999997</c:v>
                </c:pt>
                <c:pt idx="2160">
                  <c:v>6.9825910000000002</c:v>
                </c:pt>
                <c:pt idx="2161">
                  <c:v>6.9495990000000001</c:v>
                </c:pt>
                <c:pt idx="2162">
                  <c:v>6.9156979999999999</c:v>
                </c:pt>
                <c:pt idx="2163">
                  <c:v>6.8791929999999999</c:v>
                </c:pt>
                <c:pt idx="2164">
                  <c:v>6.8457220000000003</c:v>
                </c:pt>
                <c:pt idx="2165">
                  <c:v>6.8094330000000003</c:v>
                </c:pt>
                <c:pt idx="2166">
                  <c:v>6.7753620000000003</c:v>
                </c:pt>
                <c:pt idx="2167">
                  <c:v>6.7434969999999996</c:v>
                </c:pt>
                <c:pt idx="2168">
                  <c:v>6.7070970000000001</c:v>
                </c:pt>
                <c:pt idx="2169">
                  <c:v>6.6939190000000002</c:v>
                </c:pt>
                <c:pt idx="2170">
                  <c:v>6.6593260000000001</c:v>
                </c:pt>
                <c:pt idx="2171">
                  <c:v>6.6375999999999999</c:v>
                </c:pt>
                <c:pt idx="2172">
                  <c:v>6.6043079999999996</c:v>
                </c:pt>
                <c:pt idx="2173">
                  <c:v>6.567958</c:v>
                </c:pt>
                <c:pt idx="2174">
                  <c:v>6.5353760000000003</c:v>
                </c:pt>
                <c:pt idx="2175">
                  <c:v>6.4966090000000003</c:v>
                </c:pt>
                <c:pt idx="2176">
                  <c:v>6.4621599999999999</c:v>
                </c:pt>
                <c:pt idx="2177">
                  <c:v>6.4260450000000002</c:v>
                </c:pt>
                <c:pt idx="2178">
                  <c:v>6.3925710000000002</c:v>
                </c:pt>
                <c:pt idx="2179">
                  <c:v>6.3585739999999999</c:v>
                </c:pt>
                <c:pt idx="2180">
                  <c:v>6.3144429999999998</c:v>
                </c:pt>
                <c:pt idx="2181">
                  <c:v>6.2813590000000001</c:v>
                </c:pt>
                <c:pt idx="2182">
                  <c:v>6.243169</c:v>
                </c:pt>
                <c:pt idx="2183">
                  <c:v>6.2087279999999998</c:v>
                </c:pt>
                <c:pt idx="2184">
                  <c:v>6.1664310000000002</c:v>
                </c:pt>
                <c:pt idx="2185">
                  <c:v>6.1339670000000002</c:v>
                </c:pt>
                <c:pt idx="2186">
                  <c:v>6.1015790000000001</c:v>
                </c:pt>
                <c:pt idx="2187">
                  <c:v>6.0687519999999999</c:v>
                </c:pt>
                <c:pt idx="2188">
                  <c:v>6.0355949999999998</c:v>
                </c:pt>
                <c:pt idx="2189">
                  <c:v>6.0018950000000002</c:v>
                </c:pt>
                <c:pt idx="2190">
                  <c:v>5.9985679999999997</c:v>
                </c:pt>
                <c:pt idx="2191">
                  <c:v>5.9662579999999998</c:v>
                </c:pt>
                <c:pt idx="2192">
                  <c:v>5.9352830000000001</c:v>
                </c:pt>
                <c:pt idx="2193">
                  <c:v>5.9030009999999997</c:v>
                </c:pt>
                <c:pt idx="2194">
                  <c:v>5.8700450000000002</c:v>
                </c:pt>
                <c:pt idx="2195">
                  <c:v>5.8389959999999999</c:v>
                </c:pt>
                <c:pt idx="2196">
                  <c:v>5.8078960000000004</c:v>
                </c:pt>
                <c:pt idx="2197">
                  <c:v>5.7767489999999997</c:v>
                </c:pt>
                <c:pt idx="2198">
                  <c:v>5.7434669999999999</c:v>
                </c:pt>
                <c:pt idx="2199">
                  <c:v>5.7094319999999996</c:v>
                </c:pt>
                <c:pt idx="2200">
                  <c:v>5.6773220000000002</c:v>
                </c:pt>
                <c:pt idx="2201">
                  <c:v>5.6452900000000001</c:v>
                </c:pt>
                <c:pt idx="2202">
                  <c:v>5.6137569999999997</c:v>
                </c:pt>
                <c:pt idx="2203">
                  <c:v>5.5904309999999997</c:v>
                </c:pt>
                <c:pt idx="2204">
                  <c:v>5.5577560000000004</c:v>
                </c:pt>
                <c:pt idx="2205">
                  <c:v>5.5269300000000001</c:v>
                </c:pt>
                <c:pt idx="2206">
                  <c:v>5.4931619999999999</c:v>
                </c:pt>
                <c:pt idx="2207">
                  <c:v>5.4624699999999997</c:v>
                </c:pt>
                <c:pt idx="2208">
                  <c:v>5.4283060000000001</c:v>
                </c:pt>
                <c:pt idx="2209">
                  <c:v>5.3970260000000003</c:v>
                </c:pt>
                <c:pt idx="2210">
                  <c:v>5.3665900000000004</c:v>
                </c:pt>
                <c:pt idx="2211">
                  <c:v>5.3360729999999998</c:v>
                </c:pt>
                <c:pt idx="2212">
                  <c:v>5.3026770000000001</c:v>
                </c:pt>
                <c:pt idx="2213">
                  <c:v>5.2713070000000002</c:v>
                </c:pt>
                <c:pt idx="2214">
                  <c:v>5.2407769999999996</c:v>
                </c:pt>
                <c:pt idx="2215">
                  <c:v>5.2196569999999998</c:v>
                </c:pt>
                <c:pt idx="2216">
                  <c:v>5.1865810000000003</c:v>
                </c:pt>
                <c:pt idx="2217">
                  <c:v>5.155405</c:v>
                </c:pt>
                <c:pt idx="2218">
                  <c:v>5.1243090000000002</c:v>
                </c:pt>
                <c:pt idx="2219">
                  <c:v>5.0938220000000003</c:v>
                </c:pt>
                <c:pt idx="2220">
                  <c:v>5.0632089999999996</c:v>
                </c:pt>
                <c:pt idx="2221">
                  <c:v>5.0291560000000004</c:v>
                </c:pt>
                <c:pt idx="2222">
                  <c:v>5.000381</c:v>
                </c:pt>
                <c:pt idx="2223">
                  <c:v>4.9837629999999997</c:v>
                </c:pt>
                <c:pt idx="2224">
                  <c:v>4.9521540000000002</c:v>
                </c:pt>
                <c:pt idx="2225">
                  <c:v>4.9227480000000003</c:v>
                </c:pt>
                <c:pt idx="2226">
                  <c:v>4.8925599999999996</c:v>
                </c:pt>
                <c:pt idx="2227">
                  <c:v>4.8686889999999998</c:v>
                </c:pt>
                <c:pt idx="2228">
                  <c:v>4.8383520000000004</c:v>
                </c:pt>
                <c:pt idx="2229">
                  <c:v>4.8085490000000002</c:v>
                </c:pt>
                <c:pt idx="2230">
                  <c:v>4.7807829999999996</c:v>
                </c:pt>
                <c:pt idx="2231">
                  <c:v>4.7550730000000003</c:v>
                </c:pt>
                <c:pt idx="2232">
                  <c:v>4.7236940000000001</c:v>
                </c:pt>
                <c:pt idx="2233">
                  <c:v>4.7164390000000003</c:v>
                </c:pt>
                <c:pt idx="2234">
                  <c:v>4.6888920000000001</c:v>
                </c:pt>
                <c:pt idx="2235">
                  <c:v>4.6620679999999997</c:v>
                </c:pt>
                <c:pt idx="2236">
                  <c:v>4.624339</c:v>
                </c:pt>
                <c:pt idx="2237">
                  <c:v>4.5942299999999996</c:v>
                </c:pt>
                <c:pt idx="2238">
                  <c:v>4.5692349999999999</c:v>
                </c:pt>
                <c:pt idx="2239">
                  <c:v>4.5346900000000003</c:v>
                </c:pt>
                <c:pt idx="2240">
                  <c:v>4.5070309999999996</c:v>
                </c:pt>
                <c:pt idx="2241">
                  <c:v>4.4800750000000003</c:v>
                </c:pt>
                <c:pt idx="2242">
                  <c:v>4.4519840000000004</c:v>
                </c:pt>
                <c:pt idx="2243">
                  <c:v>4.4219020000000002</c:v>
                </c:pt>
                <c:pt idx="2244">
                  <c:v>4.3951799999999999</c:v>
                </c:pt>
                <c:pt idx="2245">
                  <c:v>4.3840870000000001</c:v>
                </c:pt>
                <c:pt idx="2246">
                  <c:v>4.3560549999999996</c:v>
                </c:pt>
                <c:pt idx="2247">
                  <c:v>4.3049670000000004</c:v>
                </c:pt>
                <c:pt idx="2248">
                  <c:v>4.2775759999999998</c:v>
                </c:pt>
                <c:pt idx="2249">
                  <c:v>4.2517529999999999</c:v>
                </c:pt>
                <c:pt idx="2250">
                  <c:v>4.2248320000000001</c:v>
                </c:pt>
                <c:pt idx="2251">
                  <c:v>4.2019760000000002</c:v>
                </c:pt>
                <c:pt idx="2252">
                  <c:v>4.1731540000000003</c:v>
                </c:pt>
                <c:pt idx="2253">
                  <c:v>4.14785</c:v>
                </c:pt>
                <c:pt idx="2254">
                  <c:v>4.1222269999999996</c:v>
                </c:pt>
                <c:pt idx="2255">
                  <c:v>4.0966050000000003</c:v>
                </c:pt>
                <c:pt idx="2256">
                  <c:v>4.0670299999999999</c:v>
                </c:pt>
                <c:pt idx="2257">
                  <c:v>4.0414859999999999</c:v>
                </c:pt>
                <c:pt idx="2258">
                  <c:v>4.0158699999999996</c:v>
                </c:pt>
                <c:pt idx="2259">
                  <c:v>3.9960330000000002</c:v>
                </c:pt>
                <c:pt idx="2260">
                  <c:v>3.970844</c:v>
                </c:pt>
                <c:pt idx="2261">
                  <c:v>3.9440970000000002</c:v>
                </c:pt>
                <c:pt idx="2262">
                  <c:v>3.919381</c:v>
                </c:pt>
                <c:pt idx="2263">
                  <c:v>3.8926590000000001</c:v>
                </c:pt>
                <c:pt idx="2264">
                  <c:v>3.8677100000000002</c:v>
                </c:pt>
                <c:pt idx="2265">
                  <c:v>3.8421090000000002</c:v>
                </c:pt>
                <c:pt idx="2266">
                  <c:v>3.818289</c:v>
                </c:pt>
                <c:pt idx="2267">
                  <c:v>3.7937370000000001</c:v>
                </c:pt>
                <c:pt idx="2268">
                  <c:v>3.7856169999999998</c:v>
                </c:pt>
                <c:pt idx="2269">
                  <c:v>3.7600600000000002</c:v>
                </c:pt>
                <c:pt idx="2270">
                  <c:v>3.7338640000000001</c:v>
                </c:pt>
                <c:pt idx="2271">
                  <c:v>3.7284820000000001</c:v>
                </c:pt>
                <c:pt idx="2272">
                  <c:v>3.7040769999999998</c:v>
                </c:pt>
                <c:pt idx="2273">
                  <c:v>3.6780080000000002</c:v>
                </c:pt>
                <c:pt idx="2274">
                  <c:v>3.6538740000000001</c:v>
                </c:pt>
                <c:pt idx="2275">
                  <c:v>3.629165</c:v>
                </c:pt>
                <c:pt idx="2276">
                  <c:v>3.605165</c:v>
                </c:pt>
                <c:pt idx="2277">
                  <c:v>3.5810179999999998</c:v>
                </c:pt>
                <c:pt idx="2278">
                  <c:v>3.5545439999999999</c:v>
                </c:pt>
                <c:pt idx="2279">
                  <c:v>3.5253000000000001</c:v>
                </c:pt>
                <c:pt idx="2280">
                  <c:v>3.5005709999999999</c:v>
                </c:pt>
                <c:pt idx="2281">
                  <c:v>3.4747129999999999</c:v>
                </c:pt>
                <c:pt idx="2282">
                  <c:v>3.45181</c:v>
                </c:pt>
                <c:pt idx="2283">
                  <c:v>3.4273539999999998</c:v>
                </c:pt>
                <c:pt idx="2284">
                  <c:v>3.4252769999999999</c:v>
                </c:pt>
                <c:pt idx="2285">
                  <c:v>3.4008639999999999</c:v>
                </c:pt>
                <c:pt idx="2286">
                  <c:v>3.3754490000000001</c:v>
                </c:pt>
                <c:pt idx="2287">
                  <c:v>3.3505090000000002</c:v>
                </c:pt>
                <c:pt idx="2288">
                  <c:v>3.3271459999999999</c:v>
                </c:pt>
                <c:pt idx="2289">
                  <c:v>3.3046739999999999</c:v>
                </c:pt>
                <c:pt idx="2290">
                  <c:v>3.2807780000000002</c:v>
                </c:pt>
                <c:pt idx="2291">
                  <c:v>3.2711779999999999</c:v>
                </c:pt>
                <c:pt idx="2292">
                  <c:v>3.248936</c:v>
                </c:pt>
                <c:pt idx="2293">
                  <c:v>3.2271610000000002</c:v>
                </c:pt>
                <c:pt idx="2294">
                  <c:v>3.2048450000000002</c:v>
                </c:pt>
                <c:pt idx="2295">
                  <c:v>3.1840809999999999</c:v>
                </c:pt>
                <c:pt idx="2296">
                  <c:v>3.1626509999999999</c:v>
                </c:pt>
                <c:pt idx="2297">
                  <c:v>3.1414469999999999</c:v>
                </c:pt>
                <c:pt idx="2298">
                  <c:v>3.1135929999999998</c:v>
                </c:pt>
                <c:pt idx="2299">
                  <c:v>3.1087069999999999</c:v>
                </c:pt>
                <c:pt idx="2300">
                  <c:v>3.08805</c:v>
                </c:pt>
                <c:pt idx="2301">
                  <c:v>3.069461</c:v>
                </c:pt>
                <c:pt idx="2302">
                  <c:v>3.0491299999999999</c:v>
                </c:pt>
                <c:pt idx="2303">
                  <c:v>3.0284260000000001</c:v>
                </c:pt>
                <c:pt idx="2304">
                  <c:v>3.0071650000000001</c:v>
                </c:pt>
                <c:pt idx="2305">
                  <c:v>2.9864470000000001</c:v>
                </c:pt>
                <c:pt idx="2306">
                  <c:v>2.9617049999999998</c:v>
                </c:pt>
                <c:pt idx="2307">
                  <c:v>2.9400369999999998</c:v>
                </c:pt>
                <c:pt idx="2308">
                  <c:v>2.912776</c:v>
                </c:pt>
                <c:pt idx="2309">
                  <c:v>2.8912800000000001</c:v>
                </c:pt>
                <c:pt idx="2310">
                  <c:v>2.8711190000000002</c:v>
                </c:pt>
                <c:pt idx="2311">
                  <c:v>2.850517</c:v>
                </c:pt>
                <c:pt idx="2312">
                  <c:v>2.8307250000000002</c:v>
                </c:pt>
                <c:pt idx="2313">
                  <c:v>2.8110369999999998</c:v>
                </c:pt>
                <c:pt idx="2314">
                  <c:v>2.791725</c:v>
                </c:pt>
                <c:pt idx="2315">
                  <c:v>2.7718229999999999</c:v>
                </c:pt>
                <c:pt idx="2316">
                  <c:v>2.7519900000000002</c:v>
                </c:pt>
                <c:pt idx="2317">
                  <c:v>2.7322449999999998</c:v>
                </c:pt>
                <c:pt idx="2318">
                  <c:v>2.712294</c:v>
                </c:pt>
                <c:pt idx="2319">
                  <c:v>2.6964070000000002</c:v>
                </c:pt>
                <c:pt idx="2320">
                  <c:v>2.6685590000000001</c:v>
                </c:pt>
                <c:pt idx="2321">
                  <c:v>2.6488109999999998</c:v>
                </c:pt>
                <c:pt idx="2322">
                  <c:v>2.628854</c:v>
                </c:pt>
                <c:pt idx="2323">
                  <c:v>2.6092930000000001</c:v>
                </c:pt>
                <c:pt idx="2324">
                  <c:v>2.5894309999999998</c:v>
                </c:pt>
                <c:pt idx="2325">
                  <c:v>2.5693540000000001</c:v>
                </c:pt>
                <c:pt idx="2326">
                  <c:v>2.5518679999999998</c:v>
                </c:pt>
                <c:pt idx="2327">
                  <c:v>2.5326219999999999</c:v>
                </c:pt>
                <c:pt idx="2328">
                  <c:v>2.5088780000000002</c:v>
                </c:pt>
                <c:pt idx="2329">
                  <c:v>2.4878309999999999</c:v>
                </c:pt>
                <c:pt idx="2330">
                  <c:v>2.4622470000000001</c:v>
                </c:pt>
                <c:pt idx="2331">
                  <c:v>2.442116</c:v>
                </c:pt>
                <c:pt idx="2332">
                  <c:v>2.4394960000000001</c:v>
                </c:pt>
                <c:pt idx="2333">
                  <c:v>2.4200140000000001</c:v>
                </c:pt>
                <c:pt idx="2334">
                  <c:v>2.399629</c:v>
                </c:pt>
                <c:pt idx="2335">
                  <c:v>2.3799429999999999</c:v>
                </c:pt>
                <c:pt idx="2336">
                  <c:v>2.359486</c:v>
                </c:pt>
                <c:pt idx="2337">
                  <c:v>2.3414649999999999</c:v>
                </c:pt>
                <c:pt idx="2338">
                  <c:v>2.316287</c:v>
                </c:pt>
                <c:pt idx="2339">
                  <c:v>2.2980360000000002</c:v>
                </c:pt>
                <c:pt idx="2340">
                  <c:v>2.2802859999999998</c:v>
                </c:pt>
                <c:pt idx="2341">
                  <c:v>2.2557830000000001</c:v>
                </c:pt>
                <c:pt idx="2342">
                  <c:v>2.2348309999999998</c:v>
                </c:pt>
                <c:pt idx="2343">
                  <c:v>2.2132309999999999</c:v>
                </c:pt>
                <c:pt idx="2344">
                  <c:v>2.1839729999999999</c:v>
                </c:pt>
                <c:pt idx="2345">
                  <c:v>2.1761729999999999</c:v>
                </c:pt>
                <c:pt idx="2346">
                  <c:v>2.1581600000000001</c:v>
                </c:pt>
                <c:pt idx="2347">
                  <c:v>2.145276</c:v>
                </c:pt>
                <c:pt idx="2348">
                  <c:v>2.1292800000000001</c:v>
                </c:pt>
                <c:pt idx="2349">
                  <c:v>2.1130019999999998</c:v>
                </c:pt>
                <c:pt idx="2350">
                  <c:v>2.0970430000000002</c:v>
                </c:pt>
                <c:pt idx="2351">
                  <c:v>2.0816020000000002</c:v>
                </c:pt>
                <c:pt idx="2352">
                  <c:v>2.066354</c:v>
                </c:pt>
                <c:pt idx="2353">
                  <c:v>2.0503819999999999</c:v>
                </c:pt>
                <c:pt idx="2354">
                  <c:v>2.0322979999999999</c:v>
                </c:pt>
                <c:pt idx="2355">
                  <c:v>2.0176989999999999</c:v>
                </c:pt>
                <c:pt idx="2356">
                  <c:v>2.0070009999999998</c:v>
                </c:pt>
                <c:pt idx="2357">
                  <c:v>1.992429</c:v>
                </c:pt>
                <c:pt idx="2358">
                  <c:v>1.9772730000000001</c:v>
                </c:pt>
                <c:pt idx="2359">
                  <c:v>1.9631670000000001</c:v>
                </c:pt>
                <c:pt idx="2360">
                  <c:v>1.944796</c:v>
                </c:pt>
                <c:pt idx="2361">
                  <c:v>1.9301539999999999</c:v>
                </c:pt>
                <c:pt idx="2362">
                  <c:v>1.9186209999999999</c:v>
                </c:pt>
                <c:pt idx="2363">
                  <c:v>1.90021</c:v>
                </c:pt>
                <c:pt idx="2364">
                  <c:v>1.885778</c:v>
                </c:pt>
                <c:pt idx="2365">
                  <c:v>1.8709389999999999</c:v>
                </c:pt>
                <c:pt idx="2366">
                  <c:v>1.8566530000000001</c:v>
                </c:pt>
                <c:pt idx="2367">
                  <c:v>1.842408</c:v>
                </c:pt>
                <c:pt idx="2368">
                  <c:v>1.828227</c:v>
                </c:pt>
                <c:pt idx="2369">
                  <c:v>1.8122199999999999</c:v>
                </c:pt>
                <c:pt idx="2370">
                  <c:v>1.797569</c:v>
                </c:pt>
                <c:pt idx="2371">
                  <c:v>1.7938080000000001</c:v>
                </c:pt>
                <c:pt idx="2372">
                  <c:v>1.7765850000000001</c:v>
                </c:pt>
                <c:pt idx="2373">
                  <c:v>1.7630129999999999</c:v>
                </c:pt>
                <c:pt idx="2374">
                  <c:v>1.7437339999999999</c:v>
                </c:pt>
                <c:pt idx="2375">
                  <c:v>1.7274590000000001</c:v>
                </c:pt>
                <c:pt idx="2376">
                  <c:v>1.7140219999999999</c:v>
                </c:pt>
                <c:pt idx="2377">
                  <c:v>1.6889259999999999</c:v>
                </c:pt>
                <c:pt idx="2378">
                  <c:v>1.6757960000000001</c:v>
                </c:pt>
                <c:pt idx="2379">
                  <c:v>1.662617</c:v>
                </c:pt>
                <c:pt idx="2380">
                  <c:v>1.649872</c:v>
                </c:pt>
                <c:pt idx="2381">
                  <c:v>1.637659</c:v>
                </c:pt>
                <c:pt idx="2382">
                  <c:v>1.6318589999999999</c:v>
                </c:pt>
                <c:pt idx="2383">
                  <c:v>1.629802</c:v>
                </c:pt>
                <c:pt idx="2384">
                  <c:v>1.6143110000000001</c:v>
                </c:pt>
                <c:pt idx="2385">
                  <c:v>1.601496</c:v>
                </c:pt>
                <c:pt idx="2386">
                  <c:v>1.586651</c:v>
                </c:pt>
                <c:pt idx="2387">
                  <c:v>1.570403</c:v>
                </c:pt>
                <c:pt idx="2388">
                  <c:v>1.5561990000000001</c:v>
                </c:pt>
                <c:pt idx="2389">
                  <c:v>1.543563</c:v>
                </c:pt>
                <c:pt idx="2390">
                  <c:v>1.531029</c:v>
                </c:pt>
                <c:pt idx="2391">
                  <c:v>1.52939</c:v>
                </c:pt>
                <c:pt idx="2392">
                  <c:v>1.5165230000000001</c:v>
                </c:pt>
                <c:pt idx="2393">
                  <c:v>1.5037210000000001</c:v>
                </c:pt>
                <c:pt idx="2394">
                  <c:v>1.486334</c:v>
                </c:pt>
                <c:pt idx="2395">
                  <c:v>1.473193</c:v>
                </c:pt>
                <c:pt idx="2396">
                  <c:v>1.460515</c:v>
                </c:pt>
                <c:pt idx="2397">
                  <c:v>1.446987</c:v>
                </c:pt>
                <c:pt idx="2398">
                  <c:v>1.433681</c:v>
                </c:pt>
                <c:pt idx="2399">
                  <c:v>1.420895</c:v>
                </c:pt>
                <c:pt idx="2400">
                  <c:v>1.40774</c:v>
                </c:pt>
                <c:pt idx="2401">
                  <c:v>1.395189</c:v>
                </c:pt>
                <c:pt idx="2402">
                  <c:v>1.3814360000000001</c:v>
                </c:pt>
                <c:pt idx="2403">
                  <c:v>1.3756360000000001</c:v>
                </c:pt>
                <c:pt idx="2404">
                  <c:v>1.3630899999999999</c:v>
                </c:pt>
                <c:pt idx="2405">
                  <c:v>1.3502620000000001</c:v>
                </c:pt>
                <c:pt idx="2406">
                  <c:v>1.337661</c:v>
                </c:pt>
                <c:pt idx="2407">
                  <c:v>1.3217049999999999</c:v>
                </c:pt>
                <c:pt idx="2408">
                  <c:v>1.3092619999999999</c:v>
                </c:pt>
                <c:pt idx="2409">
                  <c:v>1.305493</c:v>
                </c:pt>
                <c:pt idx="2410">
                  <c:v>1.293193</c:v>
                </c:pt>
                <c:pt idx="2411">
                  <c:v>1.2787500000000001</c:v>
                </c:pt>
                <c:pt idx="2412">
                  <c:v>1.2665500000000001</c:v>
                </c:pt>
                <c:pt idx="2413">
                  <c:v>1.254284</c:v>
                </c:pt>
                <c:pt idx="2414">
                  <c:v>1.242837</c:v>
                </c:pt>
                <c:pt idx="2415">
                  <c:v>1.2308840000000001</c:v>
                </c:pt>
                <c:pt idx="2416">
                  <c:v>1.2158059999999999</c:v>
                </c:pt>
                <c:pt idx="2417">
                  <c:v>1.200442</c:v>
                </c:pt>
                <c:pt idx="2418">
                  <c:v>1.1892609999999999</c:v>
                </c:pt>
                <c:pt idx="2419">
                  <c:v>1.1865159999999999</c:v>
                </c:pt>
                <c:pt idx="2420">
                  <c:v>1.1728209999999999</c:v>
                </c:pt>
                <c:pt idx="2421">
                  <c:v>1.167821</c:v>
                </c:pt>
                <c:pt idx="2422">
                  <c:v>1.154979</c:v>
                </c:pt>
                <c:pt idx="2423">
                  <c:v>1.1516200000000001</c:v>
                </c:pt>
                <c:pt idx="2424">
                  <c:v>1.1403319999999999</c:v>
                </c:pt>
                <c:pt idx="2425">
                  <c:v>1.127156</c:v>
                </c:pt>
                <c:pt idx="2426">
                  <c:v>1.1154390000000001</c:v>
                </c:pt>
                <c:pt idx="2427">
                  <c:v>1.1043270000000001</c:v>
                </c:pt>
                <c:pt idx="2428">
                  <c:v>1.093782</c:v>
                </c:pt>
                <c:pt idx="2429">
                  <c:v>1.082362</c:v>
                </c:pt>
                <c:pt idx="2430">
                  <c:v>1.0714399999999999</c:v>
                </c:pt>
                <c:pt idx="2431">
                  <c:v>1.0604150000000001</c:v>
                </c:pt>
                <c:pt idx="2432">
                  <c:v>1.055615</c:v>
                </c:pt>
                <c:pt idx="2433">
                  <c:v>1.0448500000000001</c:v>
                </c:pt>
                <c:pt idx="2434">
                  <c:v>1.0400499999999999</c:v>
                </c:pt>
                <c:pt idx="2435">
                  <c:v>1.029056</c:v>
                </c:pt>
                <c:pt idx="2436">
                  <c:v>1.027828</c:v>
                </c:pt>
                <c:pt idx="2437">
                  <c:v>1.017201</c:v>
                </c:pt>
                <c:pt idx="2438">
                  <c:v>1.0046109999999999</c:v>
                </c:pt>
                <c:pt idx="2439">
                  <c:v>0.99382300000000001</c:v>
                </c:pt>
                <c:pt idx="2440">
                  <c:v>0.98392100000000005</c:v>
                </c:pt>
                <c:pt idx="2441">
                  <c:v>0.98269399999999996</c:v>
                </c:pt>
                <c:pt idx="2442">
                  <c:v>0.97118599999999999</c:v>
                </c:pt>
                <c:pt idx="2443">
                  <c:v>0.96135999999999999</c:v>
                </c:pt>
                <c:pt idx="2444">
                  <c:v>0.95021800000000001</c:v>
                </c:pt>
                <c:pt idx="2445">
                  <c:v>0.93957500000000005</c:v>
                </c:pt>
                <c:pt idx="2446">
                  <c:v>0.92987799999999998</c:v>
                </c:pt>
                <c:pt idx="2447">
                  <c:v>0.91891</c:v>
                </c:pt>
                <c:pt idx="2448">
                  <c:v>0.90713699999999997</c:v>
                </c:pt>
                <c:pt idx="2449">
                  <c:v>0.89653099999999997</c:v>
                </c:pt>
                <c:pt idx="2450">
                  <c:v>0.88719400000000004</c:v>
                </c:pt>
                <c:pt idx="2451">
                  <c:v>0.88279399999999997</c:v>
                </c:pt>
                <c:pt idx="2452">
                  <c:v>0.87283200000000005</c:v>
                </c:pt>
                <c:pt idx="2453">
                  <c:v>0.863286</c:v>
                </c:pt>
                <c:pt idx="2454">
                  <c:v>0.85394300000000001</c:v>
                </c:pt>
                <c:pt idx="2455">
                  <c:v>0.84251299999999996</c:v>
                </c:pt>
                <c:pt idx="2456">
                  <c:v>0.83814100000000002</c:v>
                </c:pt>
                <c:pt idx="2457">
                  <c:v>0.82857800000000004</c:v>
                </c:pt>
                <c:pt idx="2458">
                  <c:v>0.81799500000000003</c:v>
                </c:pt>
                <c:pt idx="2459">
                  <c:v>0.80871300000000002</c:v>
                </c:pt>
                <c:pt idx="2460">
                  <c:v>0.79923</c:v>
                </c:pt>
                <c:pt idx="2461">
                  <c:v>0.78969599999999995</c:v>
                </c:pt>
                <c:pt idx="2462">
                  <c:v>0.78266199999999997</c:v>
                </c:pt>
                <c:pt idx="2463">
                  <c:v>0.77181</c:v>
                </c:pt>
                <c:pt idx="2464">
                  <c:v>0.76174600000000003</c:v>
                </c:pt>
                <c:pt idx="2465">
                  <c:v>0.75754600000000005</c:v>
                </c:pt>
                <c:pt idx="2466">
                  <c:v>0.74928799999999995</c:v>
                </c:pt>
                <c:pt idx="2467">
                  <c:v>0.74209099999999995</c:v>
                </c:pt>
                <c:pt idx="2468">
                  <c:v>0.73341100000000004</c:v>
                </c:pt>
                <c:pt idx="2469">
                  <c:v>0.72941100000000003</c:v>
                </c:pt>
                <c:pt idx="2470">
                  <c:v>0.72080900000000003</c:v>
                </c:pt>
                <c:pt idx="2471">
                  <c:v>0.71210200000000001</c:v>
                </c:pt>
                <c:pt idx="2472">
                  <c:v>0.70352599999999998</c:v>
                </c:pt>
                <c:pt idx="2473">
                  <c:v>0.69494299999999998</c:v>
                </c:pt>
                <c:pt idx="2474">
                  <c:v>0.685859</c:v>
                </c:pt>
                <c:pt idx="2475">
                  <c:v>0.68185899999999999</c:v>
                </c:pt>
                <c:pt idx="2476">
                  <c:v>0.67301500000000003</c:v>
                </c:pt>
                <c:pt idx="2477">
                  <c:v>0.67224600000000001</c:v>
                </c:pt>
                <c:pt idx="2478">
                  <c:v>0.66372200000000003</c:v>
                </c:pt>
                <c:pt idx="2479">
                  <c:v>0.65442199999999995</c:v>
                </c:pt>
                <c:pt idx="2480">
                  <c:v>0.64512499999999995</c:v>
                </c:pt>
                <c:pt idx="2481">
                  <c:v>0.64132500000000003</c:v>
                </c:pt>
                <c:pt idx="2482">
                  <c:v>0.63280400000000003</c:v>
                </c:pt>
                <c:pt idx="2483">
                  <c:v>0.62757099999999999</c:v>
                </c:pt>
                <c:pt idx="2484">
                  <c:v>0.61920500000000001</c:v>
                </c:pt>
                <c:pt idx="2485">
                  <c:v>0.61152899999999999</c:v>
                </c:pt>
                <c:pt idx="2486">
                  <c:v>0.60299999999999998</c:v>
                </c:pt>
                <c:pt idx="2487">
                  <c:v>0.60087500000000005</c:v>
                </c:pt>
                <c:pt idx="2488">
                  <c:v>0.59274899999999997</c:v>
                </c:pt>
                <c:pt idx="2489">
                  <c:v>0.58480200000000004</c:v>
                </c:pt>
                <c:pt idx="2490">
                  <c:v>0.581202</c:v>
                </c:pt>
                <c:pt idx="2491">
                  <c:v>0.57760199999999995</c:v>
                </c:pt>
                <c:pt idx="2492">
                  <c:v>0.569747</c:v>
                </c:pt>
                <c:pt idx="2493">
                  <c:v>0.56194699999999997</c:v>
                </c:pt>
                <c:pt idx="2494">
                  <c:v>0.55885300000000004</c:v>
                </c:pt>
                <c:pt idx="2495">
                  <c:v>0.55019899999999999</c:v>
                </c:pt>
                <c:pt idx="2496">
                  <c:v>0.54241600000000001</c:v>
                </c:pt>
                <c:pt idx="2497">
                  <c:v>0.53881599999999996</c:v>
                </c:pt>
                <c:pt idx="2498">
                  <c:v>0.53040600000000004</c:v>
                </c:pt>
                <c:pt idx="2499">
                  <c:v>0.52179799999999998</c:v>
                </c:pt>
                <c:pt idx="2500">
                  <c:v>0.51408100000000001</c:v>
                </c:pt>
                <c:pt idx="2501">
                  <c:v>0.50761599999999996</c:v>
                </c:pt>
                <c:pt idx="2502">
                  <c:v>0.50441599999999998</c:v>
                </c:pt>
                <c:pt idx="2503">
                  <c:v>0.49724699999999999</c:v>
                </c:pt>
                <c:pt idx="2504">
                  <c:v>0.49092000000000002</c:v>
                </c:pt>
                <c:pt idx="2505">
                  <c:v>0.48771999999999999</c:v>
                </c:pt>
                <c:pt idx="2506">
                  <c:v>0.48087099999999999</c:v>
                </c:pt>
                <c:pt idx="2507">
                  <c:v>0.47402699999999998</c:v>
                </c:pt>
                <c:pt idx="2508">
                  <c:v>0.46748200000000001</c:v>
                </c:pt>
                <c:pt idx="2509">
                  <c:v>0.46046500000000001</c:v>
                </c:pt>
                <c:pt idx="2510">
                  <c:v>0.45415</c:v>
                </c:pt>
                <c:pt idx="2511">
                  <c:v>0.44762600000000002</c:v>
                </c:pt>
                <c:pt idx="2512">
                  <c:v>0.44368099999999999</c:v>
                </c:pt>
                <c:pt idx="2513">
                  <c:v>0.43767899999999998</c:v>
                </c:pt>
                <c:pt idx="2514">
                  <c:v>0.430786</c:v>
                </c:pt>
                <c:pt idx="2515">
                  <c:v>0.42798599999999998</c:v>
                </c:pt>
                <c:pt idx="2516">
                  <c:v>0.42155900000000002</c:v>
                </c:pt>
                <c:pt idx="2517">
                  <c:v>0.41479899999999997</c:v>
                </c:pt>
                <c:pt idx="2518">
                  <c:v>0.40890599999999999</c:v>
                </c:pt>
                <c:pt idx="2519">
                  <c:v>0.40611799999999998</c:v>
                </c:pt>
                <c:pt idx="2520">
                  <c:v>0.39987699999999998</c:v>
                </c:pt>
                <c:pt idx="2521">
                  <c:v>0.39727699999999999</c:v>
                </c:pt>
                <c:pt idx="2522">
                  <c:v>0.39124700000000001</c:v>
                </c:pt>
                <c:pt idx="2523">
                  <c:v>0.38508100000000001</c:v>
                </c:pt>
                <c:pt idx="2524">
                  <c:v>0.38248100000000002</c:v>
                </c:pt>
                <c:pt idx="2525">
                  <c:v>0.37655699999999998</c:v>
                </c:pt>
                <c:pt idx="2526">
                  <c:v>0.37148199999999998</c:v>
                </c:pt>
                <c:pt idx="2527">
                  <c:v>0.365892</c:v>
                </c:pt>
                <c:pt idx="2528">
                  <c:v>0.35972599999999999</c:v>
                </c:pt>
                <c:pt idx="2529">
                  <c:v>0.35522100000000001</c:v>
                </c:pt>
                <c:pt idx="2530">
                  <c:v>0.352821</c:v>
                </c:pt>
                <c:pt idx="2531">
                  <c:v>0.34897499999999998</c:v>
                </c:pt>
                <c:pt idx="2532">
                  <c:v>0.343941</c:v>
                </c:pt>
                <c:pt idx="2533">
                  <c:v>0.33854499999999998</c:v>
                </c:pt>
                <c:pt idx="2534">
                  <c:v>0.33334399999999997</c:v>
                </c:pt>
                <c:pt idx="2535">
                  <c:v>0.328569</c:v>
                </c:pt>
                <c:pt idx="2536">
                  <c:v>0.32366299999999998</c:v>
                </c:pt>
                <c:pt idx="2537">
                  <c:v>0.322849</c:v>
                </c:pt>
                <c:pt idx="2538">
                  <c:v>0.320849</c:v>
                </c:pt>
                <c:pt idx="2539">
                  <c:v>0.31652200000000003</c:v>
                </c:pt>
                <c:pt idx="2540">
                  <c:v>0.31183699999999998</c:v>
                </c:pt>
                <c:pt idx="2541">
                  <c:v>0.30688799999999999</c:v>
                </c:pt>
                <c:pt idx="2542">
                  <c:v>0.30607400000000001</c:v>
                </c:pt>
                <c:pt idx="2543">
                  <c:v>0.301037</c:v>
                </c:pt>
                <c:pt idx="2544">
                  <c:v>0.29714699999999999</c:v>
                </c:pt>
                <c:pt idx="2545">
                  <c:v>0.29327500000000001</c:v>
                </c:pt>
                <c:pt idx="2546">
                  <c:v>0.291875</c:v>
                </c:pt>
                <c:pt idx="2547">
                  <c:v>0.29047499999999998</c:v>
                </c:pt>
                <c:pt idx="2548">
                  <c:v>0.28907500000000003</c:v>
                </c:pt>
                <c:pt idx="2549">
                  <c:v>0.28767500000000001</c:v>
                </c:pt>
                <c:pt idx="2550">
                  <c:v>0.28422199999999997</c:v>
                </c:pt>
                <c:pt idx="2551">
                  <c:v>0.280698</c:v>
                </c:pt>
                <c:pt idx="2552">
                  <c:v>0.27994599999999997</c:v>
                </c:pt>
                <c:pt idx="2553">
                  <c:v>0.27854600000000002</c:v>
                </c:pt>
                <c:pt idx="2554">
                  <c:v>0.277146</c:v>
                </c:pt>
                <c:pt idx="2555">
                  <c:v>0.27357100000000001</c:v>
                </c:pt>
                <c:pt idx="2556">
                  <c:v>0.27050000000000002</c:v>
                </c:pt>
                <c:pt idx="2557">
                  <c:v>0.26910000000000001</c:v>
                </c:pt>
                <c:pt idx="2558">
                  <c:v>0.26595800000000003</c:v>
                </c:pt>
                <c:pt idx="2559">
                  <c:v>0.26290599999999997</c:v>
                </c:pt>
                <c:pt idx="2560">
                  <c:v>0.26170599999999999</c:v>
                </c:pt>
                <c:pt idx="2561">
                  <c:v>0.25865300000000002</c:v>
                </c:pt>
                <c:pt idx="2562">
                  <c:v>0.25790200000000002</c:v>
                </c:pt>
                <c:pt idx="2563">
                  <c:v>0.25670199999999999</c:v>
                </c:pt>
                <c:pt idx="2564">
                  <c:v>0.25364900000000001</c:v>
                </c:pt>
                <c:pt idx="2565">
                  <c:v>0.25244899999999998</c:v>
                </c:pt>
                <c:pt idx="2566">
                  <c:v>0.249302</c:v>
                </c:pt>
                <c:pt idx="2567">
                  <c:v>0.24810199999999999</c:v>
                </c:pt>
                <c:pt idx="2568">
                  <c:v>0.24690200000000001</c:v>
                </c:pt>
                <c:pt idx="2569">
                  <c:v>0.243809</c:v>
                </c:pt>
                <c:pt idx="2570">
                  <c:v>0.24066699999999999</c:v>
                </c:pt>
                <c:pt idx="2571">
                  <c:v>0.23946700000000001</c:v>
                </c:pt>
                <c:pt idx="2572">
                  <c:v>0.23826700000000001</c:v>
                </c:pt>
                <c:pt idx="2573">
                  <c:v>0.237515</c:v>
                </c:pt>
                <c:pt idx="2574">
                  <c:v>0.23488300000000001</c:v>
                </c:pt>
                <c:pt idx="2575">
                  <c:v>0.233683</c:v>
                </c:pt>
                <c:pt idx="2576">
                  <c:v>0.232483</c:v>
                </c:pt>
                <c:pt idx="2577">
                  <c:v>0.23128299999999999</c:v>
                </c:pt>
                <c:pt idx="2578">
                  <c:v>0.23008300000000001</c:v>
                </c:pt>
                <c:pt idx="2579">
                  <c:v>0.22709299999999999</c:v>
                </c:pt>
                <c:pt idx="2580">
                  <c:v>0.22400100000000001</c:v>
                </c:pt>
                <c:pt idx="2581">
                  <c:v>0.22090799999999999</c:v>
                </c:pt>
                <c:pt idx="2582">
                  <c:v>0.21970799999999999</c:v>
                </c:pt>
                <c:pt idx="2583">
                  <c:v>0.21850800000000001</c:v>
                </c:pt>
                <c:pt idx="2584">
                  <c:v>0.217308</c:v>
                </c:pt>
                <c:pt idx="2585">
                  <c:v>0.21610799999999999</c:v>
                </c:pt>
                <c:pt idx="2586">
                  <c:v>0.21490799999999999</c:v>
                </c:pt>
                <c:pt idx="2587">
                  <c:v>0.21185599999999999</c:v>
                </c:pt>
                <c:pt idx="2588">
                  <c:v>0.208866</c:v>
                </c:pt>
                <c:pt idx="2589">
                  <c:v>0.20811399999999999</c:v>
                </c:pt>
                <c:pt idx="2590">
                  <c:v>0.20496600000000001</c:v>
                </c:pt>
                <c:pt idx="2591">
                  <c:v>0.203766</c:v>
                </c:pt>
                <c:pt idx="2592">
                  <c:v>0.203014</c:v>
                </c:pt>
                <c:pt idx="2593">
                  <c:v>0.199962</c:v>
                </c:pt>
                <c:pt idx="2594">
                  <c:v>0.19876199999999999</c:v>
                </c:pt>
                <c:pt idx="2595">
                  <c:v>0.19756199999999999</c:v>
                </c:pt>
                <c:pt idx="2596">
                  <c:v>0.19457199999999999</c:v>
                </c:pt>
                <c:pt idx="2597">
                  <c:v>0.19142400000000001</c:v>
                </c:pt>
                <c:pt idx="2598">
                  <c:v>0.190224</c:v>
                </c:pt>
                <c:pt idx="2599">
                  <c:v>0.189024</c:v>
                </c:pt>
                <c:pt idx="2600">
                  <c:v>0.18593199999999999</c:v>
                </c:pt>
                <c:pt idx="2601">
                  <c:v>0.18473200000000001</c:v>
                </c:pt>
                <c:pt idx="2602">
                  <c:v>0.183532</c:v>
                </c:pt>
                <c:pt idx="2603">
                  <c:v>0.18233199999999999</c:v>
                </c:pt>
                <c:pt idx="2604">
                  <c:v>0.17930099999999999</c:v>
                </c:pt>
                <c:pt idx="2605">
                  <c:v>0.17810100000000001</c:v>
                </c:pt>
                <c:pt idx="2606">
                  <c:v>0.174953</c:v>
                </c:pt>
                <c:pt idx="2607">
                  <c:v>0.171901</c:v>
                </c:pt>
                <c:pt idx="2608">
                  <c:v>0.17070099999999999</c:v>
                </c:pt>
                <c:pt idx="2609">
                  <c:v>0.16950100000000001</c:v>
                </c:pt>
                <c:pt idx="2610">
                  <c:v>0.168408</c:v>
                </c:pt>
                <c:pt idx="2611">
                  <c:v>0.165266</c:v>
                </c:pt>
                <c:pt idx="2612">
                  <c:v>0.164266</c:v>
                </c:pt>
                <c:pt idx="2613">
                  <c:v>0.16326599999999999</c:v>
                </c:pt>
                <c:pt idx="2614">
                  <c:v>0.16226599999999999</c:v>
                </c:pt>
                <c:pt idx="2615">
                  <c:v>0.15970599999999999</c:v>
                </c:pt>
                <c:pt idx="2616">
                  <c:v>0.15870600000000001</c:v>
                </c:pt>
                <c:pt idx="2617">
                  <c:v>0.15776599999999999</c:v>
                </c:pt>
                <c:pt idx="2618">
                  <c:v>0.15676599999999999</c:v>
                </c:pt>
                <c:pt idx="2619">
                  <c:v>0.15431300000000001</c:v>
                </c:pt>
                <c:pt idx="2620">
                  <c:v>0.153313</c:v>
                </c:pt>
                <c:pt idx="2621">
                  <c:v>0.152313</c:v>
                </c:pt>
                <c:pt idx="2622">
                  <c:v>0.151313</c:v>
                </c:pt>
                <c:pt idx="2623">
                  <c:v>0.14878</c:v>
                </c:pt>
                <c:pt idx="2624">
                  <c:v>0.14777999999999999</c:v>
                </c:pt>
                <c:pt idx="2625">
                  <c:v>0.14677999999999999</c:v>
                </c:pt>
                <c:pt idx="2626">
                  <c:v>0.14421999999999999</c:v>
                </c:pt>
                <c:pt idx="2627">
                  <c:v>0.14321999999999999</c:v>
                </c:pt>
                <c:pt idx="2628">
                  <c:v>0.14068800000000001</c:v>
                </c:pt>
                <c:pt idx="2629">
                  <c:v>0.13874300000000001</c:v>
                </c:pt>
                <c:pt idx="2630">
                  <c:v>0.137743</c:v>
                </c:pt>
                <c:pt idx="2631">
                  <c:v>0.136743</c:v>
                </c:pt>
                <c:pt idx="2632">
                  <c:v>0.135743</c:v>
                </c:pt>
                <c:pt idx="2633">
                  <c:v>0.134743</c:v>
                </c:pt>
                <c:pt idx="2634">
                  <c:v>0.133743</c:v>
                </c:pt>
                <c:pt idx="2635">
                  <c:v>0.132743</c:v>
                </c:pt>
                <c:pt idx="2636">
                  <c:v>0.13014600000000001</c:v>
                </c:pt>
                <c:pt idx="2637">
                  <c:v>0.12914600000000001</c:v>
                </c:pt>
                <c:pt idx="2638">
                  <c:v>0.126614</c:v>
                </c:pt>
                <c:pt idx="2639">
                  <c:v>0.12475899999999999</c:v>
                </c:pt>
                <c:pt idx="2640">
                  <c:v>0.12375899999999999</c:v>
                </c:pt>
                <c:pt idx="2641">
                  <c:v>0.12275899999999999</c:v>
                </c:pt>
                <c:pt idx="2642">
                  <c:v>0.120199</c:v>
                </c:pt>
                <c:pt idx="2643">
                  <c:v>0.119199</c:v>
                </c:pt>
                <c:pt idx="2644">
                  <c:v>0.118199</c:v>
                </c:pt>
                <c:pt idx="2645">
                  <c:v>0.11566700000000001</c:v>
                </c:pt>
                <c:pt idx="2646">
                  <c:v>0.11466700000000001</c:v>
                </c:pt>
                <c:pt idx="2647">
                  <c:v>0.11372699999999999</c:v>
                </c:pt>
                <c:pt idx="2648">
                  <c:v>0.11272699999999999</c:v>
                </c:pt>
                <c:pt idx="2649">
                  <c:v>0.11013000000000001</c:v>
                </c:pt>
                <c:pt idx="2650">
                  <c:v>0.107598</c:v>
                </c:pt>
                <c:pt idx="2651">
                  <c:v>0.106598</c:v>
                </c:pt>
                <c:pt idx="2652">
                  <c:v>0.105598</c:v>
                </c:pt>
                <c:pt idx="2653">
                  <c:v>0.103557</c:v>
                </c:pt>
                <c:pt idx="2654">
                  <c:v>0.102757</c:v>
                </c:pt>
                <c:pt idx="2655">
                  <c:v>0.10195700000000001</c:v>
                </c:pt>
                <c:pt idx="2656">
                  <c:v>0.101157</c:v>
                </c:pt>
                <c:pt idx="2657">
                  <c:v>0.100357</c:v>
                </c:pt>
                <c:pt idx="2658">
                  <c:v>9.9557000000000007E-2</c:v>
                </c:pt>
                <c:pt idx="2659">
                  <c:v>9.8616999999999996E-2</c:v>
                </c:pt>
                <c:pt idx="2660">
                  <c:v>9.6440999999999999E-2</c:v>
                </c:pt>
                <c:pt idx="2661">
                  <c:v>9.5641000000000004E-2</c:v>
                </c:pt>
                <c:pt idx="2662">
                  <c:v>9.3465999999999994E-2</c:v>
                </c:pt>
                <c:pt idx="2663">
                  <c:v>9.2524999999999996E-2</c:v>
                </c:pt>
                <c:pt idx="2664">
                  <c:v>9.1725000000000001E-2</c:v>
                </c:pt>
                <c:pt idx="2665">
                  <c:v>9.0925000000000006E-2</c:v>
                </c:pt>
                <c:pt idx="2666">
                  <c:v>9.0124999999999997E-2</c:v>
                </c:pt>
                <c:pt idx="2667">
                  <c:v>8.9325000000000002E-2</c:v>
                </c:pt>
                <c:pt idx="2668">
                  <c:v>8.7284E-2</c:v>
                </c:pt>
                <c:pt idx="2669">
                  <c:v>8.6484000000000005E-2</c:v>
                </c:pt>
                <c:pt idx="2670">
                  <c:v>8.5683999999999996E-2</c:v>
                </c:pt>
                <c:pt idx="2671">
                  <c:v>8.3544999999999994E-2</c:v>
                </c:pt>
                <c:pt idx="2672">
                  <c:v>8.2604999999999998E-2</c:v>
                </c:pt>
                <c:pt idx="2673">
                  <c:v>8.1805000000000003E-2</c:v>
                </c:pt>
                <c:pt idx="2674">
                  <c:v>8.1004999999999994E-2</c:v>
                </c:pt>
                <c:pt idx="2675">
                  <c:v>8.0204999999999999E-2</c:v>
                </c:pt>
                <c:pt idx="2676">
                  <c:v>7.8387999999999999E-2</c:v>
                </c:pt>
                <c:pt idx="2677">
                  <c:v>7.7787999999999996E-2</c:v>
                </c:pt>
                <c:pt idx="2678">
                  <c:v>7.7188000000000007E-2</c:v>
                </c:pt>
                <c:pt idx="2679">
                  <c:v>7.5496999999999995E-2</c:v>
                </c:pt>
                <c:pt idx="2680">
                  <c:v>7.4897000000000005E-2</c:v>
                </c:pt>
                <c:pt idx="2681">
                  <c:v>7.3205999999999993E-2</c:v>
                </c:pt>
                <c:pt idx="2682">
                  <c:v>7.2606000000000004E-2</c:v>
                </c:pt>
                <c:pt idx="2683">
                  <c:v>7.2006000000000001E-2</c:v>
                </c:pt>
                <c:pt idx="2684">
                  <c:v>7.1405999999999997E-2</c:v>
                </c:pt>
                <c:pt idx="2685">
                  <c:v>7.0805999999999994E-2</c:v>
                </c:pt>
                <c:pt idx="2686">
                  <c:v>7.0061999999999999E-2</c:v>
                </c:pt>
                <c:pt idx="2687">
                  <c:v>6.9662000000000002E-2</c:v>
                </c:pt>
                <c:pt idx="2688">
                  <c:v>6.9262000000000004E-2</c:v>
                </c:pt>
                <c:pt idx="2689">
                  <c:v>6.8862000000000007E-2</c:v>
                </c:pt>
                <c:pt idx="2690">
                  <c:v>6.8461999999999995E-2</c:v>
                </c:pt>
                <c:pt idx="2691">
                  <c:v>6.8061999999999998E-2</c:v>
                </c:pt>
                <c:pt idx="2692">
                  <c:v>6.7662E-2</c:v>
                </c:pt>
                <c:pt idx="2693">
                  <c:v>6.7262000000000002E-2</c:v>
                </c:pt>
                <c:pt idx="2694">
                  <c:v>6.6862000000000005E-2</c:v>
                </c:pt>
                <c:pt idx="2695">
                  <c:v>6.6461999999999993E-2</c:v>
                </c:pt>
                <c:pt idx="2696">
                  <c:v>6.6061999999999996E-2</c:v>
                </c:pt>
                <c:pt idx="2697">
                  <c:v>6.5661999999999998E-2</c:v>
                </c:pt>
                <c:pt idx="2698">
                  <c:v>6.4996999999999999E-2</c:v>
                </c:pt>
                <c:pt idx="2699">
                  <c:v>6.4597000000000002E-2</c:v>
                </c:pt>
                <c:pt idx="2700">
                  <c:v>6.4197000000000004E-2</c:v>
                </c:pt>
                <c:pt idx="2701">
                  <c:v>6.3797000000000006E-2</c:v>
                </c:pt>
                <c:pt idx="2702">
                  <c:v>6.3396999999999995E-2</c:v>
                </c:pt>
                <c:pt idx="2703">
                  <c:v>6.2996999999999997E-2</c:v>
                </c:pt>
                <c:pt idx="2704">
                  <c:v>6.2797000000000006E-2</c:v>
                </c:pt>
                <c:pt idx="2705">
                  <c:v>6.2597E-2</c:v>
                </c:pt>
                <c:pt idx="2706">
                  <c:v>6.2397000000000001E-2</c:v>
                </c:pt>
                <c:pt idx="2707">
                  <c:v>6.2197000000000002E-2</c:v>
                </c:pt>
                <c:pt idx="2708">
                  <c:v>6.1996999999999997E-2</c:v>
                </c:pt>
                <c:pt idx="2709">
                  <c:v>6.1796999999999998E-2</c:v>
                </c:pt>
                <c:pt idx="2710">
                  <c:v>6.1473E-2</c:v>
                </c:pt>
                <c:pt idx="2711">
                  <c:v>6.1273000000000001E-2</c:v>
                </c:pt>
                <c:pt idx="2712">
                  <c:v>6.1073000000000002E-2</c:v>
                </c:pt>
                <c:pt idx="2713">
                  <c:v>6.0872999999999997E-2</c:v>
                </c:pt>
                <c:pt idx="2714">
                  <c:v>6.0672999999999998E-2</c:v>
                </c:pt>
                <c:pt idx="2715">
                  <c:v>6.0347999999999999E-2</c:v>
                </c:pt>
                <c:pt idx="2716">
                  <c:v>6.0148E-2</c:v>
                </c:pt>
                <c:pt idx="2717">
                  <c:v>5.9948000000000001E-2</c:v>
                </c:pt>
                <c:pt idx="2718">
                  <c:v>5.9748000000000002E-2</c:v>
                </c:pt>
                <c:pt idx="2719">
                  <c:v>5.9547999999999997E-2</c:v>
                </c:pt>
                <c:pt idx="2720">
                  <c:v>5.9347999999999998E-2</c:v>
                </c:pt>
                <c:pt idx="2721">
                  <c:v>5.9147999999999999E-2</c:v>
                </c:pt>
                <c:pt idx="2722">
                  <c:v>5.8824000000000001E-2</c:v>
                </c:pt>
                <c:pt idx="2723">
                  <c:v>5.8624000000000002E-2</c:v>
                </c:pt>
                <c:pt idx="2724">
                  <c:v>5.8423999999999997E-2</c:v>
                </c:pt>
                <c:pt idx="2725">
                  <c:v>5.8223999999999998E-2</c:v>
                </c:pt>
                <c:pt idx="2726">
                  <c:v>5.8023999999999999E-2</c:v>
                </c:pt>
                <c:pt idx="2727">
                  <c:v>5.7824E-2</c:v>
                </c:pt>
                <c:pt idx="2728">
                  <c:v>5.7624000000000002E-2</c:v>
                </c:pt>
                <c:pt idx="2729">
                  <c:v>5.7424000000000003E-2</c:v>
                </c:pt>
                <c:pt idx="2730">
                  <c:v>5.7223999999999997E-2</c:v>
                </c:pt>
                <c:pt idx="2731">
                  <c:v>5.7023999999999998E-2</c:v>
                </c:pt>
                <c:pt idx="2732">
                  <c:v>5.6824E-2</c:v>
                </c:pt>
                <c:pt idx="2733">
                  <c:v>5.6500000000000002E-2</c:v>
                </c:pt>
                <c:pt idx="2734">
                  <c:v>5.6300000000000003E-2</c:v>
                </c:pt>
                <c:pt idx="2735">
                  <c:v>5.6099999999999997E-2</c:v>
                </c:pt>
                <c:pt idx="2736">
                  <c:v>5.5899999999999998E-2</c:v>
                </c:pt>
                <c:pt idx="2737">
                  <c:v>5.57E-2</c:v>
                </c:pt>
                <c:pt idx="2738">
                  <c:v>5.5500000000000001E-2</c:v>
                </c:pt>
                <c:pt idx="2739">
                  <c:v>5.5300000000000002E-2</c:v>
                </c:pt>
                <c:pt idx="2740">
                  <c:v>5.5100000000000003E-2</c:v>
                </c:pt>
                <c:pt idx="2741">
                  <c:v>5.4899999999999997E-2</c:v>
                </c:pt>
                <c:pt idx="2742">
                  <c:v>5.4699999999999999E-2</c:v>
                </c:pt>
                <c:pt idx="2743">
                  <c:v>5.45E-2</c:v>
                </c:pt>
                <c:pt idx="2744">
                  <c:v>5.4176000000000002E-2</c:v>
                </c:pt>
                <c:pt idx="2745">
                  <c:v>5.3976000000000003E-2</c:v>
                </c:pt>
                <c:pt idx="2746">
                  <c:v>5.3775999999999997E-2</c:v>
                </c:pt>
                <c:pt idx="2747">
                  <c:v>5.3575999999999999E-2</c:v>
                </c:pt>
                <c:pt idx="2748">
                  <c:v>5.3376E-2</c:v>
                </c:pt>
                <c:pt idx="2749">
                  <c:v>5.3176000000000001E-2</c:v>
                </c:pt>
                <c:pt idx="2750">
                  <c:v>5.2976000000000002E-2</c:v>
                </c:pt>
                <c:pt idx="2751">
                  <c:v>5.2776000000000003E-2</c:v>
                </c:pt>
                <c:pt idx="2752">
                  <c:v>5.2575999999999998E-2</c:v>
                </c:pt>
                <c:pt idx="2753">
                  <c:v>5.2375999999999999E-2</c:v>
                </c:pt>
                <c:pt idx="2754">
                  <c:v>5.2176E-2</c:v>
                </c:pt>
                <c:pt idx="2755">
                  <c:v>5.1852000000000002E-2</c:v>
                </c:pt>
                <c:pt idx="2756">
                  <c:v>5.1652000000000003E-2</c:v>
                </c:pt>
                <c:pt idx="2757">
                  <c:v>5.1451999999999998E-2</c:v>
                </c:pt>
                <c:pt idx="2758">
                  <c:v>5.1251999999999999E-2</c:v>
                </c:pt>
                <c:pt idx="2759">
                  <c:v>5.1052E-2</c:v>
                </c:pt>
                <c:pt idx="2760">
                  <c:v>5.0852000000000001E-2</c:v>
                </c:pt>
                <c:pt idx="2761">
                  <c:v>5.0652000000000003E-2</c:v>
                </c:pt>
                <c:pt idx="2762">
                  <c:v>5.0451999999999997E-2</c:v>
                </c:pt>
                <c:pt idx="2763">
                  <c:v>5.0251999999999998E-2</c:v>
                </c:pt>
                <c:pt idx="2764">
                  <c:v>5.0051999999999999E-2</c:v>
                </c:pt>
                <c:pt idx="2765">
                  <c:v>4.9852E-2</c:v>
                </c:pt>
                <c:pt idx="2766">
                  <c:v>4.9652000000000002E-2</c:v>
                </c:pt>
                <c:pt idx="2767">
                  <c:v>4.9452000000000003E-2</c:v>
                </c:pt>
                <c:pt idx="2768">
                  <c:v>4.9127999999999998E-2</c:v>
                </c:pt>
                <c:pt idx="2769">
                  <c:v>4.8927999999999999E-2</c:v>
                </c:pt>
                <c:pt idx="2770">
                  <c:v>4.8728E-2</c:v>
                </c:pt>
                <c:pt idx="2771">
                  <c:v>4.8528000000000002E-2</c:v>
                </c:pt>
                <c:pt idx="2772">
                  <c:v>4.8328000000000003E-2</c:v>
                </c:pt>
                <c:pt idx="2773">
                  <c:v>4.8003999999999998E-2</c:v>
                </c:pt>
                <c:pt idx="2774">
                  <c:v>4.7803999999999999E-2</c:v>
                </c:pt>
                <c:pt idx="2775">
                  <c:v>4.7604E-2</c:v>
                </c:pt>
                <c:pt idx="2776">
                  <c:v>4.7404000000000002E-2</c:v>
                </c:pt>
                <c:pt idx="2777">
                  <c:v>4.7204000000000003E-2</c:v>
                </c:pt>
                <c:pt idx="2778">
                  <c:v>4.7003999999999997E-2</c:v>
                </c:pt>
                <c:pt idx="2779">
                  <c:v>4.6803999999999998E-2</c:v>
                </c:pt>
                <c:pt idx="2780">
                  <c:v>4.6604E-2</c:v>
                </c:pt>
                <c:pt idx="2781">
                  <c:v>4.6404000000000001E-2</c:v>
                </c:pt>
                <c:pt idx="2782">
                  <c:v>4.6204000000000002E-2</c:v>
                </c:pt>
                <c:pt idx="2783">
                  <c:v>4.5879999999999997E-2</c:v>
                </c:pt>
                <c:pt idx="2784">
                  <c:v>4.5679999999999998E-2</c:v>
                </c:pt>
                <c:pt idx="2785">
                  <c:v>4.548E-2</c:v>
                </c:pt>
                <c:pt idx="2786">
                  <c:v>4.5280000000000001E-2</c:v>
                </c:pt>
                <c:pt idx="2787">
                  <c:v>4.5080000000000002E-2</c:v>
                </c:pt>
                <c:pt idx="2788">
                  <c:v>4.4880000000000003E-2</c:v>
                </c:pt>
                <c:pt idx="2789">
                  <c:v>4.4679999999999997E-2</c:v>
                </c:pt>
                <c:pt idx="2790">
                  <c:v>4.4479999999999999E-2</c:v>
                </c:pt>
                <c:pt idx="2791">
                  <c:v>4.428E-2</c:v>
                </c:pt>
                <c:pt idx="2792">
                  <c:v>4.4080000000000001E-2</c:v>
                </c:pt>
                <c:pt idx="2793">
                  <c:v>4.3880000000000002E-2</c:v>
                </c:pt>
                <c:pt idx="2794">
                  <c:v>4.3679999999999997E-2</c:v>
                </c:pt>
                <c:pt idx="2795">
                  <c:v>4.3479999999999998E-2</c:v>
                </c:pt>
                <c:pt idx="2796">
                  <c:v>4.3279999999999999E-2</c:v>
                </c:pt>
                <c:pt idx="2797">
                  <c:v>4.2956000000000001E-2</c:v>
                </c:pt>
                <c:pt idx="2798">
                  <c:v>4.2756000000000002E-2</c:v>
                </c:pt>
                <c:pt idx="2799">
                  <c:v>4.2555999999999997E-2</c:v>
                </c:pt>
                <c:pt idx="2800">
                  <c:v>4.2355999999999998E-2</c:v>
                </c:pt>
                <c:pt idx="2801">
                  <c:v>4.2155999999999999E-2</c:v>
                </c:pt>
                <c:pt idx="2802">
                  <c:v>4.1956E-2</c:v>
                </c:pt>
                <c:pt idx="2803">
                  <c:v>4.1756000000000001E-2</c:v>
                </c:pt>
                <c:pt idx="2804">
                  <c:v>4.1556000000000003E-2</c:v>
                </c:pt>
                <c:pt idx="2805">
                  <c:v>4.1355999999999997E-2</c:v>
                </c:pt>
                <c:pt idx="2806">
                  <c:v>4.1155999999999998E-2</c:v>
                </c:pt>
                <c:pt idx="2807">
                  <c:v>4.0832E-2</c:v>
                </c:pt>
                <c:pt idx="2808">
                  <c:v>4.0632000000000001E-2</c:v>
                </c:pt>
                <c:pt idx="2809">
                  <c:v>4.0432000000000003E-2</c:v>
                </c:pt>
                <c:pt idx="2810">
                  <c:v>4.0231999999999997E-2</c:v>
                </c:pt>
                <c:pt idx="2811">
                  <c:v>4.0031999999999998E-2</c:v>
                </c:pt>
                <c:pt idx="2812">
                  <c:v>3.9831999999999999E-2</c:v>
                </c:pt>
                <c:pt idx="2813">
                  <c:v>3.9508000000000001E-2</c:v>
                </c:pt>
                <c:pt idx="2814">
                  <c:v>3.9308000000000003E-2</c:v>
                </c:pt>
                <c:pt idx="2815">
                  <c:v>3.9107999999999997E-2</c:v>
                </c:pt>
                <c:pt idx="2816">
                  <c:v>3.8907999999999998E-2</c:v>
                </c:pt>
                <c:pt idx="2817">
                  <c:v>3.8707999999999999E-2</c:v>
                </c:pt>
                <c:pt idx="2818">
                  <c:v>3.8508000000000001E-2</c:v>
                </c:pt>
                <c:pt idx="2819">
                  <c:v>3.8308000000000002E-2</c:v>
                </c:pt>
                <c:pt idx="2820">
                  <c:v>3.8108000000000003E-2</c:v>
                </c:pt>
                <c:pt idx="2821">
                  <c:v>3.7907999999999997E-2</c:v>
                </c:pt>
                <c:pt idx="2822">
                  <c:v>3.7707999999999998E-2</c:v>
                </c:pt>
                <c:pt idx="2823">
                  <c:v>3.7508E-2</c:v>
                </c:pt>
                <c:pt idx="2824">
                  <c:v>3.7308000000000001E-2</c:v>
                </c:pt>
                <c:pt idx="2825">
                  <c:v>3.7108000000000002E-2</c:v>
                </c:pt>
                <c:pt idx="2826">
                  <c:v>3.6908000000000003E-2</c:v>
                </c:pt>
                <c:pt idx="2827">
                  <c:v>3.6583999999999998E-2</c:v>
                </c:pt>
                <c:pt idx="2828">
                  <c:v>3.6384E-2</c:v>
                </c:pt>
                <c:pt idx="2829">
                  <c:v>3.6184000000000001E-2</c:v>
                </c:pt>
                <c:pt idx="2830">
                  <c:v>3.5984000000000002E-2</c:v>
                </c:pt>
                <c:pt idx="2831">
                  <c:v>3.5784000000000003E-2</c:v>
                </c:pt>
                <c:pt idx="2832">
                  <c:v>3.5583999999999998E-2</c:v>
                </c:pt>
                <c:pt idx="2833">
                  <c:v>3.5383999999999999E-2</c:v>
                </c:pt>
                <c:pt idx="2834">
                  <c:v>3.5184E-2</c:v>
                </c:pt>
                <c:pt idx="2835">
                  <c:v>3.4984000000000001E-2</c:v>
                </c:pt>
                <c:pt idx="2836">
                  <c:v>3.4784000000000002E-2</c:v>
                </c:pt>
                <c:pt idx="2837">
                  <c:v>3.4583999999999997E-2</c:v>
                </c:pt>
                <c:pt idx="2838">
                  <c:v>3.4383999999999998E-2</c:v>
                </c:pt>
                <c:pt idx="2839">
                  <c:v>3.406E-2</c:v>
                </c:pt>
                <c:pt idx="2840">
                  <c:v>3.3860000000000001E-2</c:v>
                </c:pt>
                <c:pt idx="2841">
                  <c:v>3.3536000000000003E-2</c:v>
                </c:pt>
                <c:pt idx="2842">
                  <c:v>3.3335999999999998E-2</c:v>
                </c:pt>
                <c:pt idx="2843">
                  <c:v>3.3135999999999999E-2</c:v>
                </c:pt>
                <c:pt idx="2844">
                  <c:v>3.2936E-2</c:v>
                </c:pt>
                <c:pt idx="2845">
                  <c:v>3.2736000000000001E-2</c:v>
                </c:pt>
                <c:pt idx="2846">
                  <c:v>3.2536000000000002E-2</c:v>
                </c:pt>
                <c:pt idx="2847">
                  <c:v>3.2335999999999997E-2</c:v>
                </c:pt>
                <c:pt idx="2848">
                  <c:v>3.2135999999999998E-2</c:v>
                </c:pt>
                <c:pt idx="2849">
                  <c:v>3.1935999999999999E-2</c:v>
                </c:pt>
                <c:pt idx="2850">
                  <c:v>3.1736E-2</c:v>
                </c:pt>
                <c:pt idx="2851">
                  <c:v>3.1412000000000002E-2</c:v>
                </c:pt>
                <c:pt idx="2852">
                  <c:v>3.1212E-2</c:v>
                </c:pt>
                <c:pt idx="2853">
                  <c:v>3.1012000000000001E-2</c:v>
                </c:pt>
                <c:pt idx="2854">
                  <c:v>3.0811999999999999E-2</c:v>
                </c:pt>
                <c:pt idx="2855">
                  <c:v>3.0612E-2</c:v>
                </c:pt>
                <c:pt idx="2856">
                  <c:v>3.0412000000000002E-2</c:v>
                </c:pt>
                <c:pt idx="2857">
                  <c:v>3.0211999999999999E-2</c:v>
                </c:pt>
                <c:pt idx="2858">
                  <c:v>3.0012E-2</c:v>
                </c:pt>
                <c:pt idx="2859">
                  <c:v>2.9812000000000002E-2</c:v>
                </c:pt>
                <c:pt idx="2860">
                  <c:v>2.9611999999999999E-2</c:v>
                </c:pt>
                <c:pt idx="2861">
                  <c:v>2.9412000000000001E-2</c:v>
                </c:pt>
                <c:pt idx="2862">
                  <c:v>2.9087999999999999E-2</c:v>
                </c:pt>
                <c:pt idx="2863">
                  <c:v>2.8888E-2</c:v>
                </c:pt>
                <c:pt idx="2864">
                  <c:v>2.8688000000000002E-2</c:v>
                </c:pt>
                <c:pt idx="2865">
                  <c:v>2.8487999999999999E-2</c:v>
                </c:pt>
                <c:pt idx="2866">
                  <c:v>2.8288000000000001E-2</c:v>
                </c:pt>
                <c:pt idx="2867">
                  <c:v>2.8087999999999998E-2</c:v>
                </c:pt>
                <c:pt idx="2868">
                  <c:v>2.7888E-2</c:v>
                </c:pt>
                <c:pt idx="2869">
                  <c:v>2.7688000000000001E-2</c:v>
                </c:pt>
                <c:pt idx="2870">
                  <c:v>2.7487999999999999E-2</c:v>
                </c:pt>
                <c:pt idx="2871">
                  <c:v>2.7288E-2</c:v>
                </c:pt>
                <c:pt idx="2872">
                  <c:v>2.7088000000000001E-2</c:v>
                </c:pt>
                <c:pt idx="2873">
                  <c:v>2.6887999999999999E-2</c:v>
                </c:pt>
                <c:pt idx="2874">
                  <c:v>2.6688E-2</c:v>
                </c:pt>
                <c:pt idx="2875">
                  <c:v>2.6363999999999999E-2</c:v>
                </c:pt>
                <c:pt idx="2876">
                  <c:v>2.6164E-2</c:v>
                </c:pt>
                <c:pt idx="2877">
                  <c:v>2.5964000000000001E-2</c:v>
                </c:pt>
                <c:pt idx="2878">
                  <c:v>2.5763999999999999E-2</c:v>
                </c:pt>
                <c:pt idx="2879">
                  <c:v>2.5564E-2</c:v>
                </c:pt>
                <c:pt idx="2880">
                  <c:v>2.5364000000000001E-2</c:v>
                </c:pt>
                <c:pt idx="2881">
                  <c:v>2.5163999999999999E-2</c:v>
                </c:pt>
                <c:pt idx="2882">
                  <c:v>2.4964E-2</c:v>
                </c:pt>
                <c:pt idx="2883">
                  <c:v>2.4764000000000001E-2</c:v>
                </c:pt>
                <c:pt idx="2884">
                  <c:v>2.4563999999999999E-2</c:v>
                </c:pt>
                <c:pt idx="2885">
                  <c:v>2.4364E-2</c:v>
                </c:pt>
                <c:pt idx="2886">
                  <c:v>2.4039999999999999E-2</c:v>
                </c:pt>
                <c:pt idx="2887">
                  <c:v>2.384E-2</c:v>
                </c:pt>
                <c:pt idx="2888">
                  <c:v>2.3640000000000001E-2</c:v>
                </c:pt>
                <c:pt idx="2889">
                  <c:v>2.3439999999999999E-2</c:v>
                </c:pt>
                <c:pt idx="2890">
                  <c:v>2.324E-2</c:v>
                </c:pt>
                <c:pt idx="2891">
                  <c:v>2.3040000000000001E-2</c:v>
                </c:pt>
                <c:pt idx="2892">
                  <c:v>2.2839999999999999E-2</c:v>
                </c:pt>
                <c:pt idx="2893">
                  <c:v>2.2516000000000001E-2</c:v>
                </c:pt>
                <c:pt idx="2894">
                  <c:v>2.2315999999999999E-2</c:v>
                </c:pt>
                <c:pt idx="2895">
                  <c:v>2.2116E-2</c:v>
                </c:pt>
                <c:pt idx="2896">
                  <c:v>2.1916000000000001E-2</c:v>
                </c:pt>
                <c:pt idx="2897">
                  <c:v>2.1715999999999999E-2</c:v>
                </c:pt>
                <c:pt idx="2898">
                  <c:v>2.1516E-2</c:v>
                </c:pt>
                <c:pt idx="2899">
                  <c:v>2.1316000000000002E-2</c:v>
                </c:pt>
                <c:pt idx="2900">
                  <c:v>2.1115999999999999E-2</c:v>
                </c:pt>
                <c:pt idx="2901">
                  <c:v>2.0916000000000001E-2</c:v>
                </c:pt>
                <c:pt idx="2902">
                  <c:v>2.0715999999999998E-2</c:v>
                </c:pt>
                <c:pt idx="2903">
                  <c:v>2.0516E-2</c:v>
                </c:pt>
                <c:pt idx="2904">
                  <c:v>2.0316000000000001E-2</c:v>
                </c:pt>
                <c:pt idx="2905">
                  <c:v>2.0115999999999998E-2</c:v>
                </c:pt>
                <c:pt idx="2906">
                  <c:v>1.9916E-2</c:v>
                </c:pt>
                <c:pt idx="2907">
                  <c:v>1.9716000000000001E-2</c:v>
                </c:pt>
                <c:pt idx="2908">
                  <c:v>1.9515999999999999E-2</c:v>
                </c:pt>
                <c:pt idx="2909">
                  <c:v>1.9192000000000001E-2</c:v>
                </c:pt>
                <c:pt idx="2910">
                  <c:v>1.8991999999999998E-2</c:v>
                </c:pt>
                <c:pt idx="2911">
                  <c:v>1.8792E-2</c:v>
                </c:pt>
                <c:pt idx="2912">
                  <c:v>1.8592000000000001E-2</c:v>
                </c:pt>
                <c:pt idx="2913">
                  <c:v>1.8391999999999999E-2</c:v>
                </c:pt>
                <c:pt idx="2914">
                  <c:v>1.8192E-2</c:v>
                </c:pt>
                <c:pt idx="2915">
                  <c:v>1.7992000000000001E-2</c:v>
                </c:pt>
                <c:pt idx="2916">
                  <c:v>1.7791999999999999E-2</c:v>
                </c:pt>
                <c:pt idx="2917">
                  <c:v>1.7592E-2</c:v>
                </c:pt>
                <c:pt idx="2918">
                  <c:v>1.7392000000000001E-2</c:v>
                </c:pt>
                <c:pt idx="2919">
                  <c:v>1.7068E-2</c:v>
                </c:pt>
                <c:pt idx="2920">
                  <c:v>1.6868000000000001E-2</c:v>
                </c:pt>
                <c:pt idx="2921">
                  <c:v>1.6667999999999999E-2</c:v>
                </c:pt>
                <c:pt idx="2922">
                  <c:v>1.6344000000000001E-2</c:v>
                </c:pt>
                <c:pt idx="2923">
                  <c:v>1.6143999999999999E-2</c:v>
                </c:pt>
                <c:pt idx="2924">
                  <c:v>1.5944E-2</c:v>
                </c:pt>
                <c:pt idx="2925">
                  <c:v>1.5744000000000001E-2</c:v>
                </c:pt>
                <c:pt idx="2926">
                  <c:v>1.5544000000000001E-2</c:v>
                </c:pt>
                <c:pt idx="2927">
                  <c:v>1.5344E-2</c:v>
                </c:pt>
                <c:pt idx="2928">
                  <c:v>1.5143999999999999E-2</c:v>
                </c:pt>
                <c:pt idx="2929">
                  <c:v>1.4944000000000001E-2</c:v>
                </c:pt>
                <c:pt idx="2930">
                  <c:v>1.4744E-2</c:v>
                </c:pt>
                <c:pt idx="2931">
                  <c:v>1.4544E-2</c:v>
                </c:pt>
                <c:pt idx="2932">
                  <c:v>1.4344000000000001E-2</c:v>
                </c:pt>
                <c:pt idx="2933">
                  <c:v>1.4144E-2</c:v>
                </c:pt>
                <c:pt idx="2934">
                  <c:v>1.3944E-2</c:v>
                </c:pt>
                <c:pt idx="2935">
                  <c:v>1.3743999999999999E-2</c:v>
                </c:pt>
                <c:pt idx="2936">
                  <c:v>1.3544E-2</c:v>
                </c:pt>
                <c:pt idx="2937">
                  <c:v>1.3344E-2</c:v>
                </c:pt>
                <c:pt idx="2938">
                  <c:v>1.3143999999999999E-2</c:v>
                </c:pt>
                <c:pt idx="2939">
                  <c:v>1.282E-2</c:v>
                </c:pt>
                <c:pt idx="2940">
                  <c:v>1.2619999999999999E-2</c:v>
                </c:pt>
                <c:pt idx="2941">
                  <c:v>1.2296E-2</c:v>
                </c:pt>
                <c:pt idx="2942">
                  <c:v>1.2096000000000001E-2</c:v>
                </c:pt>
                <c:pt idx="2943">
                  <c:v>1.1896E-2</c:v>
                </c:pt>
                <c:pt idx="2944">
                  <c:v>1.1696E-2</c:v>
                </c:pt>
                <c:pt idx="2945">
                  <c:v>1.1495999999999999E-2</c:v>
                </c:pt>
                <c:pt idx="2946">
                  <c:v>1.1296E-2</c:v>
                </c:pt>
                <c:pt idx="2947">
                  <c:v>1.1096E-2</c:v>
                </c:pt>
                <c:pt idx="2948">
                  <c:v>1.0895999999999999E-2</c:v>
                </c:pt>
                <c:pt idx="2949">
                  <c:v>1.0696000000000001E-2</c:v>
                </c:pt>
                <c:pt idx="2950">
                  <c:v>1.0496E-2</c:v>
                </c:pt>
                <c:pt idx="2951">
                  <c:v>1.0296E-2</c:v>
                </c:pt>
                <c:pt idx="2952">
                  <c:v>1.0096000000000001E-2</c:v>
                </c:pt>
                <c:pt idx="2953">
                  <c:v>9.7719999999999994E-3</c:v>
                </c:pt>
                <c:pt idx="2954">
                  <c:v>9.5720000000000006E-3</c:v>
                </c:pt>
                <c:pt idx="2955">
                  <c:v>9.3720000000000001E-3</c:v>
                </c:pt>
                <c:pt idx="2956">
                  <c:v>9.1719999999999996E-3</c:v>
                </c:pt>
                <c:pt idx="2957">
                  <c:v>8.9720000000000008E-3</c:v>
                </c:pt>
                <c:pt idx="2958">
                  <c:v>8.7720000000000003E-3</c:v>
                </c:pt>
                <c:pt idx="2959">
                  <c:v>8.5719999999999998E-3</c:v>
                </c:pt>
                <c:pt idx="2960">
                  <c:v>8.3719999999999992E-3</c:v>
                </c:pt>
                <c:pt idx="2961">
                  <c:v>8.0470000000000003E-3</c:v>
                </c:pt>
                <c:pt idx="2962">
                  <c:v>7.8469999999999998E-3</c:v>
                </c:pt>
                <c:pt idx="2963">
                  <c:v>7.6470000000000002E-3</c:v>
                </c:pt>
                <c:pt idx="2964">
                  <c:v>7.4469999999999996E-3</c:v>
                </c:pt>
                <c:pt idx="2965">
                  <c:v>7.247E-3</c:v>
                </c:pt>
                <c:pt idx="2966">
                  <c:v>7.0470000000000003E-3</c:v>
                </c:pt>
                <c:pt idx="2967">
                  <c:v>6.8469999999999998E-3</c:v>
                </c:pt>
                <c:pt idx="2968">
                  <c:v>6.6470000000000001E-3</c:v>
                </c:pt>
                <c:pt idx="2969">
                  <c:v>6.4469999999999996E-3</c:v>
                </c:pt>
                <c:pt idx="2970">
                  <c:v>6.2469999999999999E-3</c:v>
                </c:pt>
                <c:pt idx="2971">
                  <c:v>6.0470000000000003E-3</c:v>
                </c:pt>
                <c:pt idx="2972">
                  <c:v>5.8469999999999998E-3</c:v>
                </c:pt>
                <c:pt idx="2973">
                  <c:v>5.6470000000000001E-3</c:v>
                </c:pt>
                <c:pt idx="2974">
                  <c:v>5.4469999999999996E-3</c:v>
                </c:pt>
                <c:pt idx="2975">
                  <c:v>5.2469999999999999E-3</c:v>
                </c:pt>
                <c:pt idx="2976">
                  <c:v>5.0470000000000003E-3</c:v>
                </c:pt>
                <c:pt idx="2977">
                  <c:v>4.8469999999999997E-3</c:v>
                </c:pt>
                <c:pt idx="2978">
                  <c:v>4.6470000000000001E-3</c:v>
                </c:pt>
                <c:pt idx="2979">
                  <c:v>4.3229999999999996E-3</c:v>
                </c:pt>
                <c:pt idx="2980">
                  <c:v>4.1229999999999999E-3</c:v>
                </c:pt>
                <c:pt idx="2981">
                  <c:v>3.9230000000000003E-3</c:v>
                </c:pt>
                <c:pt idx="2982">
                  <c:v>3.7230000000000002E-3</c:v>
                </c:pt>
                <c:pt idx="2983">
                  <c:v>3.5230000000000001E-3</c:v>
                </c:pt>
                <c:pt idx="2984">
                  <c:v>3.323E-3</c:v>
                </c:pt>
                <c:pt idx="2985">
                  <c:v>3.1229999999999999E-3</c:v>
                </c:pt>
                <c:pt idx="2986">
                  <c:v>2.9229999999999998E-3</c:v>
                </c:pt>
                <c:pt idx="2987">
                  <c:v>2.7230000000000002E-3</c:v>
                </c:pt>
                <c:pt idx="2988">
                  <c:v>2.5230000000000001E-3</c:v>
                </c:pt>
                <c:pt idx="2989">
                  <c:v>2.323E-3</c:v>
                </c:pt>
                <c:pt idx="2990">
                  <c:v>1.9989999999999999E-3</c:v>
                </c:pt>
                <c:pt idx="2991">
                  <c:v>1.6750000000000001E-3</c:v>
                </c:pt>
                <c:pt idx="2992">
                  <c:v>1.475E-3</c:v>
                </c:pt>
                <c:pt idx="2993">
                  <c:v>1.2750000000000001E-3</c:v>
                </c:pt>
                <c:pt idx="2994">
                  <c:v>1.075E-3</c:v>
                </c:pt>
                <c:pt idx="2995">
                  <c:v>8.7500000000000002E-4</c:v>
                </c:pt>
                <c:pt idx="2996">
                  <c:v>6.7500000000000004E-4</c:v>
                </c:pt>
                <c:pt idx="2997">
                  <c:v>4.75E-4</c:v>
                </c:pt>
                <c:pt idx="2998">
                  <c:v>2.7500000000000002E-4</c:v>
                </c:pt>
                <c:pt idx="2999">
                  <c:v>7.4999999999999993E-5</c:v>
                </c:pt>
                <c:pt idx="3000">
                  <c:v>0</c:v>
                </c:pt>
                <c:pt idx="3001">
                  <c:v>0</c:v>
                </c:pt>
              </c:numCache>
            </c:numRef>
          </c:yVal>
          <c:smooth val="0"/>
          <c:extLst xmlns:c16r2="http://schemas.microsoft.com/office/drawing/2015/06/chart">
            <c:ext xmlns:c16="http://schemas.microsoft.com/office/drawing/2014/chart" uri="{C3380CC4-5D6E-409C-BE32-E72D297353CC}">
              <c16:uniqueId val="{00000000-1741-480D-9926-28FC7AE04F48}"/>
            </c:ext>
          </c:extLst>
        </c:ser>
        <c:dLbls>
          <c:showLegendKey val="0"/>
          <c:showVal val="0"/>
          <c:showCatName val="0"/>
          <c:showSerName val="0"/>
          <c:showPercent val="0"/>
          <c:showBubbleSize val="0"/>
        </c:dLbls>
        <c:axId val="211771160"/>
        <c:axId val="211772728"/>
      </c:scatterChart>
      <c:valAx>
        <c:axId val="2117711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Round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72728"/>
        <c:crosses val="autoZero"/>
        <c:crossBetween val="midCat"/>
      </c:valAx>
      <c:valAx>
        <c:axId val="211772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Residual Energy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711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Round </a:t>
            </a:r>
            <a:r>
              <a:rPr lang="en-US" sz="1800" dirty="0" err="1"/>
              <a:t>vs</a:t>
            </a:r>
            <a:r>
              <a:rPr lang="en-US" sz="1800" baseline="0" dirty="0"/>
              <a:t> Energy Consumption</a:t>
            </a:r>
            <a:endParaRPr lang="en-US"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'05-RoundVsEnergyConsumption'!$A$1:$A$2974</c:f>
              <c:numCache>
                <c:formatCode>General</c:formatCode>
                <c:ptCount val="297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349</c:v>
                </c:pt>
                <c:pt idx="1662">
                  <c:v>350</c:v>
                </c:pt>
                <c:pt idx="1663">
                  <c:v>351</c:v>
                </c:pt>
                <c:pt idx="1664">
                  <c:v>352</c:v>
                </c:pt>
                <c:pt idx="1665">
                  <c:v>353</c:v>
                </c:pt>
                <c:pt idx="1666">
                  <c:v>354</c:v>
                </c:pt>
                <c:pt idx="1667">
                  <c:v>355</c:v>
                </c:pt>
                <c:pt idx="1668">
                  <c:v>356</c:v>
                </c:pt>
                <c:pt idx="1669">
                  <c:v>357</c:v>
                </c:pt>
                <c:pt idx="1670">
                  <c:v>358</c:v>
                </c:pt>
                <c:pt idx="1671">
                  <c:v>359</c:v>
                </c:pt>
                <c:pt idx="1672">
                  <c:v>360</c:v>
                </c:pt>
                <c:pt idx="1673">
                  <c:v>361</c:v>
                </c:pt>
                <c:pt idx="1674">
                  <c:v>362</c:v>
                </c:pt>
                <c:pt idx="1675">
                  <c:v>363</c:v>
                </c:pt>
                <c:pt idx="1676">
                  <c:v>364</c:v>
                </c:pt>
                <c:pt idx="1677">
                  <c:v>365</c:v>
                </c:pt>
                <c:pt idx="1678">
                  <c:v>366</c:v>
                </c:pt>
                <c:pt idx="1679">
                  <c:v>367</c:v>
                </c:pt>
                <c:pt idx="1680">
                  <c:v>368</c:v>
                </c:pt>
                <c:pt idx="1681">
                  <c:v>369</c:v>
                </c:pt>
                <c:pt idx="1682">
                  <c:v>370</c:v>
                </c:pt>
                <c:pt idx="1683">
                  <c:v>371</c:v>
                </c:pt>
                <c:pt idx="1684">
                  <c:v>372</c:v>
                </c:pt>
                <c:pt idx="1685">
                  <c:v>373</c:v>
                </c:pt>
                <c:pt idx="1686">
                  <c:v>374</c:v>
                </c:pt>
                <c:pt idx="1687">
                  <c:v>375</c:v>
                </c:pt>
                <c:pt idx="1688">
                  <c:v>376</c:v>
                </c:pt>
                <c:pt idx="1689">
                  <c:v>377</c:v>
                </c:pt>
                <c:pt idx="1690">
                  <c:v>378</c:v>
                </c:pt>
                <c:pt idx="1691">
                  <c:v>379</c:v>
                </c:pt>
                <c:pt idx="1692">
                  <c:v>380</c:v>
                </c:pt>
                <c:pt idx="1693">
                  <c:v>381</c:v>
                </c:pt>
                <c:pt idx="1694">
                  <c:v>382</c:v>
                </c:pt>
                <c:pt idx="1695">
                  <c:v>383</c:v>
                </c:pt>
                <c:pt idx="1696">
                  <c:v>384</c:v>
                </c:pt>
                <c:pt idx="1697">
                  <c:v>385</c:v>
                </c:pt>
                <c:pt idx="1698">
                  <c:v>386</c:v>
                </c:pt>
                <c:pt idx="1699">
                  <c:v>387</c:v>
                </c:pt>
                <c:pt idx="1700">
                  <c:v>388</c:v>
                </c:pt>
                <c:pt idx="1701">
                  <c:v>389</c:v>
                </c:pt>
                <c:pt idx="1702">
                  <c:v>390</c:v>
                </c:pt>
                <c:pt idx="1703">
                  <c:v>391</c:v>
                </c:pt>
                <c:pt idx="1704">
                  <c:v>392</c:v>
                </c:pt>
                <c:pt idx="1705">
                  <c:v>393</c:v>
                </c:pt>
                <c:pt idx="1706">
                  <c:v>394</c:v>
                </c:pt>
                <c:pt idx="1707">
                  <c:v>395</c:v>
                </c:pt>
                <c:pt idx="1708">
                  <c:v>396</c:v>
                </c:pt>
                <c:pt idx="1709">
                  <c:v>397</c:v>
                </c:pt>
                <c:pt idx="1710">
                  <c:v>398</c:v>
                </c:pt>
                <c:pt idx="1711">
                  <c:v>399</c:v>
                </c:pt>
                <c:pt idx="1712">
                  <c:v>400</c:v>
                </c:pt>
                <c:pt idx="1713">
                  <c:v>401</c:v>
                </c:pt>
                <c:pt idx="1714">
                  <c:v>402</c:v>
                </c:pt>
                <c:pt idx="1715">
                  <c:v>403</c:v>
                </c:pt>
                <c:pt idx="1716">
                  <c:v>404</c:v>
                </c:pt>
                <c:pt idx="1717">
                  <c:v>405</c:v>
                </c:pt>
                <c:pt idx="1718">
                  <c:v>406</c:v>
                </c:pt>
                <c:pt idx="1719">
                  <c:v>407</c:v>
                </c:pt>
                <c:pt idx="1720">
                  <c:v>408</c:v>
                </c:pt>
                <c:pt idx="1721">
                  <c:v>409</c:v>
                </c:pt>
                <c:pt idx="1722">
                  <c:v>410</c:v>
                </c:pt>
                <c:pt idx="1723">
                  <c:v>411</c:v>
                </c:pt>
                <c:pt idx="1724">
                  <c:v>412</c:v>
                </c:pt>
                <c:pt idx="1725">
                  <c:v>413</c:v>
                </c:pt>
                <c:pt idx="1726">
                  <c:v>414</c:v>
                </c:pt>
                <c:pt idx="1727">
                  <c:v>415</c:v>
                </c:pt>
                <c:pt idx="1728">
                  <c:v>416</c:v>
                </c:pt>
                <c:pt idx="1729">
                  <c:v>417</c:v>
                </c:pt>
                <c:pt idx="1730">
                  <c:v>418</c:v>
                </c:pt>
                <c:pt idx="1731">
                  <c:v>419</c:v>
                </c:pt>
                <c:pt idx="1732">
                  <c:v>420</c:v>
                </c:pt>
                <c:pt idx="1733">
                  <c:v>421</c:v>
                </c:pt>
                <c:pt idx="1734">
                  <c:v>422</c:v>
                </c:pt>
                <c:pt idx="1735">
                  <c:v>423</c:v>
                </c:pt>
                <c:pt idx="1736">
                  <c:v>424</c:v>
                </c:pt>
                <c:pt idx="1737">
                  <c:v>425</c:v>
                </c:pt>
                <c:pt idx="1738">
                  <c:v>426</c:v>
                </c:pt>
                <c:pt idx="1739">
                  <c:v>427</c:v>
                </c:pt>
                <c:pt idx="1740">
                  <c:v>428</c:v>
                </c:pt>
                <c:pt idx="1741">
                  <c:v>429</c:v>
                </c:pt>
                <c:pt idx="1742">
                  <c:v>430</c:v>
                </c:pt>
                <c:pt idx="1743">
                  <c:v>431</c:v>
                </c:pt>
                <c:pt idx="1744">
                  <c:v>432</c:v>
                </c:pt>
                <c:pt idx="1745">
                  <c:v>433</c:v>
                </c:pt>
                <c:pt idx="1746">
                  <c:v>434</c:v>
                </c:pt>
                <c:pt idx="1747">
                  <c:v>435</c:v>
                </c:pt>
                <c:pt idx="1748">
                  <c:v>436</c:v>
                </c:pt>
                <c:pt idx="1749">
                  <c:v>437</c:v>
                </c:pt>
                <c:pt idx="1750">
                  <c:v>438</c:v>
                </c:pt>
                <c:pt idx="1751">
                  <c:v>439</c:v>
                </c:pt>
                <c:pt idx="1752">
                  <c:v>440</c:v>
                </c:pt>
                <c:pt idx="1753">
                  <c:v>441</c:v>
                </c:pt>
                <c:pt idx="1754">
                  <c:v>442</c:v>
                </c:pt>
                <c:pt idx="1755">
                  <c:v>443</c:v>
                </c:pt>
                <c:pt idx="1756">
                  <c:v>444</c:v>
                </c:pt>
                <c:pt idx="1757">
                  <c:v>445</c:v>
                </c:pt>
                <c:pt idx="1758">
                  <c:v>446</c:v>
                </c:pt>
                <c:pt idx="1759">
                  <c:v>447</c:v>
                </c:pt>
                <c:pt idx="1760">
                  <c:v>448</c:v>
                </c:pt>
                <c:pt idx="1761">
                  <c:v>449</c:v>
                </c:pt>
                <c:pt idx="1762">
                  <c:v>450</c:v>
                </c:pt>
                <c:pt idx="1763">
                  <c:v>451</c:v>
                </c:pt>
                <c:pt idx="1764">
                  <c:v>452</c:v>
                </c:pt>
                <c:pt idx="1765">
                  <c:v>453</c:v>
                </c:pt>
                <c:pt idx="1766">
                  <c:v>454</c:v>
                </c:pt>
                <c:pt idx="1767">
                  <c:v>455</c:v>
                </c:pt>
                <c:pt idx="1768">
                  <c:v>456</c:v>
                </c:pt>
                <c:pt idx="1769">
                  <c:v>457</c:v>
                </c:pt>
                <c:pt idx="1770">
                  <c:v>458</c:v>
                </c:pt>
                <c:pt idx="1771">
                  <c:v>459</c:v>
                </c:pt>
                <c:pt idx="1772">
                  <c:v>460</c:v>
                </c:pt>
                <c:pt idx="1773">
                  <c:v>461</c:v>
                </c:pt>
                <c:pt idx="1774">
                  <c:v>462</c:v>
                </c:pt>
                <c:pt idx="1775">
                  <c:v>463</c:v>
                </c:pt>
                <c:pt idx="1776">
                  <c:v>464</c:v>
                </c:pt>
                <c:pt idx="1777">
                  <c:v>465</c:v>
                </c:pt>
                <c:pt idx="1778">
                  <c:v>466</c:v>
                </c:pt>
                <c:pt idx="1779">
                  <c:v>467</c:v>
                </c:pt>
                <c:pt idx="1780">
                  <c:v>468</c:v>
                </c:pt>
                <c:pt idx="1781">
                  <c:v>469</c:v>
                </c:pt>
                <c:pt idx="1782">
                  <c:v>470</c:v>
                </c:pt>
                <c:pt idx="1783">
                  <c:v>471</c:v>
                </c:pt>
                <c:pt idx="1784">
                  <c:v>472</c:v>
                </c:pt>
                <c:pt idx="1785">
                  <c:v>473</c:v>
                </c:pt>
                <c:pt idx="1786">
                  <c:v>474</c:v>
                </c:pt>
                <c:pt idx="1787">
                  <c:v>475</c:v>
                </c:pt>
                <c:pt idx="1788">
                  <c:v>476</c:v>
                </c:pt>
                <c:pt idx="1789">
                  <c:v>477</c:v>
                </c:pt>
                <c:pt idx="1790">
                  <c:v>478</c:v>
                </c:pt>
                <c:pt idx="1791">
                  <c:v>479</c:v>
                </c:pt>
                <c:pt idx="1792">
                  <c:v>480</c:v>
                </c:pt>
                <c:pt idx="1793">
                  <c:v>481</c:v>
                </c:pt>
                <c:pt idx="1794">
                  <c:v>482</c:v>
                </c:pt>
                <c:pt idx="1795">
                  <c:v>483</c:v>
                </c:pt>
                <c:pt idx="1796">
                  <c:v>484</c:v>
                </c:pt>
                <c:pt idx="1797">
                  <c:v>485</c:v>
                </c:pt>
                <c:pt idx="1798">
                  <c:v>486</c:v>
                </c:pt>
                <c:pt idx="1799">
                  <c:v>487</c:v>
                </c:pt>
                <c:pt idx="1800">
                  <c:v>488</c:v>
                </c:pt>
                <c:pt idx="1801">
                  <c:v>489</c:v>
                </c:pt>
                <c:pt idx="1802">
                  <c:v>490</c:v>
                </c:pt>
                <c:pt idx="1803">
                  <c:v>491</c:v>
                </c:pt>
                <c:pt idx="1804">
                  <c:v>492</c:v>
                </c:pt>
                <c:pt idx="1805">
                  <c:v>493</c:v>
                </c:pt>
                <c:pt idx="1806">
                  <c:v>494</c:v>
                </c:pt>
                <c:pt idx="1807">
                  <c:v>495</c:v>
                </c:pt>
                <c:pt idx="1808">
                  <c:v>496</c:v>
                </c:pt>
                <c:pt idx="1809">
                  <c:v>497</c:v>
                </c:pt>
                <c:pt idx="1810">
                  <c:v>498</c:v>
                </c:pt>
                <c:pt idx="1811">
                  <c:v>499</c:v>
                </c:pt>
                <c:pt idx="1812">
                  <c:v>500</c:v>
                </c:pt>
                <c:pt idx="1813">
                  <c:v>501</c:v>
                </c:pt>
                <c:pt idx="1814">
                  <c:v>502</c:v>
                </c:pt>
                <c:pt idx="1815">
                  <c:v>503</c:v>
                </c:pt>
                <c:pt idx="1816">
                  <c:v>504</c:v>
                </c:pt>
                <c:pt idx="1817">
                  <c:v>505</c:v>
                </c:pt>
                <c:pt idx="1818">
                  <c:v>506</c:v>
                </c:pt>
                <c:pt idx="1819">
                  <c:v>507</c:v>
                </c:pt>
                <c:pt idx="1820">
                  <c:v>508</c:v>
                </c:pt>
                <c:pt idx="1821">
                  <c:v>509</c:v>
                </c:pt>
                <c:pt idx="1822">
                  <c:v>510</c:v>
                </c:pt>
                <c:pt idx="1823">
                  <c:v>511</c:v>
                </c:pt>
                <c:pt idx="1824">
                  <c:v>512</c:v>
                </c:pt>
                <c:pt idx="1825">
                  <c:v>513</c:v>
                </c:pt>
                <c:pt idx="1826">
                  <c:v>514</c:v>
                </c:pt>
                <c:pt idx="1827">
                  <c:v>515</c:v>
                </c:pt>
                <c:pt idx="1828">
                  <c:v>516</c:v>
                </c:pt>
                <c:pt idx="1829">
                  <c:v>517</c:v>
                </c:pt>
                <c:pt idx="1830">
                  <c:v>518</c:v>
                </c:pt>
                <c:pt idx="1831">
                  <c:v>519</c:v>
                </c:pt>
                <c:pt idx="1832">
                  <c:v>520</c:v>
                </c:pt>
                <c:pt idx="1833">
                  <c:v>521</c:v>
                </c:pt>
                <c:pt idx="1834">
                  <c:v>522</c:v>
                </c:pt>
                <c:pt idx="1835">
                  <c:v>523</c:v>
                </c:pt>
                <c:pt idx="1836">
                  <c:v>524</c:v>
                </c:pt>
                <c:pt idx="1837">
                  <c:v>525</c:v>
                </c:pt>
                <c:pt idx="1838">
                  <c:v>526</c:v>
                </c:pt>
                <c:pt idx="1839">
                  <c:v>527</c:v>
                </c:pt>
                <c:pt idx="1840">
                  <c:v>528</c:v>
                </c:pt>
                <c:pt idx="1841">
                  <c:v>529</c:v>
                </c:pt>
                <c:pt idx="1842">
                  <c:v>530</c:v>
                </c:pt>
                <c:pt idx="1843">
                  <c:v>531</c:v>
                </c:pt>
                <c:pt idx="1844">
                  <c:v>532</c:v>
                </c:pt>
                <c:pt idx="1845">
                  <c:v>533</c:v>
                </c:pt>
                <c:pt idx="1846">
                  <c:v>534</c:v>
                </c:pt>
                <c:pt idx="1847">
                  <c:v>535</c:v>
                </c:pt>
                <c:pt idx="1848">
                  <c:v>536</c:v>
                </c:pt>
                <c:pt idx="1849">
                  <c:v>537</c:v>
                </c:pt>
                <c:pt idx="1850">
                  <c:v>538</c:v>
                </c:pt>
                <c:pt idx="1851">
                  <c:v>539</c:v>
                </c:pt>
                <c:pt idx="1852">
                  <c:v>540</c:v>
                </c:pt>
                <c:pt idx="1853">
                  <c:v>541</c:v>
                </c:pt>
                <c:pt idx="1854">
                  <c:v>542</c:v>
                </c:pt>
                <c:pt idx="1855">
                  <c:v>543</c:v>
                </c:pt>
                <c:pt idx="1856">
                  <c:v>544</c:v>
                </c:pt>
                <c:pt idx="1857">
                  <c:v>545</c:v>
                </c:pt>
                <c:pt idx="1858">
                  <c:v>546</c:v>
                </c:pt>
                <c:pt idx="1859">
                  <c:v>547</c:v>
                </c:pt>
                <c:pt idx="1860">
                  <c:v>548</c:v>
                </c:pt>
                <c:pt idx="1861">
                  <c:v>549</c:v>
                </c:pt>
                <c:pt idx="1862">
                  <c:v>550</c:v>
                </c:pt>
                <c:pt idx="1863">
                  <c:v>551</c:v>
                </c:pt>
                <c:pt idx="1864">
                  <c:v>552</c:v>
                </c:pt>
                <c:pt idx="1865">
                  <c:v>553</c:v>
                </c:pt>
                <c:pt idx="1866">
                  <c:v>554</c:v>
                </c:pt>
                <c:pt idx="1867">
                  <c:v>555</c:v>
                </c:pt>
                <c:pt idx="1868">
                  <c:v>556</c:v>
                </c:pt>
                <c:pt idx="1869">
                  <c:v>557</c:v>
                </c:pt>
                <c:pt idx="1870">
                  <c:v>558</c:v>
                </c:pt>
                <c:pt idx="1871">
                  <c:v>559</c:v>
                </c:pt>
                <c:pt idx="1872">
                  <c:v>560</c:v>
                </c:pt>
                <c:pt idx="1873">
                  <c:v>561</c:v>
                </c:pt>
                <c:pt idx="1874">
                  <c:v>562</c:v>
                </c:pt>
                <c:pt idx="1875">
                  <c:v>563</c:v>
                </c:pt>
                <c:pt idx="1876">
                  <c:v>564</c:v>
                </c:pt>
                <c:pt idx="1877">
                  <c:v>565</c:v>
                </c:pt>
                <c:pt idx="1878">
                  <c:v>566</c:v>
                </c:pt>
                <c:pt idx="1879">
                  <c:v>567</c:v>
                </c:pt>
                <c:pt idx="1880">
                  <c:v>568</c:v>
                </c:pt>
                <c:pt idx="1881">
                  <c:v>569</c:v>
                </c:pt>
                <c:pt idx="1882">
                  <c:v>570</c:v>
                </c:pt>
                <c:pt idx="1883">
                  <c:v>571</c:v>
                </c:pt>
                <c:pt idx="1884">
                  <c:v>572</c:v>
                </c:pt>
                <c:pt idx="1885">
                  <c:v>573</c:v>
                </c:pt>
                <c:pt idx="1886">
                  <c:v>574</c:v>
                </c:pt>
                <c:pt idx="1887">
                  <c:v>575</c:v>
                </c:pt>
                <c:pt idx="1888">
                  <c:v>576</c:v>
                </c:pt>
                <c:pt idx="1889">
                  <c:v>577</c:v>
                </c:pt>
                <c:pt idx="1890">
                  <c:v>578</c:v>
                </c:pt>
                <c:pt idx="1891">
                  <c:v>579</c:v>
                </c:pt>
                <c:pt idx="1892">
                  <c:v>580</c:v>
                </c:pt>
                <c:pt idx="1893">
                  <c:v>581</c:v>
                </c:pt>
                <c:pt idx="1894">
                  <c:v>582</c:v>
                </c:pt>
                <c:pt idx="1895">
                  <c:v>583</c:v>
                </c:pt>
                <c:pt idx="1896">
                  <c:v>584</c:v>
                </c:pt>
                <c:pt idx="1897">
                  <c:v>585</c:v>
                </c:pt>
                <c:pt idx="1898">
                  <c:v>586</c:v>
                </c:pt>
                <c:pt idx="1899">
                  <c:v>587</c:v>
                </c:pt>
                <c:pt idx="1900">
                  <c:v>588</c:v>
                </c:pt>
                <c:pt idx="1901">
                  <c:v>589</c:v>
                </c:pt>
                <c:pt idx="1902">
                  <c:v>590</c:v>
                </c:pt>
                <c:pt idx="1903">
                  <c:v>591</c:v>
                </c:pt>
                <c:pt idx="1904">
                  <c:v>592</c:v>
                </c:pt>
                <c:pt idx="1905">
                  <c:v>593</c:v>
                </c:pt>
                <c:pt idx="1906">
                  <c:v>594</c:v>
                </c:pt>
                <c:pt idx="1907">
                  <c:v>595</c:v>
                </c:pt>
                <c:pt idx="1908">
                  <c:v>596</c:v>
                </c:pt>
                <c:pt idx="1909">
                  <c:v>597</c:v>
                </c:pt>
                <c:pt idx="1910">
                  <c:v>598</c:v>
                </c:pt>
                <c:pt idx="1911">
                  <c:v>599</c:v>
                </c:pt>
                <c:pt idx="1912">
                  <c:v>600</c:v>
                </c:pt>
                <c:pt idx="1913">
                  <c:v>601</c:v>
                </c:pt>
                <c:pt idx="1914">
                  <c:v>602</c:v>
                </c:pt>
                <c:pt idx="1915">
                  <c:v>603</c:v>
                </c:pt>
                <c:pt idx="1916">
                  <c:v>604</c:v>
                </c:pt>
                <c:pt idx="1917">
                  <c:v>605</c:v>
                </c:pt>
                <c:pt idx="1918">
                  <c:v>606</c:v>
                </c:pt>
                <c:pt idx="1919">
                  <c:v>607</c:v>
                </c:pt>
                <c:pt idx="1920">
                  <c:v>608</c:v>
                </c:pt>
                <c:pt idx="1921">
                  <c:v>609</c:v>
                </c:pt>
                <c:pt idx="1922">
                  <c:v>610</c:v>
                </c:pt>
                <c:pt idx="1923">
                  <c:v>611</c:v>
                </c:pt>
                <c:pt idx="1924">
                  <c:v>612</c:v>
                </c:pt>
                <c:pt idx="1925">
                  <c:v>613</c:v>
                </c:pt>
                <c:pt idx="1926">
                  <c:v>614</c:v>
                </c:pt>
                <c:pt idx="1927">
                  <c:v>615</c:v>
                </c:pt>
                <c:pt idx="1928">
                  <c:v>616</c:v>
                </c:pt>
                <c:pt idx="1929">
                  <c:v>617</c:v>
                </c:pt>
                <c:pt idx="1930">
                  <c:v>618</c:v>
                </c:pt>
                <c:pt idx="1931">
                  <c:v>619</c:v>
                </c:pt>
                <c:pt idx="1932">
                  <c:v>620</c:v>
                </c:pt>
                <c:pt idx="1933">
                  <c:v>621</c:v>
                </c:pt>
                <c:pt idx="1934">
                  <c:v>622</c:v>
                </c:pt>
                <c:pt idx="1935">
                  <c:v>623</c:v>
                </c:pt>
                <c:pt idx="1936">
                  <c:v>624</c:v>
                </c:pt>
                <c:pt idx="1937">
                  <c:v>625</c:v>
                </c:pt>
                <c:pt idx="1938">
                  <c:v>626</c:v>
                </c:pt>
                <c:pt idx="1939">
                  <c:v>627</c:v>
                </c:pt>
                <c:pt idx="1940">
                  <c:v>628</c:v>
                </c:pt>
                <c:pt idx="1941">
                  <c:v>629</c:v>
                </c:pt>
                <c:pt idx="1942">
                  <c:v>630</c:v>
                </c:pt>
                <c:pt idx="1943">
                  <c:v>631</c:v>
                </c:pt>
                <c:pt idx="1944">
                  <c:v>632</c:v>
                </c:pt>
                <c:pt idx="1945">
                  <c:v>633</c:v>
                </c:pt>
                <c:pt idx="1946">
                  <c:v>634</c:v>
                </c:pt>
                <c:pt idx="1947">
                  <c:v>635</c:v>
                </c:pt>
                <c:pt idx="1948">
                  <c:v>636</c:v>
                </c:pt>
                <c:pt idx="1949">
                  <c:v>637</c:v>
                </c:pt>
                <c:pt idx="1950">
                  <c:v>638</c:v>
                </c:pt>
                <c:pt idx="1951">
                  <c:v>639</c:v>
                </c:pt>
                <c:pt idx="1952">
                  <c:v>640</c:v>
                </c:pt>
                <c:pt idx="1953">
                  <c:v>641</c:v>
                </c:pt>
                <c:pt idx="1954">
                  <c:v>642</c:v>
                </c:pt>
                <c:pt idx="1955">
                  <c:v>643</c:v>
                </c:pt>
                <c:pt idx="1956">
                  <c:v>644</c:v>
                </c:pt>
                <c:pt idx="1957">
                  <c:v>645</c:v>
                </c:pt>
                <c:pt idx="1958">
                  <c:v>646</c:v>
                </c:pt>
                <c:pt idx="1959">
                  <c:v>647</c:v>
                </c:pt>
                <c:pt idx="1960">
                  <c:v>648</c:v>
                </c:pt>
                <c:pt idx="1961">
                  <c:v>649</c:v>
                </c:pt>
                <c:pt idx="1962">
                  <c:v>650</c:v>
                </c:pt>
                <c:pt idx="1963">
                  <c:v>651</c:v>
                </c:pt>
                <c:pt idx="1964">
                  <c:v>652</c:v>
                </c:pt>
                <c:pt idx="1965">
                  <c:v>653</c:v>
                </c:pt>
                <c:pt idx="1966">
                  <c:v>654</c:v>
                </c:pt>
                <c:pt idx="1967">
                  <c:v>655</c:v>
                </c:pt>
                <c:pt idx="1968">
                  <c:v>656</c:v>
                </c:pt>
                <c:pt idx="1969">
                  <c:v>657</c:v>
                </c:pt>
                <c:pt idx="1970">
                  <c:v>658</c:v>
                </c:pt>
                <c:pt idx="1971">
                  <c:v>659</c:v>
                </c:pt>
                <c:pt idx="1972">
                  <c:v>660</c:v>
                </c:pt>
                <c:pt idx="1973">
                  <c:v>661</c:v>
                </c:pt>
                <c:pt idx="1974">
                  <c:v>662</c:v>
                </c:pt>
                <c:pt idx="1975">
                  <c:v>663</c:v>
                </c:pt>
                <c:pt idx="1976">
                  <c:v>664</c:v>
                </c:pt>
                <c:pt idx="1977">
                  <c:v>665</c:v>
                </c:pt>
                <c:pt idx="1978">
                  <c:v>666</c:v>
                </c:pt>
                <c:pt idx="1979">
                  <c:v>667</c:v>
                </c:pt>
                <c:pt idx="1980">
                  <c:v>668</c:v>
                </c:pt>
                <c:pt idx="1981">
                  <c:v>669</c:v>
                </c:pt>
                <c:pt idx="1982">
                  <c:v>670</c:v>
                </c:pt>
                <c:pt idx="1983">
                  <c:v>671</c:v>
                </c:pt>
                <c:pt idx="1984">
                  <c:v>672</c:v>
                </c:pt>
                <c:pt idx="1985">
                  <c:v>673</c:v>
                </c:pt>
                <c:pt idx="1986">
                  <c:v>674</c:v>
                </c:pt>
                <c:pt idx="1987">
                  <c:v>675</c:v>
                </c:pt>
                <c:pt idx="1988">
                  <c:v>676</c:v>
                </c:pt>
                <c:pt idx="1989">
                  <c:v>677</c:v>
                </c:pt>
                <c:pt idx="1990">
                  <c:v>678</c:v>
                </c:pt>
                <c:pt idx="1991">
                  <c:v>679</c:v>
                </c:pt>
                <c:pt idx="1992">
                  <c:v>680</c:v>
                </c:pt>
                <c:pt idx="1993">
                  <c:v>681</c:v>
                </c:pt>
                <c:pt idx="1994">
                  <c:v>682</c:v>
                </c:pt>
                <c:pt idx="1995">
                  <c:v>683</c:v>
                </c:pt>
                <c:pt idx="1996">
                  <c:v>684</c:v>
                </c:pt>
                <c:pt idx="1997">
                  <c:v>685</c:v>
                </c:pt>
                <c:pt idx="1998">
                  <c:v>686</c:v>
                </c:pt>
                <c:pt idx="1999">
                  <c:v>687</c:v>
                </c:pt>
                <c:pt idx="2000">
                  <c:v>688</c:v>
                </c:pt>
                <c:pt idx="2001">
                  <c:v>689</c:v>
                </c:pt>
                <c:pt idx="2002">
                  <c:v>690</c:v>
                </c:pt>
                <c:pt idx="2003">
                  <c:v>691</c:v>
                </c:pt>
                <c:pt idx="2004">
                  <c:v>692</c:v>
                </c:pt>
                <c:pt idx="2005">
                  <c:v>693</c:v>
                </c:pt>
                <c:pt idx="2006">
                  <c:v>694</c:v>
                </c:pt>
                <c:pt idx="2007">
                  <c:v>695</c:v>
                </c:pt>
                <c:pt idx="2008">
                  <c:v>696</c:v>
                </c:pt>
                <c:pt idx="2009">
                  <c:v>697</c:v>
                </c:pt>
                <c:pt idx="2010">
                  <c:v>698</c:v>
                </c:pt>
                <c:pt idx="2011">
                  <c:v>699</c:v>
                </c:pt>
                <c:pt idx="2012">
                  <c:v>700</c:v>
                </c:pt>
                <c:pt idx="2013">
                  <c:v>701</c:v>
                </c:pt>
                <c:pt idx="2014">
                  <c:v>702</c:v>
                </c:pt>
                <c:pt idx="2015">
                  <c:v>703</c:v>
                </c:pt>
                <c:pt idx="2016">
                  <c:v>704</c:v>
                </c:pt>
                <c:pt idx="2017">
                  <c:v>705</c:v>
                </c:pt>
                <c:pt idx="2018">
                  <c:v>706</c:v>
                </c:pt>
                <c:pt idx="2019">
                  <c:v>707</c:v>
                </c:pt>
                <c:pt idx="2020">
                  <c:v>708</c:v>
                </c:pt>
                <c:pt idx="2021">
                  <c:v>709</c:v>
                </c:pt>
                <c:pt idx="2022">
                  <c:v>710</c:v>
                </c:pt>
                <c:pt idx="2023">
                  <c:v>711</c:v>
                </c:pt>
                <c:pt idx="2024">
                  <c:v>712</c:v>
                </c:pt>
                <c:pt idx="2025">
                  <c:v>713</c:v>
                </c:pt>
                <c:pt idx="2026">
                  <c:v>714</c:v>
                </c:pt>
                <c:pt idx="2027">
                  <c:v>715</c:v>
                </c:pt>
                <c:pt idx="2028">
                  <c:v>716</c:v>
                </c:pt>
                <c:pt idx="2029">
                  <c:v>717</c:v>
                </c:pt>
                <c:pt idx="2030">
                  <c:v>718</c:v>
                </c:pt>
                <c:pt idx="2031">
                  <c:v>719</c:v>
                </c:pt>
                <c:pt idx="2032">
                  <c:v>720</c:v>
                </c:pt>
                <c:pt idx="2033">
                  <c:v>721</c:v>
                </c:pt>
                <c:pt idx="2034">
                  <c:v>722</c:v>
                </c:pt>
                <c:pt idx="2035">
                  <c:v>723</c:v>
                </c:pt>
                <c:pt idx="2036">
                  <c:v>724</c:v>
                </c:pt>
                <c:pt idx="2037">
                  <c:v>725</c:v>
                </c:pt>
                <c:pt idx="2038">
                  <c:v>726</c:v>
                </c:pt>
                <c:pt idx="2039">
                  <c:v>727</c:v>
                </c:pt>
                <c:pt idx="2040">
                  <c:v>728</c:v>
                </c:pt>
                <c:pt idx="2041">
                  <c:v>729</c:v>
                </c:pt>
                <c:pt idx="2042">
                  <c:v>730</c:v>
                </c:pt>
                <c:pt idx="2043">
                  <c:v>731</c:v>
                </c:pt>
                <c:pt idx="2044">
                  <c:v>732</c:v>
                </c:pt>
                <c:pt idx="2045">
                  <c:v>733</c:v>
                </c:pt>
                <c:pt idx="2046">
                  <c:v>734</c:v>
                </c:pt>
                <c:pt idx="2047">
                  <c:v>735</c:v>
                </c:pt>
                <c:pt idx="2048">
                  <c:v>736</c:v>
                </c:pt>
                <c:pt idx="2049">
                  <c:v>737</c:v>
                </c:pt>
                <c:pt idx="2050">
                  <c:v>738</c:v>
                </c:pt>
                <c:pt idx="2051">
                  <c:v>739</c:v>
                </c:pt>
                <c:pt idx="2052">
                  <c:v>740</c:v>
                </c:pt>
                <c:pt idx="2053">
                  <c:v>741</c:v>
                </c:pt>
                <c:pt idx="2054">
                  <c:v>742</c:v>
                </c:pt>
                <c:pt idx="2055">
                  <c:v>743</c:v>
                </c:pt>
                <c:pt idx="2056">
                  <c:v>744</c:v>
                </c:pt>
                <c:pt idx="2057">
                  <c:v>745</c:v>
                </c:pt>
                <c:pt idx="2058">
                  <c:v>746</c:v>
                </c:pt>
                <c:pt idx="2059">
                  <c:v>747</c:v>
                </c:pt>
                <c:pt idx="2060">
                  <c:v>748</c:v>
                </c:pt>
                <c:pt idx="2061">
                  <c:v>749</c:v>
                </c:pt>
                <c:pt idx="2062">
                  <c:v>750</c:v>
                </c:pt>
                <c:pt idx="2063">
                  <c:v>751</c:v>
                </c:pt>
                <c:pt idx="2064">
                  <c:v>752</c:v>
                </c:pt>
                <c:pt idx="2065">
                  <c:v>753</c:v>
                </c:pt>
                <c:pt idx="2066">
                  <c:v>754</c:v>
                </c:pt>
                <c:pt idx="2067">
                  <c:v>755</c:v>
                </c:pt>
                <c:pt idx="2068">
                  <c:v>756</c:v>
                </c:pt>
                <c:pt idx="2069">
                  <c:v>757</c:v>
                </c:pt>
                <c:pt idx="2070">
                  <c:v>758</c:v>
                </c:pt>
                <c:pt idx="2071">
                  <c:v>759</c:v>
                </c:pt>
                <c:pt idx="2072">
                  <c:v>760</c:v>
                </c:pt>
                <c:pt idx="2073">
                  <c:v>761</c:v>
                </c:pt>
                <c:pt idx="2074">
                  <c:v>762</c:v>
                </c:pt>
                <c:pt idx="2075">
                  <c:v>763</c:v>
                </c:pt>
                <c:pt idx="2076">
                  <c:v>764</c:v>
                </c:pt>
                <c:pt idx="2077">
                  <c:v>765</c:v>
                </c:pt>
                <c:pt idx="2078">
                  <c:v>766</c:v>
                </c:pt>
                <c:pt idx="2079">
                  <c:v>767</c:v>
                </c:pt>
                <c:pt idx="2080">
                  <c:v>768</c:v>
                </c:pt>
                <c:pt idx="2081">
                  <c:v>769</c:v>
                </c:pt>
                <c:pt idx="2082">
                  <c:v>770</c:v>
                </c:pt>
                <c:pt idx="2083">
                  <c:v>771</c:v>
                </c:pt>
                <c:pt idx="2084">
                  <c:v>772</c:v>
                </c:pt>
                <c:pt idx="2085">
                  <c:v>773</c:v>
                </c:pt>
                <c:pt idx="2086">
                  <c:v>774</c:v>
                </c:pt>
                <c:pt idx="2087">
                  <c:v>775</c:v>
                </c:pt>
                <c:pt idx="2088">
                  <c:v>776</c:v>
                </c:pt>
                <c:pt idx="2089">
                  <c:v>777</c:v>
                </c:pt>
                <c:pt idx="2090">
                  <c:v>778</c:v>
                </c:pt>
                <c:pt idx="2091">
                  <c:v>779</c:v>
                </c:pt>
                <c:pt idx="2092">
                  <c:v>780</c:v>
                </c:pt>
                <c:pt idx="2093">
                  <c:v>781</c:v>
                </c:pt>
                <c:pt idx="2094">
                  <c:v>782</c:v>
                </c:pt>
                <c:pt idx="2095">
                  <c:v>783</c:v>
                </c:pt>
                <c:pt idx="2096">
                  <c:v>784</c:v>
                </c:pt>
                <c:pt idx="2097">
                  <c:v>785</c:v>
                </c:pt>
                <c:pt idx="2098">
                  <c:v>786</c:v>
                </c:pt>
                <c:pt idx="2099">
                  <c:v>787</c:v>
                </c:pt>
                <c:pt idx="2100">
                  <c:v>788</c:v>
                </c:pt>
                <c:pt idx="2101">
                  <c:v>789</c:v>
                </c:pt>
                <c:pt idx="2102">
                  <c:v>790</c:v>
                </c:pt>
                <c:pt idx="2103">
                  <c:v>791</c:v>
                </c:pt>
                <c:pt idx="2104">
                  <c:v>792</c:v>
                </c:pt>
                <c:pt idx="2105">
                  <c:v>793</c:v>
                </c:pt>
                <c:pt idx="2106">
                  <c:v>794</c:v>
                </c:pt>
                <c:pt idx="2107">
                  <c:v>795</c:v>
                </c:pt>
                <c:pt idx="2108">
                  <c:v>796</c:v>
                </c:pt>
                <c:pt idx="2109">
                  <c:v>797</c:v>
                </c:pt>
                <c:pt idx="2110">
                  <c:v>798</c:v>
                </c:pt>
                <c:pt idx="2111">
                  <c:v>799</c:v>
                </c:pt>
                <c:pt idx="2112">
                  <c:v>800</c:v>
                </c:pt>
                <c:pt idx="2113">
                  <c:v>801</c:v>
                </c:pt>
                <c:pt idx="2114">
                  <c:v>802</c:v>
                </c:pt>
                <c:pt idx="2115">
                  <c:v>803</c:v>
                </c:pt>
                <c:pt idx="2116">
                  <c:v>804</c:v>
                </c:pt>
                <c:pt idx="2117">
                  <c:v>805</c:v>
                </c:pt>
                <c:pt idx="2118">
                  <c:v>806</c:v>
                </c:pt>
                <c:pt idx="2119">
                  <c:v>807</c:v>
                </c:pt>
                <c:pt idx="2120">
                  <c:v>808</c:v>
                </c:pt>
                <c:pt idx="2121">
                  <c:v>809</c:v>
                </c:pt>
                <c:pt idx="2122">
                  <c:v>810</c:v>
                </c:pt>
                <c:pt idx="2123">
                  <c:v>811</c:v>
                </c:pt>
                <c:pt idx="2124">
                  <c:v>812</c:v>
                </c:pt>
                <c:pt idx="2125">
                  <c:v>813</c:v>
                </c:pt>
                <c:pt idx="2126">
                  <c:v>814</c:v>
                </c:pt>
                <c:pt idx="2127">
                  <c:v>815</c:v>
                </c:pt>
                <c:pt idx="2128">
                  <c:v>816</c:v>
                </c:pt>
                <c:pt idx="2129">
                  <c:v>817</c:v>
                </c:pt>
                <c:pt idx="2130">
                  <c:v>818</c:v>
                </c:pt>
                <c:pt idx="2131">
                  <c:v>819</c:v>
                </c:pt>
                <c:pt idx="2132">
                  <c:v>820</c:v>
                </c:pt>
                <c:pt idx="2133">
                  <c:v>821</c:v>
                </c:pt>
                <c:pt idx="2134">
                  <c:v>822</c:v>
                </c:pt>
                <c:pt idx="2135">
                  <c:v>823</c:v>
                </c:pt>
                <c:pt idx="2136">
                  <c:v>824</c:v>
                </c:pt>
                <c:pt idx="2137">
                  <c:v>825</c:v>
                </c:pt>
                <c:pt idx="2138">
                  <c:v>826</c:v>
                </c:pt>
                <c:pt idx="2139">
                  <c:v>827</c:v>
                </c:pt>
                <c:pt idx="2140">
                  <c:v>828</c:v>
                </c:pt>
                <c:pt idx="2141">
                  <c:v>829</c:v>
                </c:pt>
                <c:pt idx="2142">
                  <c:v>830</c:v>
                </c:pt>
                <c:pt idx="2143">
                  <c:v>831</c:v>
                </c:pt>
                <c:pt idx="2144">
                  <c:v>832</c:v>
                </c:pt>
                <c:pt idx="2145">
                  <c:v>833</c:v>
                </c:pt>
                <c:pt idx="2146">
                  <c:v>834</c:v>
                </c:pt>
                <c:pt idx="2147">
                  <c:v>835</c:v>
                </c:pt>
                <c:pt idx="2148">
                  <c:v>836</c:v>
                </c:pt>
                <c:pt idx="2149">
                  <c:v>837</c:v>
                </c:pt>
                <c:pt idx="2150">
                  <c:v>838</c:v>
                </c:pt>
                <c:pt idx="2151">
                  <c:v>839</c:v>
                </c:pt>
                <c:pt idx="2152">
                  <c:v>840</c:v>
                </c:pt>
                <c:pt idx="2153">
                  <c:v>841</c:v>
                </c:pt>
                <c:pt idx="2154">
                  <c:v>842</c:v>
                </c:pt>
                <c:pt idx="2155">
                  <c:v>843</c:v>
                </c:pt>
                <c:pt idx="2156">
                  <c:v>844</c:v>
                </c:pt>
                <c:pt idx="2157">
                  <c:v>845</c:v>
                </c:pt>
                <c:pt idx="2158">
                  <c:v>846</c:v>
                </c:pt>
                <c:pt idx="2159">
                  <c:v>847</c:v>
                </c:pt>
                <c:pt idx="2160">
                  <c:v>848</c:v>
                </c:pt>
                <c:pt idx="2161">
                  <c:v>849</c:v>
                </c:pt>
                <c:pt idx="2162">
                  <c:v>850</c:v>
                </c:pt>
                <c:pt idx="2163">
                  <c:v>851</c:v>
                </c:pt>
                <c:pt idx="2164">
                  <c:v>852</c:v>
                </c:pt>
                <c:pt idx="2165">
                  <c:v>853</c:v>
                </c:pt>
                <c:pt idx="2166">
                  <c:v>854</c:v>
                </c:pt>
                <c:pt idx="2167">
                  <c:v>855</c:v>
                </c:pt>
                <c:pt idx="2168">
                  <c:v>856</c:v>
                </c:pt>
                <c:pt idx="2169">
                  <c:v>857</c:v>
                </c:pt>
                <c:pt idx="2170">
                  <c:v>858</c:v>
                </c:pt>
                <c:pt idx="2171">
                  <c:v>859</c:v>
                </c:pt>
                <c:pt idx="2172">
                  <c:v>860</c:v>
                </c:pt>
                <c:pt idx="2173">
                  <c:v>861</c:v>
                </c:pt>
                <c:pt idx="2174">
                  <c:v>862</c:v>
                </c:pt>
                <c:pt idx="2175">
                  <c:v>863</c:v>
                </c:pt>
                <c:pt idx="2176">
                  <c:v>864</c:v>
                </c:pt>
                <c:pt idx="2177">
                  <c:v>865</c:v>
                </c:pt>
                <c:pt idx="2178">
                  <c:v>866</c:v>
                </c:pt>
                <c:pt idx="2179">
                  <c:v>867</c:v>
                </c:pt>
                <c:pt idx="2180">
                  <c:v>868</c:v>
                </c:pt>
                <c:pt idx="2181">
                  <c:v>869</c:v>
                </c:pt>
                <c:pt idx="2182">
                  <c:v>870</c:v>
                </c:pt>
                <c:pt idx="2183">
                  <c:v>871</c:v>
                </c:pt>
                <c:pt idx="2184">
                  <c:v>872</c:v>
                </c:pt>
                <c:pt idx="2185">
                  <c:v>873</c:v>
                </c:pt>
                <c:pt idx="2186">
                  <c:v>874</c:v>
                </c:pt>
                <c:pt idx="2187">
                  <c:v>875</c:v>
                </c:pt>
                <c:pt idx="2188">
                  <c:v>876</c:v>
                </c:pt>
                <c:pt idx="2189">
                  <c:v>877</c:v>
                </c:pt>
                <c:pt idx="2190">
                  <c:v>878</c:v>
                </c:pt>
                <c:pt idx="2191">
                  <c:v>879</c:v>
                </c:pt>
                <c:pt idx="2192">
                  <c:v>880</c:v>
                </c:pt>
                <c:pt idx="2193">
                  <c:v>881</c:v>
                </c:pt>
                <c:pt idx="2194">
                  <c:v>882</c:v>
                </c:pt>
                <c:pt idx="2195">
                  <c:v>883</c:v>
                </c:pt>
                <c:pt idx="2196">
                  <c:v>884</c:v>
                </c:pt>
                <c:pt idx="2197">
                  <c:v>885</c:v>
                </c:pt>
                <c:pt idx="2198">
                  <c:v>886</c:v>
                </c:pt>
                <c:pt idx="2199">
                  <c:v>887</c:v>
                </c:pt>
                <c:pt idx="2200">
                  <c:v>888</c:v>
                </c:pt>
                <c:pt idx="2201">
                  <c:v>889</c:v>
                </c:pt>
                <c:pt idx="2202">
                  <c:v>890</c:v>
                </c:pt>
                <c:pt idx="2203">
                  <c:v>891</c:v>
                </c:pt>
                <c:pt idx="2204">
                  <c:v>892</c:v>
                </c:pt>
                <c:pt idx="2205">
                  <c:v>893</c:v>
                </c:pt>
                <c:pt idx="2206">
                  <c:v>894</c:v>
                </c:pt>
                <c:pt idx="2207">
                  <c:v>895</c:v>
                </c:pt>
                <c:pt idx="2208">
                  <c:v>896</c:v>
                </c:pt>
                <c:pt idx="2209">
                  <c:v>897</c:v>
                </c:pt>
                <c:pt idx="2210">
                  <c:v>898</c:v>
                </c:pt>
                <c:pt idx="2211">
                  <c:v>899</c:v>
                </c:pt>
                <c:pt idx="2212">
                  <c:v>900</c:v>
                </c:pt>
                <c:pt idx="2213">
                  <c:v>901</c:v>
                </c:pt>
                <c:pt idx="2214">
                  <c:v>902</c:v>
                </c:pt>
                <c:pt idx="2215">
                  <c:v>903</c:v>
                </c:pt>
                <c:pt idx="2216">
                  <c:v>904</c:v>
                </c:pt>
                <c:pt idx="2217">
                  <c:v>905</c:v>
                </c:pt>
                <c:pt idx="2218">
                  <c:v>906</c:v>
                </c:pt>
                <c:pt idx="2219">
                  <c:v>907</c:v>
                </c:pt>
                <c:pt idx="2220">
                  <c:v>908</c:v>
                </c:pt>
                <c:pt idx="2221">
                  <c:v>909</c:v>
                </c:pt>
                <c:pt idx="2222">
                  <c:v>910</c:v>
                </c:pt>
                <c:pt idx="2223">
                  <c:v>911</c:v>
                </c:pt>
                <c:pt idx="2224">
                  <c:v>912</c:v>
                </c:pt>
                <c:pt idx="2225">
                  <c:v>913</c:v>
                </c:pt>
                <c:pt idx="2226">
                  <c:v>914</c:v>
                </c:pt>
                <c:pt idx="2227">
                  <c:v>915</c:v>
                </c:pt>
                <c:pt idx="2228">
                  <c:v>916</c:v>
                </c:pt>
                <c:pt idx="2229">
                  <c:v>917</c:v>
                </c:pt>
                <c:pt idx="2230">
                  <c:v>918</c:v>
                </c:pt>
                <c:pt idx="2231">
                  <c:v>919</c:v>
                </c:pt>
                <c:pt idx="2232">
                  <c:v>920</c:v>
                </c:pt>
                <c:pt idx="2233">
                  <c:v>921</c:v>
                </c:pt>
                <c:pt idx="2234">
                  <c:v>922</c:v>
                </c:pt>
                <c:pt idx="2235">
                  <c:v>923</c:v>
                </c:pt>
                <c:pt idx="2236">
                  <c:v>924</c:v>
                </c:pt>
                <c:pt idx="2237">
                  <c:v>925</c:v>
                </c:pt>
                <c:pt idx="2238">
                  <c:v>926</c:v>
                </c:pt>
                <c:pt idx="2239">
                  <c:v>927</c:v>
                </c:pt>
                <c:pt idx="2240">
                  <c:v>928</c:v>
                </c:pt>
                <c:pt idx="2241">
                  <c:v>929</c:v>
                </c:pt>
                <c:pt idx="2242">
                  <c:v>930</c:v>
                </c:pt>
                <c:pt idx="2243">
                  <c:v>931</c:v>
                </c:pt>
                <c:pt idx="2244">
                  <c:v>932</c:v>
                </c:pt>
                <c:pt idx="2245">
                  <c:v>933</c:v>
                </c:pt>
                <c:pt idx="2246">
                  <c:v>934</c:v>
                </c:pt>
                <c:pt idx="2247">
                  <c:v>935</c:v>
                </c:pt>
                <c:pt idx="2248">
                  <c:v>936</c:v>
                </c:pt>
                <c:pt idx="2249">
                  <c:v>937</c:v>
                </c:pt>
                <c:pt idx="2250">
                  <c:v>938</c:v>
                </c:pt>
                <c:pt idx="2251">
                  <c:v>939</c:v>
                </c:pt>
                <c:pt idx="2252">
                  <c:v>940</c:v>
                </c:pt>
                <c:pt idx="2253">
                  <c:v>941</c:v>
                </c:pt>
                <c:pt idx="2254">
                  <c:v>942</c:v>
                </c:pt>
                <c:pt idx="2255">
                  <c:v>943</c:v>
                </c:pt>
                <c:pt idx="2256">
                  <c:v>944</c:v>
                </c:pt>
                <c:pt idx="2257">
                  <c:v>945</c:v>
                </c:pt>
                <c:pt idx="2258">
                  <c:v>946</c:v>
                </c:pt>
                <c:pt idx="2259">
                  <c:v>947</c:v>
                </c:pt>
                <c:pt idx="2260">
                  <c:v>948</c:v>
                </c:pt>
                <c:pt idx="2261">
                  <c:v>949</c:v>
                </c:pt>
                <c:pt idx="2262">
                  <c:v>950</c:v>
                </c:pt>
                <c:pt idx="2263">
                  <c:v>951</c:v>
                </c:pt>
                <c:pt idx="2264">
                  <c:v>952</c:v>
                </c:pt>
                <c:pt idx="2265">
                  <c:v>953</c:v>
                </c:pt>
                <c:pt idx="2266">
                  <c:v>954</c:v>
                </c:pt>
                <c:pt idx="2267">
                  <c:v>955</c:v>
                </c:pt>
                <c:pt idx="2268">
                  <c:v>956</c:v>
                </c:pt>
                <c:pt idx="2269">
                  <c:v>957</c:v>
                </c:pt>
                <c:pt idx="2270">
                  <c:v>958</c:v>
                </c:pt>
                <c:pt idx="2271">
                  <c:v>959</c:v>
                </c:pt>
                <c:pt idx="2272">
                  <c:v>960</c:v>
                </c:pt>
                <c:pt idx="2273">
                  <c:v>961</c:v>
                </c:pt>
                <c:pt idx="2274">
                  <c:v>962</c:v>
                </c:pt>
                <c:pt idx="2275">
                  <c:v>963</c:v>
                </c:pt>
                <c:pt idx="2276">
                  <c:v>964</c:v>
                </c:pt>
                <c:pt idx="2277">
                  <c:v>965</c:v>
                </c:pt>
                <c:pt idx="2278">
                  <c:v>966</c:v>
                </c:pt>
                <c:pt idx="2279">
                  <c:v>967</c:v>
                </c:pt>
                <c:pt idx="2280">
                  <c:v>968</c:v>
                </c:pt>
                <c:pt idx="2281">
                  <c:v>969</c:v>
                </c:pt>
                <c:pt idx="2282">
                  <c:v>970</c:v>
                </c:pt>
                <c:pt idx="2283">
                  <c:v>971</c:v>
                </c:pt>
                <c:pt idx="2284">
                  <c:v>972</c:v>
                </c:pt>
                <c:pt idx="2285">
                  <c:v>973</c:v>
                </c:pt>
                <c:pt idx="2286">
                  <c:v>974</c:v>
                </c:pt>
                <c:pt idx="2287">
                  <c:v>975</c:v>
                </c:pt>
                <c:pt idx="2288">
                  <c:v>976</c:v>
                </c:pt>
                <c:pt idx="2289">
                  <c:v>977</c:v>
                </c:pt>
                <c:pt idx="2290">
                  <c:v>978</c:v>
                </c:pt>
                <c:pt idx="2291">
                  <c:v>979</c:v>
                </c:pt>
                <c:pt idx="2292">
                  <c:v>980</c:v>
                </c:pt>
                <c:pt idx="2293">
                  <c:v>981</c:v>
                </c:pt>
                <c:pt idx="2294">
                  <c:v>982</c:v>
                </c:pt>
                <c:pt idx="2295">
                  <c:v>983</c:v>
                </c:pt>
                <c:pt idx="2296">
                  <c:v>984</c:v>
                </c:pt>
                <c:pt idx="2297">
                  <c:v>985</c:v>
                </c:pt>
                <c:pt idx="2298">
                  <c:v>986</c:v>
                </c:pt>
                <c:pt idx="2299">
                  <c:v>987</c:v>
                </c:pt>
                <c:pt idx="2300">
                  <c:v>988</c:v>
                </c:pt>
                <c:pt idx="2301">
                  <c:v>989</c:v>
                </c:pt>
                <c:pt idx="2302">
                  <c:v>990</c:v>
                </c:pt>
                <c:pt idx="2303">
                  <c:v>991</c:v>
                </c:pt>
                <c:pt idx="2304">
                  <c:v>992</c:v>
                </c:pt>
                <c:pt idx="2305">
                  <c:v>993</c:v>
                </c:pt>
                <c:pt idx="2306">
                  <c:v>994</c:v>
                </c:pt>
                <c:pt idx="2307">
                  <c:v>995</c:v>
                </c:pt>
                <c:pt idx="2308">
                  <c:v>996</c:v>
                </c:pt>
                <c:pt idx="2309">
                  <c:v>997</c:v>
                </c:pt>
                <c:pt idx="2310">
                  <c:v>998</c:v>
                </c:pt>
                <c:pt idx="2311">
                  <c:v>999</c:v>
                </c:pt>
                <c:pt idx="2312">
                  <c:v>1000</c:v>
                </c:pt>
                <c:pt idx="2313">
                  <c:v>1001</c:v>
                </c:pt>
                <c:pt idx="2314">
                  <c:v>1002</c:v>
                </c:pt>
                <c:pt idx="2315">
                  <c:v>1003</c:v>
                </c:pt>
                <c:pt idx="2316">
                  <c:v>1004</c:v>
                </c:pt>
                <c:pt idx="2317">
                  <c:v>1005</c:v>
                </c:pt>
                <c:pt idx="2318">
                  <c:v>1006</c:v>
                </c:pt>
                <c:pt idx="2319">
                  <c:v>1007</c:v>
                </c:pt>
                <c:pt idx="2320">
                  <c:v>1008</c:v>
                </c:pt>
                <c:pt idx="2321">
                  <c:v>1009</c:v>
                </c:pt>
                <c:pt idx="2322">
                  <c:v>1010</c:v>
                </c:pt>
                <c:pt idx="2323">
                  <c:v>1011</c:v>
                </c:pt>
                <c:pt idx="2324">
                  <c:v>1012</c:v>
                </c:pt>
                <c:pt idx="2325">
                  <c:v>1013</c:v>
                </c:pt>
                <c:pt idx="2326">
                  <c:v>1014</c:v>
                </c:pt>
                <c:pt idx="2327">
                  <c:v>1015</c:v>
                </c:pt>
                <c:pt idx="2328">
                  <c:v>1016</c:v>
                </c:pt>
                <c:pt idx="2329">
                  <c:v>1017</c:v>
                </c:pt>
                <c:pt idx="2330">
                  <c:v>1018</c:v>
                </c:pt>
                <c:pt idx="2331">
                  <c:v>1019</c:v>
                </c:pt>
                <c:pt idx="2332">
                  <c:v>1020</c:v>
                </c:pt>
                <c:pt idx="2333">
                  <c:v>1021</c:v>
                </c:pt>
                <c:pt idx="2334">
                  <c:v>1022</c:v>
                </c:pt>
                <c:pt idx="2335">
                  <c:v>1023</c:v>
                </c:pt>
                <c:pt idx="2336">
                  <c:v>1024</c:v>
                </c:pt>
                <c:pt idx="2337">
                  <c:v>1025</c:v>
                </c:pt>
                <c:pt idx="2338">
                  <c:v>1026</c:v>
                </c:pt>
                <c:pt idx="2339">
                  <c:v>1027</c:v>
                </c:pt>
                <c:pt idx="2340">
                  <c:v>1028</c:v>
                </c:pt>
                <c:pt idx="2341">
                  <c:v>1029</c:v>
                </c:pt>
                <c:pt idx="2342">
                  <c:v>1030</c:v>
                </c:pt>
                <c:pt idx="2343">
                  <c:v>1031</c:v>
                </c:pt>
                <c:pt idx="2344">
                  <c:v>1032</c:v>
                </c:pt>
                <c:pt idx="2345">
                  <c:v>1033</c:v>
                </c:pt>
                <c:pt idx="2346">
                  <c:v>1034</c:v>
                </c:pt>
                <c:pt idx="2347">
                  <c:v>1035</c:v>
                </c:pt>
                <c:pt idx="2348">
                  <c:v>1036</c:v>
                </c:pt>
                <c:pt idx="2349">
                  <c:v>1037</c:v>
                </c:pt>
                <c:pt idx="2350">
                  <c:v>1038</c:v>
                </c:pt>
                <c:pt idx="2351">
                  <c:v>1039</c:v>
                </c:pt>
                <c:pt idx="2352">
                  <c:v>1040</c:v>
                </c:pt>
                <c:pt idx="2353">
                  <c:v>1041</c:v>
                </c:pt>
                <c:pt idx="2354">
                  <c:v>1042</c:v>
                </c:pt>
                <c:pt idx="2355">
                  <c:v>1043</c:v>
                </c:pt>
                <c:pt idx="2356">
                  <c:v>1044</c:v>
                </c:pt>
                <c:pt idx="2357">
                  <c:v>1045</c:v>
                </c:pt>
                <c:pt idx="2358">
                  <c:v>1046</c:v>
                </c:pt>
                <c:pt idx="2359">
                  <c:v>1047</c:v>
                </c:pt>
                <c:pt idx="2360">
                  <c:v>1048</c:v>
                </c:pt>
                <c:pt idx="2361">
                  <c:v>1049</c:v>
                </c:pt>
                <c:pt idx="2362">
                  <c:v>1050</c:v>
                </c:pt>
                <c:pt idx="2363">
                  <c:v>1051</c:v>
                </c:pt>
                <c:pt idx="2364">
                  <c:v>1052</c:v>
                </c:pt>
                <c:pt idx="2365">
                  <c:v>1053</c:v>
                </c:pt>
                <c:pt idx="2366">
                  <c:v>1054</c:v>
                </c:pt>
                <c:pt idx="2367">
                  <c:v>1055</c:v>
                </c:pt>
                <c:pt idx="2368">
                  <c:v>1056</c:v>
                </c:pt>
                <c:pt idx="2369">
                  <c:v>1057</c:v>
                </c:pt>
                <c:pt idx="2370">
                  <c:v>1058</c:v>
                </c:pt>
                <c:pt idx="2371">
                  <c:v>1059</c:v>
                </c:pt>
                <c:pt idx="2372">
                  <c:v>1060</c:v>
                </c:pt>
                <c:pt idx="2373">
                  <c:v>1061</c:v>
                </c:pt>
                <c:pt idx="2374">
                  <c:v>1062</c:v>
                </c:pt>
                <c:pt idx="2375">
                  <c:v>1063</c:v>
                </c:pt>
                <c:pt idx="2376">
                  <c:v>1064</c:v>
                </c:pt>
                <c:pt idx="2377">
                  <c:v>1065</c:v>
                </c:pt>
                <c:pt idx="2378">
                  <c:v>1066</c:v>
                </c:pt>
                <c:pt idx="2379">
                  <c:v>1067</c:v>
                </c:pt>
                <c:pt idx="2380">
                  <c:v>1068</c:v>
                </c:pt>
                <c:pt idx="2381">
                  <c:v>1069</c:v>
                </c:pt>
                <c:pt idx="2382">
                  <c:v>1070</c:v>
                </c:pt>
                <c:pt idx="2383">
                  <c:v>1071</c:v>
                </c:pt>
                <c:pt idx="2384">
                  <c:v>1072</c:v>
                </c:pt>
                <c:pt idx="2385">
                  <c:v>1073</c:v>
                </c:pt>
                <c:pt idx="2386">
                  <c:v>1074</c:v>
                </c:pt>
                <c:pt idx="2387">
                  <c:v>1075</c:v>
                </c:pt>
                <c:pt idx="2388">
                  <c:v>1076</c:v>
                </c:pt>
                <c:pt idx="2389">
                  <c:v>1077</c:v>
                </c:pt>
                <c:pt idx="2390">
                  <c:v>1078</c:v>
                </c:pt>
                <c:pt idx="2391">
                  <c:v>1079</c:v>
                </c:pt>
                <c:pt idx="2392">
                  <c:v>1080</c:v>
                </c:pt>
                <c:pt idx="2393">
                  <c:v>1081</c:v>
                </c:pt>
                <c:pt idx="2394">
                  <c:v>1082</c:v>
                </c:pt>
                <c:pt idx="2395">
                  <c:v>1083</c:v>
                </c:pt>
                <c:pt idx="2396">
                  <c:v>1084</c:v>
                </c:pt>
                <c:pt idx="2397">
                  <c:v>1085</c:v>
                </c:pt>
                <c:pt idx="2398">
                  <c:v>1086</c:v>
                </c:pt>
                <c:pt idx="2399">
                  <c:v>1087</c:v>
                </c:pt>
                <c:pt idx="2400">
                  <c:v>1088</c:v>
                </c:pt>
                <c:pt idx="2401">
                  <c:v>1089</c:v>
                </c:pt>
                <c:pt idx="2402">
                  <c:v>1090</c:v>
                </c:pt>
                <c:pt idx="2403">
                  <c:v>1091</c:v>
                </c:pt>
                <c:pt idx="2404">
                  <c:v>1092</c:v>
                </c:pt>
                <c:pt idx="2405">
                  <c:v>1093</c:v>
                </c:pt>
                <c:pt idx="2406">
                  <c:v>1094</c:v>
                </c:pt>
                <c:pt idx="2407">
                  <c:v>1095</c:v>
                </c:pt>
                <c:pt idx="2408">
                  <c:v>1096</c:v>
                </c:pt>
                <c:pt idx="2409">
                  <c:v>1097</c:v>
                </c:pt>
                <c:pt idx="2410">
                  <c:v>1098</c:v>
                </c:pt>
                <c:pt idx="2411">
                  <c:v>1099</c:v>
                </c:pt>
                <c:pt idx="2412">
                  <c:v>1100</c:v>
                </c:pt>
                <c:pt idx="2413">
                  <c:v>1101</c:v>
                </c:pt>
                <c:pt idx="2414">
                  <c:v>1102</c:v>
                </c:pt>
                <c:pt idx="2415">
                  <c:v>1103</c:v>
                </c:pt>
                <c:pt idx="2416">
                  <c:v>1104</c:v>
                </c:pt>
                <c:pt idx="2417">
                  <c:v>1105</c:v>
                </c:pt>
                <c:pt idx="2418">
                  <c:v>1106</c:v>
                </c:pt>
                <c:pt idx="2419">
                  <c:v>1107</c:v>
                </c:pt>
                <c:pt idx="2420">
                  <c:v>1108</c:v>
                </c:pt>
                <c:pt idx="2421">
                  <c:v>1109</c:v>
                </c:pt>
                <c:pt idx="2422">
                  <c:v>1110</c:v>
                </c:pt>
                <c:pt idx="2423">
                  <c:v>1111</c:v>
                </c:pt>
                <c:pt idx="2424">
                  <c:v>1112</c:v>
                </c:pt>
                <c:pt idx="2425">
                  <c:v>1113</c:v>
                </c:pt>
                <c:pt idx="2426">
                  <c:v>1114</c:v>
                </c:pt>
                <c:pt idx="2427">
                  <c:v>1115</c:v>
                </c:pt>
                <c:pt idx="2428">
                  <c:v>1116</c:v>
                </c:pt>
                <c:pt idx="2429">
                  <c:v>1117</c:v>
                </c:pt>
                <c:pt idx="2430">
                  <c:v>1118</c:v>
                </c:pt>
                <c:pt idx="2431">
                  <c:v>1119</c:v>
                </c:pt>
                <c:pt idx="2432">
                  <c:v>1120</c:v>
                </c:pt>
                <c:pt idx="2433">
                  <c:v>1121</c:v>
                </c:pt>
                <c:pt idx="2434">
                  <c:v>1122</c:v>
                </c:pt>
                <c:pt idx="2435">
                  <c:v>1123</c:v>
                </c:pt>
                <c:pt idx="2436">
                  <c:v>1124</c:v>
                </c:pt>
                <c:pt idx="2437">
                  <c:v>1125</c:v>
                </c:pt>
                <c:pt idx="2438">
                  <c:v>1126</c:v>
                </c:pt>
                <c:pt idx="2439">
                  <c:v>1127</c:v>
                </c:pt>
                <c:pt idx="2440">
                  <c:v>1128</c:v>
                </c:pt>
                <c:pt idx="2441">
                  <c:v>1129</c:v>
                </c:pt>
                <c:pt idx="2442">
                  <c:v>1130</c:v>
                </c:pt>
                <c:pt idx="2443">
                  <c:v>1131</c:v>
                </c:pt>
                <c:pt idx="2444">
                  <c:v>1132</c:v>
                </c:pt>
                <c:pt idx="2445">
                  <c:v>1133</c:v>
                </c:pt>
                <c:pt idx="2446">
                  <c:v>1134</c:v>
                </c:pt>
                <c:pt idx="2447">
                  <c:v>1135</c:v>
                </c:pt>
                <c:pt idx="2448">
                  <c:v>1136</c:v>
                </c:pt>
                <c:pt idx="2449">
                  <c:v>1137</c:v>
                </c:pt>
                <c:pt idx="2450">
                  <c:v>1138</c:v>
                </c:pt>
                <c:pt idx="2451">
                  <c:v>1139</c:v>
                </c:pt>
                <c:pt idx="2452">
                  <c:v>1140</c:v>
                </c:pt>
                <c:pt idx="2453">
                  <c:v>1141</c:v>
                </c:pt>
                <c:pt idx="2454">
                  <c:v>1142</c:v>
                </c:pt>
                <c:pt idx="2455">
                  <c:v>1143</c:v>
                </c:pt>
                <c:pt idx="2456">
                  <c:v>1144</c:v>
                </c:pt>
                <c:pt idx="2457">
                  <c:v>1145</c:v>
                </c:pt>
                <c:pt idx="2458">
                  <c:v>1146</c:v>
                </c:pt>
                <c:pt idx="2459">
                  <c:v>1147</c:v>
                </c:pt>
                <c:pt idx="2460">
                  <c:v>1148</c:v>
                </c:pt>
                <c:pt idx="2461">
                  <c:v>1149</c:v>
                </c:pt>
                <c:pt idx="2462">
                  <c:v>1150</c:v>
                </c:pt>
                <c:pt idx="2463">
                  <c:v>1151</c:v>
                </c:pt>
                <c:pt idx="2464">
                  <c:v>1152</c:v>
                </c:pt>
                <c:pt idx="2465">
                  <c:v>1153</c:v>
                </c:pt>
                <c:pt idx="2466">
                  <c:v>1154</c:v>
                </c:pt>
                <c:pt idx="2467">
                  <c:v>1155</c:v>
                </c:pt>
                <c:pt idx="2468">
                  <c:v>1156</c:v>
                </c:pt>
                <c:pt idx="2469">
                  <c:v>1157</c:v>
                </c:pt>
                <c:pt idx="2470">
                  <c:v>1158</c:v>
                </c:pt>
                <c:pt idx="2471">
                  <c:v>1159</c:v>
                </c:pt>
                <c:pt idx="2472">
                  <c:v>1160</c:v>
                </c:pt>
                <c:pt idx="2473">
                  <c:v>1161</c:v>
                </c:pt>
                <c:pt idx="2474">
                  <c:v>1162</c:v>
                </c:pt>
                <c:pt idx="2475">
                  <c:v>1163</c:v>
                </c:pt>
                <c:pt idx="2476">
                  <c:v>1164</c:v>
                </c:pt>
                <c:pt idx="2477">
                  <c:v>1165</c:v>
                </c:pt>
                <c:pt idx="2478">
                  <c:v>1166</c:v>
                </c:pt>
                <c:pt idx="2479">
                  <c:v>1167</c:v>
                </c:pt>
                <c:pt idx="2480">
                  <c:v>1168</c:v>
                </c:pt>
                <c:pt idx="2481">
                  <c:v>1169</c:v>
                </c:pt>
                <c:pt idx="2482">
                  <c:v>1170</c:v>
                </c:pt>
                <c:pt idx="2483">
                  <c:v>1171</c:v>
                </c:pt>
                <c:pt idx="2484">
                  <c:v>1172</c:v>
                </c:pt>
                <c:pt idx="2485">
                  <c:v>1173</c:v>
                </c:pt>
                <c:pt idx="2486">
                  <c:v>1174</c:v>
                </c:pt>
                <c:pt idx="2487">
                  <c:v>1175</c:v>
                </c:pt>
                <c:pt idx="2488">
                  <c:v>1176</c:v>
                </c:pt>
                <c:pt idx="2489">
                  <c:v>1177</c:v>
                </c:pt>
                <c:pt idx="2490">
                  <c:v>1178</c:v>
                </c:pt>
                <c:pt idx="2491">
                  <c:v>1179</c:v>
                </c:pt>
                <c:pt idx="2492">
                  <c:v>1180</c:v>
                </c:pt>
                <c:pt idx="2493">
                  <c:v>1181</c:v>
                </c:pt>
                <c:pt idx="2494">
                  <c:v>1182</c:v>
                </c:pt>
                <c:pt idx="2495">
                  <c:v>1183</c:v>
                </c:pt>
                <c:pt idx="2496">
                  <c:v>1184</c:v>
                </c:pt>
                <c:pt idx="2497">
                  <c:v>1185</c:v>
                </c:pt>
                <c:pt idx="2498">
                  <c:v>1186</c:v>
                </c:pt>
                <c:pt idx="2499">
                  <c:v>1187</c:v>
                </c:pt>
                <c:pt idx="2500">
                  <c:v>1188</c:v>
                </c:pt>
                <c:pt idx="2501">
                  <c:v>1189</c:v>
                </c:pt>
                <c:pt idx="2502">
                  <c:v>1190</c:v>
                </c:pt>
                <c:pt idx="2503">
                  <c:v>1191</c:v>
                </c:pt>
                <c:pt idx="2504">
                  <c:v>1192</c:v>
                </c:pt>
                <c:pt idx="2505">
                  <c:v>1193</c:v>
                </c:pt>
                <c:pt idx="2506">
                  <c:v>1194</c:v>
                </c:pt>
                <c:pt idx="2507">
                  <c:v>1195</c:v>
                </c:pt>
                <c:pt idx="2508">
                  <c:v>1196</c:v>
                </c:pt>
                <c:pt idx="2509">
                  <c:v>1197</c:v>
                </c:pt>
                <c:pt idx="2510">
                  <c:v>1198</c:v>
                </c:pt>
                <c:pt idx="2511">
                  <c:v>1199</c:v>
                </c:pt>
                <c:pt idx="2512">
                  <c:v>1200</c:v>
                </c:pt>
                <c:pt idx="2513">
                  <c:v>1201</c:v>
                </c:pt>
                <c:pt idx="2514">
                  <c:v>1202</c:v>
                </c:pt>
                <c:pt idx="2515">
                  <c:v>1203</c:v>
                </c:pt>
                <c:pt idx="2516">
                  <c:v>1204</c:v>
                </c:pt>
                <c:pt idx="2517">
                  <c:v>1205</c:v>
                </c:pt>
                <c:pt idx="2518">
                  <c:v>1206</c:v>
                </c:pt>
                <c:pt idx="2519">
                  <c:v>1207</c:v>
                </c:pt>
                <c:pt idx="2520">
                  <c:v>1208</c:v>
                </c:pt>
                <c:pt idx="2521">
                  <c:v>1209</c:v>
                </c:pt>
                <c:pt idx="2522">
                  <c:v>1210</c:v>
                </c:pt>
                <c:pt idx="2523">
                  <c:v>1211</c:v>
                </c:pt>
                <c:pt idx="2524">
                  <c:v>1212</c:v>
                </c:pt>
                <c:pt idx="2525">
                  <c:v>1213</c:v>
                </c:pt>
                <c:pt idx="2526">
                  <c:v>1214</c:v>
                </c:pt>
                <c:pt idx="2527">
                  <c:v>1215</c:v>
                </c:pt>
                <c:pt idx="2528">
                  <c:v>1216</c:v>
                </c:pt>
                <c:pt idx="2529">
                  <c:v>1217</c:v>
                </c:pt>
                <c:pt idx="2530">
                  <c:v>1218</c:v>
                </c:pt>
                <c:pt idx="2531">
                  <c:v>1219</c:v>
                </c:pt>
                <c:pt idx="2532">
                  <c:v>1220</c:v>
                </c:pt>
                <c:pt idx="2533">
                  <c:v>1221</c:v>
                </c:pt>
                <c:pt idx="2534">
                  <c:v>1222</c:v>
                </c:pt>
                <c:pt idx="2535">
                  <c:v>1223</c:v>
                </c:pt>
                <c:pt idx="2536">
                  <c:v>1224</c:v>
                </c:pt>
                <c:pt idx="2537">
                  <c:v>1225</c:v>
                </c:pt>
                <c:pt idx="2538">
                  <c:v>1226</c:v>
                </c:pt>
                <c:pt idx="2539">
                  <c:v>1227</c:v>
                </c:pt>
                <c:pt idx="2540">
                  <c:v>1228</c:v>
                </c:pt>
                <c:pt idx="2541">
                  <c:v>1229</c:v>
                </c:pt>
                <c:pt idx="2542">
                  <c:v>1230</c:v>
                </c:pt>
                <c:pt idx="2543">
                  <c:v>1231</c:v>
                </c:pt>
                <c:pt idx="2544">
                  <c:v>1232</c:v>
                </c:pt>
                <c:pt idx="2545">
                  <c:v>1233</c:v>
                </c:pt>
                <c:pt idx="2546">
                  <c:v>1234</c:v>
                </c:pt>
                <c:pt idx="2547">
                  <c:v>1235</c:v>
                </c:pt>
                <c:pt idx="2548">
                  <c:v>1236</c:v>
                </c:pt>
                <c:pt idx="2549">
                  <c:v>1237</c:v>
                </c:pt>
                <c:pt idx="2550">
                  <c:v>1238</c:v>
                </c:pt>
                <c:pt idx="2551">
                  <c:v>1239</c:v>
                </c:pt>
                <c:pt idx="2552">
                  <c:v>1240</c:v>
                </c:pt>
                <c:pt idx="2553">
                  <c:v>1241</c:v>
                </c:pt>
                <c:pt idx="2554">
                  <c:v>1242</c:v>
                </c:pt>
                <c:pt idx="2555">
                  <c:v>1243</c:v>
                </c:pt>
                <c:pt idx="2556">
                  <c:v>1244</c:v>
                </c:pt>
                <c:pt idx="2557">
                  <c:v>1245</c:v>
                </c:pt>
                <c:pt idx="2558">
                  <c:v>1246</c:v>
                </c:pt>
                <c:pt idx="2559">
                  <c:v>1247</c:v>
                </c:pt>
                <c:pt idx="2560">
                  <c:v>1248</c:v>
                </c:pt>
                <c:pt idx="2561">
                  <c:v>1249</c:v>
                </c:pt>
                <c:pt idx="2562">
                  <c:v>1250</c:v>
                </c:pt>
                <c:pt idx="2563">
                  <c:v>1251</c:v>
                </c:pt>
                <c:pt idx="2564">
                  <c:v>1252</c:v>
                </c:pt>
                <c:pt idx="2565">
                  <c:v>1253</c:v>
                </c:pt>
                <c:pt idx="2566">
                  <c:v>1254</c:v>
                </c:pt>
                <c:pt idx="2567">
                  <c:v>1255</c:v>
                </c:pt>
                <c:pt idx="2568">
                  <c:v>1256</c:v>
                </c:pt>
                <c:pt idx="2569">
                  <c:v>1257</c:v>
                </c:pt>
                <c:pt idx="2570">
                  <c:v>1258</c:v>
                </c:pt>
                <c:pt idx="2571">
                  <c:v>1259</c:v>
                </c:pt>
                <c:pt idx="2572">
                  <c:v>1260</c:v>
                </c:pt>
                <c:pt idx="2573">
                  <c:v>1261</c:v>
                </c:pt>
                <c:pt idx="2574">
                  <c:v>1262</c:v>
                </c:pt>
                <c:pt idx="2575">
                  <c:v>1263</c:v>
                </c:pt>
                <c:pt idx="2576">
                  <c:v>1264</c:v>
                </c:pt>
                <c:pt idx="2577">
                  <c:v>1265</c:v>
                </c:pt>
                <c:pt idx="2578">
                  <c:v>1266</c:v>
                </c:pt>
                <c:pt idx="2579">
                  <c:v>1267</c:v>
                </c:pt>
                <c:pt idx="2580">
                  <c:v>1268</c:v>
                </c:pt>
                <c:pt idx="2581">
                  <c:v>1269</c:v>
                </c:pt>
                <c:pt idx="2582">
                  <c:v>1270</c:v>
                </c:pt>
                <c:pt idx="2583">
                  <c:v>1271</c:v>
                </c:pt>
                <c:pt idx="2584">
                  <c:v>1272</c:v>
                </c:pt>
                <c:pt idx="2585">
                  <c:v>1273</c:v>
                </c:pt>
                <c:pt idx="2586">
                  <c:v>1274</c:v>
                </c:pt>
                <c:pt idx="2587">
                  <c:v>1275</c:v>
                </c:pt>
                <c:pt idx="2588">
                  <c:v>1276</c:v>
                </c:pt>
                <c:pt idx="2589">
                  <c:v>1277</c:v>
                </c:pt>
                <c:pt idx="2590">
                  <c:v>1278</c:v>
                </c:pt>
                <c:pt idx="2591">
                  <c:v>1279</c:v>
                </c:pt>
                <c:pt idx="2592">
                  <c:v>1280</c:v>
                </c:pt>
                <c:pt idx="2593">
                  <c:v>1281</c:v>
                </c:pt>
                <c:pt idx="2594">
                  <c:v>1282</c:v>
                </c:pt>
                <c:pt idx="2595">
                  <c:v>1283</c:v>
                </c:pt>
                <c:pt idx="2596">
                  <c:v>1284</c:v>
                </c:pt>
                <c:pt idx="2597">
                  <c:v>1285</c:v>
                </c:pt>
                <c:pt idx="2598">
                  <c:v>1286</c:v>
                </c:pt>
                <c:pt idx="2599">
                  <c:v>1287</c:v>
                </c:pt>
                <c:pt idx="2600">
                  <c:v>1288</c:v>
                </c:pt>
                <c:pt idx="2601">
                  <c:v>1289</c:v>
                </c:pt>
                <c:pt idx="2602">
                  <c:v>1290</c:v>
                </c:pt>
                <c:pt idx="2603">
                  <c:v>1291</c:v>
                </c:pt>
                <c:pt idx="2604">
                  <c:v>1292</c:v>
                </c:pt>
                <c:pt idx="2605">
                  <c:v>1293</c:v>
                </c:pt>
                <c:pt idx="2606">
                  <c:v>1294</c:v>
                </c:pt>
                <c:pt idx="2607">
                  <c:v>1295</c:v>
                </c:pt>
                <c:pt idx="2608">
                  <c:v>1296</c:v>
                </c:pt>
                <c:pt idx="2609">
                  <c:v>1297</c:v>
                </c:pt>
                <c:pt idx="2610">
                  <c:v>1298</c:v>
                </c:pt>
                <c:pt idx="2611">
                  <c:v>1299</c:v>
                </c:pt>
                <c:pt idx="2612">
                  <c:v>1300</c:v>
                </c:pt>
                <c:pt idx="2613">
                  <c:v>1301</c:v>
                </c:pt>
                <c:pt idx="2614">
                  <c:v>1302</c:v>
                </c:pt>
                <c:pt idx="2615">
                  <c:v>1303</c:v>
                </c:pt>
                <c:pt idx="2616">
                  <c:v>1304</c:v>
                </c:pt>
                <c:pt idx="2617">
                  <c:v>1305</c:v>
                </c:pt>
                <c:pt idx="2618">
                  <c:v>1306</c:v>
                </c:pt>
                <c:pt idx="2619">
                  <c:v>1307</c:v>
                </c:pt>
                <c:pt idx="2620">
                  <c:v>1308</c:v>
                </c:pt>
                <c:pt idx="2621">
                  <c:v>1309</c:v>
                </c:pt>
                <c:pt idx="2622">
                  <c:v>1310</c:v>
                </c:pt>
                <c:pt idx="2623">
                  <c:v>1311</c:v>
                </c:pt>
                <c:pt idx="2624">
                  <c:v>1312</c:v>
                </c:pt>
                <c:pt idx="2625">
                  <c:v>1313</c:v>
                </c:pt>
                <c:pt idx="2626">
                  <c:v>1314</c:v>
                </c:pt>
                <c:pt idx="2627">
                  <c:v>1315</c:v>
                </c:pt>
                <c:pt idx="2628">
                  <c:v>1316</c:v>
                </c:pt>
                <c:pt idx="2629">
                  <c:v>1317</c:v>
                </c:pt>
                <c:pt idx="2630">
                  <c:v>1318</c:v>
                </c:pt>
                <c:pt idx="2631">
                  <c:v>1319</c:v>
                </c:pt>
                <c:pt idx="2632">
                  <c:v>1320</c:v>
                </c:pt>
                <c:pt idx="2633">
                  <c:v>1321</c:v>
                </c:pt>
                <c:pt idx="2634">
                  <c:v>1322</c:v>
                </c:pt>
                <c:pt idx="2635">
                  <c:v>1323</c:v>
                </c:pt>
                <c:pt idx="2636">
                  <c:v>1324</c:v>
                </c:pt>
                <c:pt idx="2637">
                  <c:v>1325</c:v>
                </c:pt>
                <c:pt idx="2638">
                  <c:v>1326</c:v>
                </c:pt>
                <c:pt idx="2639">
                  <c:v>1327</c:v>
                </c:pt>
                <c:pt idx="2640">
                  <c:v>1328</c:v>
                </c:pt>
                <c:pt idx="2641">
                  <c:v>1329</c:v>
                </c:pt>
                <c:pt idx="2642">
                  <c:v>1330</c:v>
                </c:pt>
                <c:pt idx="2643">
                  <c:v>1331</c:v>
                </c:pt>
                <c:pt idx="2644">
                  <c:v>1332</c:v>
                </c:pt>
                <c:pt idx="2645">
                  <c:v>1333</c:v>
                </c:pt>
                <c:pt idx="2646">
                  <c:v>1334</c:v>
                </c:pt>
                <c:pt idx="2647">
                  <c:v>1335</c:v>
                </c:pt>
                <c:pt idx="2648">
                  <c:v>1336</c:v>
                </c:pt>
                <c:pt idx="2649">
                  <c:v>1337</c:v>
                </c:pt>
                <c:pt idx="2650">
                  <c:v>1338</c:v>
                </c:pt>
                <c:pt idx="2651">
                  <c:v>1339</c:v>
                </c:pt>
                <c:pt idx="2652">
                  <c:v>1340</c:v>
                </c:pt>
                <c:pt idx="2653">
                  <c:v>1341</c:v>
                </c:pt>
                <c:pt idx="2654">
                  <c:v>1342</c:v>
                </c:pt>
                <c:pt idx="2655">
                  <c:v>1343</c:v>
                </c:pt>
                <c:pt idx="2656">
                  <c:v>1344</c:v>
                </c:pt>
                <c:pt idx="2657">
                  <c:v>1345</c:v>
                </c:pt>
                <c:pt idx="2658">
                  <c:v>1346</c:v>
                </c:pt>
                <c:pt idx="2659">
                  <c:v>1347</c:v>
                </c:pt>
                <c:pt idx="2660">
                  <c:v>1348</c:v>
                </c:pt>
                <c:pt idx="2661">
                  <c:v>1349</c:v>
                </c:pt>
                <c:pt idx="2662">
                  <c:v>1350</c:v>
                </c:pt>
                <c:pt idx="2663">
                  <c:v>1351</c:v>
                </c:pt>
                <c:pt idx="2664">
                  <c:v>1352</c:v>
                </c:pt>
                <c:pt idx="2665">
                  <c:v>1353</c:v>
                </c:pt>
                <c:pt idx="2666">
                  <c:v>1354</c:v>
                </c:pt>
                <c:pt idx="2667">
                  <c:v>1355</c:v>
                </c:pt>
                <c:pt idx="2668">
                  <c:v>1356</c:v>
                </c:pt>
                <c:pt idx="2669">
                  <c:v>1357</c:v>
                </c:pt>
                <c:pt idx="2670">
                  <c:v>1358</c:v>
                </c:pt>
                <c:pt idx="2671">
                  <c:v>1359</c:v>
                </c:pt>
                <c:pt idx="2672">
                  <c:v>1360</c:v>
                </c:pt>
                <c:pt idx="2673">
                  <c:v>1361</c:v>
                </c:pt>
                <c:pt idx="2674">
                  <c:v>1362</c:v>
                </c:pt>
                <c:pt idx="2675">
                  <c:v>1363</c:v>
                </c:pt>
                <c:pt idx="2676">
                  <c:v>1364</c:v>
                </c:pt>
                <c:pt idx="2677">
                  <c:v>1365</c:v>
                </c:pt>
                <c:pt idx="2678">
                  <c:v>1366</c:v>
                </c:pt>
                <c:pt idx="2679">
                  <c:v>1367</c:v>
                </c:pt>
                <c:pt idx="2680">
                  <c:v>1368</c:v>
                </c:pt>
                <c:pt idx="2681">
                  <c:v>1369</c:v>
                </c:pt>
                <c:pt idx="2682">
                  <c:v>1370</c:v>
                </c:pt>
                <c:pt idx="2683">
                  <c:v>1371</c:v>
                </c:pt>
                <c:pt idx="2684">
                  <c:v>1372</c:v>
                </c:pt>
                <c:pt idx="2685">
                  <c:v>1373</c:v>
                </c:pt>
                <c:pt idx="2686">
                  <c:v>1374</c:v>
                </c:pt>
                <c:pt idx="2687">
                  <c:v>1375</c:v>
                </c:pt>
                <c:pt idx="2688">
                  <c:v>1376</c:v>
                </c:pt>
                <c:pt idx="2689">
                  <c:v>1377</c:v>
                </c:pt>
                <c:pt idx="2690">
                  <c:v>1378</c:v>
                </c:pt>
                <c:pt idx="2691">
                  <c:v>1379</c:v>
                </c:pt>
                <c:pt idx="2692">
                  <c:v>1380</c:v>
                </c:pt>
                <c:pt idx="2693">
                  <c:v>1381</c:v>
                </c:pt>
                <c:pt idx="2694">
                  <c:v>1382</c:v>
                </c:pt>
                <c:pt idx="2695">
                  <c:v>1383</c:v>
                </c:pt>
                <c:pt idx="2696">
                  <c:v>1384</c:v>
                </c:pt>
                <c:pt idx="2697">
                  <c:v>1385</c:v>
                </c:pt>
                <c:pt idx="2698">
                  <c:v>1386</c:v>
                </c:pt>
                <c:pt idx="2699">
                  <c:v>1387</c:v>
                </c:pt>
                <c:pt idx="2700">
                  <c:v>1388</c:v>
                </c:pt>
                <c:pt idx="2701">
                  <c:v>1389</c:v>
                </c:pt>
                <c:pt idx="2702">
                  <c:v>1390</c:v>
                </c:pt>
                <c:pt idx="2703">
                  <c:v>1391</c:v>
                </c:pt>
                <c:pt idx="2704">
                  <c:v>1392</c:v>
                </c:pt>
                <c:pt idx="2705">
                  <c:v>1393</c:v>
                </c:pt>
                <c:pt idx="2706">
                  <c:v>1394</c:v>
                </c:pt>
                <c:pt idx="2707">
                  <c:v>1395</c:v>
                </c:pt>
                <c:pt idx="2708">
                  <c:v>1396</c:v>
                </c:pt>
                <c:pt idx="2709">
                  <c:v>1397</c:v>
                </c:pt>
                <c:pt idx="2710">
                  <c:v>1398</c:v>
                </c:pt>
                <c:pt idx="2711">
                  <c:v>1399</c:v>
                </c:pt>
                <c:pt idx="2712">
                  <c:v>1400</c:v>
                </c:pt>
                <c:pt idx="2713">
                  <c:v>1401</c:v>
                </c:pt>
                <c:pt idx="2714">
                  <c:v>1402</c:v>
                </c:pt>
                <c:pt idx="2715">
                  <c:v>1403</c:v>
                </c:pt>
                <c:pt idx="2716">
                  <c:v>1404</c:v>
                </c:pt>
                <c:pt idx="2717">
                  <c:v>1405</c:v>
                </c:pt>
                <c:pt idx="2718">
                  <c:v>1406</c:v>
                </c:pt>
                <c:pt idx="2719">
                  <c:v>1407</c:v>
                </c:pt>
                <c:pt idx="2720">
                  <c:v>1408</c:v>
                </c:pt>
                <c:pt idx="2721">
                  <c:v>1409</c:v>
                </c:pt>
                <c:pt idx="2722">
                  <c:v>1410</c:v>
                </c:pt>
                <c:pt idx="2723">
                  <c:v>1411</c:v>
                </c:pt>
                <c:pt idx="2724">
                  <c:v>1412</c:v>
                </c:pt>
                <c:pt idx="2725">
                  <c:v>1413</c:v>
                </c:pt>
                <c:pt idx="2726">
                  <c:v>1414</c:v>
                </c:pt>
                <c:pt idx="2727">
                  <c:v>1415</c:v>
                </c:pt>
                <c:pt idx="2728">
                  <c:v>1416</c:v>
                </c:pt>
                <c:pt idx="2729">
                  <c:v>1417</c:v>
                </c:pt>
                <c:pt idx="2730">
                  <c:v>1418</c:v>
                </c:pt>
                <c:pt idx="2731">
                  <c:v>1419</c:v>
                </c:pt>
                <c:pt idx="2732">
                  <c:v>1420</c:v>
                </c:pt>
                <c:pt idx="2733">
                  <c:v>1421</c:v>
                </c:pt>
                <c:pt idx="2734">
                  <c:v>1422</c:v>
                </c:pt>
                <c:pt idx="2735">
                  <c:v>1423</c:v>
                </c:pt>
                <c:pt idx="2736">
                  <c:v>1424</c:v>
                </c:pt>
                <c:pt idx="2737">
                  <c:v>1425</c:v>
                </c:pt>
                <c:pt idx="2738">
                  <c:v>1426</c:v>
                </c:pt>
                <c:pt idx="2739">
                  <c:v>1427</c:v>
                </c:pt>
                <c:pt idx="2740">
                  <c:v>1428</c:v>
                </c:pt>
                <c:pt idx="2741">
                  <c:v>1429</c:v>
                </c:pt>
                <c:pt idx="2742">
                  <c:v>1430</c:v>
                </c:pt>
                <c:pt idx="2743">
                  <c:v>1431</c:v>
                </c:pt>
                <c:pt idx="2744">
                  <c:v>1432</c:v>
                </c:pt>
                <c:pt idx="2745">
                  <c:v>1433</c:v>
                </c:pt>
                <c:pt idx="2746">
                  <c:v>1434</c:v>
                </c:pt>
                <c:pt idx="2747">
                  <c:v>1435</c:v>
                </c:pt>
                <c:pt idx="2748">
                  <c:v>1436</c:v>
                </c:pt>
                <c:pt idx="2749">
                  <c:v>1437</c:v>
                </c:pt>
                <c:pt idx="2750">
                  <c:v>1438</c:v>
                </c:pt>
                <c:pt idx="2751">
                  <c:v>1439</c:v>
                </c:pt>
                <c:pt idx="2752">
                  <c:v>1440</c:v>
                </c:pt>
                <c:pt idx="2753">
                  <c:v>1441</c:v>
                </c:pt>
                <c:pt idx="2754">
                  <c:v>1442</c:v>
                </c:pt>
                <c:pt idx="2755">
                  <c:v>1443</c:v>
                </c:pt>
                <c:pt idx="2756">
                  <c:v>1444</c:v>
                </c:pt>
                <c:pt idx="2757">
                  <c:v>1445</c:v>
                </c:pt>
                <c:pt idx="2758">
                  <c:v>1446</c:v>
                </c:pt>
                <c:pt idx="2759">
                  <c:v>1447</c:v>
                </c:pt>
                <c:pt idx="2760">
                  <c:v>1448</c:v>
                </c:pt>
                <c:pt idx="2761">
                  <c:v>1449</c:v>
                </c:pt>
                <c:pt idx="2762">
                  <c:v>1450</c:v>
                </c:pt>
                <c:pt idx="2763">
                  <c:v>1451</c:v>
                </c:pt>
                <c:pt idx="2764">
                  <c:v>1452</c:v>
                </c:pt>
                <c:pt idx="2765">
                  <c:v>1453</c:v>
                </c:pt>
                <c:pt idx="2766">
                  <c:v>1454</c:v>
                </c:pt>
                <c:pt idx="2767">
                  <c:v>1455</c:v>
                </c:pt>
                <c:pt idx="2768">
                  <c:v>1456</c:v>
                </c:pt>
                <c:pt idx="2769">
                  <c:v>1457</c:v>
                </c:pt>
                <c:pt idx="2770">
                  <c:v>1458</c:v>
                </c:pt>
                <c:pt idx="2771">
                  <c:v>1459</c:v>
                </c:pt>
                <c:pt idx="2772">
                  <c:v>1460</c:v>
                </c:pt>
                <c:pt idx="2773">
                  <c:v>1461</c:v>
                </c:pt>
                <c:pt idx="2774">
                  <c:v>1462</c:v>
                </c:pt>
                <c:pt idx="2775">
                  <c:v>1463</c:v>
                </c:pt>
                <c:pt idx="2776">
                  <c:v>1464</c:v>
                </c:pt>
                <c:pt idx="2777">
                  <c:v>1465</c:v>
                </c:pt>
                <c:pt idx="2778">
                  <c:v>1466</c:v>
                </c:pt>
                <c:pt idx="2779">
                  <c:v>1467</c:v>
                </c:pt>
                <c:pt idx="2780">
                  <c:v>1468</c:v>
                </c:pt>
                <c:pt idx="2781">
                  <c:v>1469</c:v>
                </c:pt>
                <c:pt idx="2782">
                  <c:v>1470</c:v>
                </c:pt>
                <c:pt idx="2783">
                  <c:v>1471</c:v>
                </c:pt>
                <c:pt idx="2784">
                  <c:v>1472</c:v>
                </c:pt>
                <c:pt idx="2785">
                  <c:v>1473</c:v>
                </c:pt>
                <c:pt idx="2786">
                  <c:v>1474</c:v>
                </c:pt>
                <c:pt idx="2787">
                  <c:v>1475</c:v>
                </c:pt>
                <c:pt idx="2788">
                  <c:v>1476</c:v>
                </c:pt>
                <c:pt idx="2789">
                  <c:v>1477</c:v>
                </c:pt>
                <c:pt idx="2790">
                  <c:v>1478</c:v>
                </c:pt>
                <c:pt idx="2791">
                  <c:v>1479</c:v>
                </c:pt>
                <c:pt idx="2792">
                  <c:v>1480</c:v>
                </c:pt>
                <c:pt idx="2793">
                  <c:v>1481</c:v>
                </c:pt>
                <c:pt idx="2794">
                  <c:v>1482</c:v>
                </c:pt>
                <c:pt idx="2795">
                  <c:v>1483</c:v>
                </c:pt>
                <c:pt idx="2796">
                  <c:v>1484</c:v>
                </c:pt>
                <c:pt idx="2797">
                  <c:v>1485</c:v>
                </c:pt>
                <c:pt idx="2798">
                  <c:v>1486</c:v>
                </c:pt>
                <c:pt idx="2799">
                  <c:v>1487</c:v>
                </c:pt>
                <c:pt idx="2800">
                  <c:v>1488</c:v>
                </c:pt>
                <c:pt idx="2801">
                  <c:v>1489</c:v>
                </c:pt>
                <c:pt idx="2802">
                  <c:v>1490</c:v>
                </c:pt>
                <c:pt idx="2803">
                  <c:v>1491</c:v>
                </c:pt>
                <c:pt idx="2804">
                  <c:v>1492</c:v>
                </c:pt>
                <c:pt idx="2805">
                  <c:v>1493</c:v>
                </c:pt>
                <c:pt idx="2806">
                  <c:v>1494</c:v>
                </c:pt>
                <c:pt idx="2807">
                  <c:v>1495</c:v>
                </c:pt>
                <c:pt idx="2808">
                  <c:v>1496</c:v>
                </c:pt>
                <c:pt idx="2809">
                  <c:v>1497</c:v>
                </c:pt>
                <c:pt idx="2810">
                  <c:v>1498</c:v>
                </c:pt>
                <c:pt idx="2811">
                  <c:v>1499</c:v>
                </c:pt>
                <c:pt idx="2812">
                  <c:v>1500</c:v>
                </c:pt>
                <c:pt idx="2813">
                  <c:v>1501</c:v>
                </c:pt>
                <c:pt idx="2814">
                  <c:v>1502</c:v>
                </c:pt>
                <c:pt idx="2815">
                  <c:v>1503</c:v>
                </c:pt>
                <c:pt idx="2816">
                  <c:v>1504</c:v>
                </c:pt>
                <c:pt idx="2817">
                  <c:v>1505</c:v>
                </c:pt>
                <c:pt idx="2818">
                  <c:v>1506</c:v>
                </c:pt>
                <c:pt idx="2819">
                  <c:v>1507</c:v>
                </c:pt>
                <c:pt idx="2820">
                  <c:v>1508</c:v>
                </c:pt>
                <c:pt idx="2821">
                  <c:v>1509</c:v>
                </c:pt>
                <c:pt idx="2822">
                  <c:v>1510</c:v>
                </c:pt>
                <c:pt idx="2823">
                  <c:v>1511</c:v>
                </c:pt>
                <c:pt idx="2824">
                  <c:v>1512</c:v>
                </c:pt>
                <c:pt idx="2825">
                  <c:v>1513</c:v>
                </c:pt>
                <c:pt idx="2826">
                  <c:v>1514</c:v>
                </c:pt>
                <c:pt idx="2827">
                  <c:v>1515</c:v>
                </c:pt>
                <c:pt idx="2828">
                  <c:v>1516</c:v>
                </c:pt>
                <c:pt idx="2829">
                  <c:v>1517</c:v>
                </c:pt>
                <c:pt idx="2830">
                  <c:v>1518</c:v>
                </c:pt>
                <c:pt idx="2831">
                  <c:v>1519</c:v>
                </c:pt>
                <c:pt idx="2832">
                  <c:v>1520</c:v>
                </c:pt>
                <c:pt idx="2833">
                  <c:v>1521</c:v>
                </c:pt>
                <c:pt idx="2834">
                  <c:v>1522</c:v>
                </c:pt>
                <c:pt idx="2835">
                  <c:v>1523</c:v>
                </c:pt>
                <c:pt idx="2836">
                  <c:v>1524</c:v>
                </c:pt>
                <c:pt idx="2837">
                  <c:v>1525</c:v>
                </c:pt>
                <c:pt idx="2838">
                  <c:v>1526</c:v>
                </c:pt>
                <c:pt idx="2839">
                  <c:v>1527</c:v>
                </c:pt>
                <c:pt idx="2840">
                  <c:v>1528</c:v>
                </c:pt>
                <c:pt idx="2841">
                  <c:v>1529</c:v>
                </c:pt>
                <c:pt idx="2842">
                  <c:v>1530</c:v>
                </c:pt>
                <c:pt idx="2843">
                  <c:v>1531</c:v>
                </c:pt>
                <c:pt idx="2844">
                  <c:v>1532</c:v>
                </c:pt>
                <c:pt idx="2845">
                  <c:v>1533</c:v>
                </c:pt>
                <c:pt idx="2846">
                  <c:v>1534</c:v>
                </c:pt>
                <c:pt idx="2847">
                  <c:v>1535</c:v>
                </c:pt>
                <c:pt idx="2848">
                  <c:v>1536</c:v>
                </c:pt>
                <c:pt idx="2849">
                  <c:v>1537</c:v>
                </c:pt>
                <c:pt idx="2850">
                  <c:v>1538</c:v>
                </c:pt>
                <c:pt idx="2851">
                  <c:v>1539</c:v>
                </c:pt>
                <c:pt idx="2852">
                  <c:v>1540</c:v>
                </c:pt>
                <c:pt idx="2853">
                  <c:v>1541</c:v>
                </c:pt>
                <c:pt idx="2854">
                  <c:v>1542</c:v>
                </c:pt>
                <c:pt idx="2855">
                  <c:v>1543</c:v>
                </c:pt>
                <c:pt idx="2856">
                  <c:v>1544</c:v>
                </c:pt>
                <c:pt idx="2857">
                  <c:v>1545</c:v>
                </c:pt>
                <c:pt idx="2858">
                  <c:v>1546</c:v>
                </c:pt>
                <c:pt idx="2859">
                  <c:v>1547</c:v>
                </c:pt>
                <c:pt idx="2860">
                  <c:v>1548</c:v>
                </c:pt>
                <c:pt idx="2861">
                  <c:v>1549</c:v>
                </c:pt>
                <c:pt idx="2862">
                  <c:v>1550</c:v>
                </c:pt>
                <c:pt idx="2863">
                  <c:v>1551</c:v>
                </c:pt>
                <c:pt idx="2864">
                  <c:v>1552</c:v>
                </c:pt>
                <c:pt idx="2865">
                  <c:v>1553</c:v>
                </c:pt>
                <c:pt idx="2866">
                  <c:v>1554</c:v>
                </c:pt>
                <c:pt idx="2867">
                  <c:v>1555</c:v>
                </c:pt>
                <c:pt idx="2868">
                  <c:v>1556</c:v>
                </c:pt>
                <c:pt idx="2869">
                  <c:v>1557</c:v>
                </c:pt>
                <c:pt idx="2870">
                  <c:v>1558</c:v>
                </c:pt>
                <c:pt idx="2871">
                  <c:v>1559</c:v>
                </c:pt>
                <c:pt idx="2872">
                  <c:v>1560</c:v>
                </c:pt>
                <c:pt idx="2873">
                  <c:v>1561</c:v>
                </c:pt>
                <c:pt idx="2874">
                  <c:v>1562</c:v>
                </c:pt>
                <c:pt idx="2875">
                  <c:v>1563</c:v>
                </c:pt>
                <c:pt idx="2876">
                  <c:v>1564</c:v>
                </c:pt>
                <c:pt idx="2877">
                  <c:v>1565</c:v>
                </c:pt>
                <c:pt idx="2878">
                  <c:v>1566</c:v>
                </c:pt>
                <c:pt idx="2879">
                  <c:v>1567</c:v>
                </c:pt>
                <c:pt idx="2880">
                  <c:v>1568</c:v>
                </c:pt>
                <c:pt idx="2881">
                  <c:v>1569</c:v>
                </c:pt>
                <c:pt idx="2882">
                  <c:v>1570</c:v>
                </c:pt>
                <c:pt idx="2883">
                  <c:v>1571</c:v>
                </c:pt>
                <c:pt idx="2884">
                  <c:v>1572</c:v>
                </c:pt>
                <c:pt idx="2885">
                  <c:v>1573</c:v>
                </c:pt>
                <c:pt idx="2886">
                  <c:v>1574</c:v>
                </c:pt>
                <c:pt idx="2887">
                  <c:v>1575</c:v>
                </c:pt>
                <c:pt idx="2888">
                  <c:v>1576</c:v>
                </c:pt>
                <c:pt idx="2889">
                  <c:v>1577</c:v>
                </c:pt>
                <c:pt idx="2890">
                  <c:v>1578</c:v>
                </c:pt>
                <c:pt idx="2891">
                  <c:v>1579</c:v>
                </c:pt>
                <c:pt idx="2892">
                  <c:v>1580</c:v>
                </c:pt>
                <c:pt idx="2893">
                  <c:v>1581</c:v>
                </c:pt>
                <c:pt idx="2894">
                  <c:v>1582</c:v>
                </c:pt>
                <c:pt idx="2895">
                  <c:v>1583</c:v>
                </c:pt>
                <c:pt idx="2896">
                  <c:v>1584</c:v>
                </c:pt>
                <c:pt idx="2897">
                  <c:v>1585</c:v>
                </c:pt>
                <c:pt idx="2898">
                  <c:v>1586</c:v>
                </c:pt>
                <c:pt idx="2899">
                  <c:v>1587</c:v>
                </c:pt>
                <c:pt idx="2900">
                  <c:v>1588</c:v>
                </c:pt>
                <c:pt idx="2901">
                  <c:v>1589</c:v>
                </c:pt>
                <c:pt idx="2902">
                  <c:v>1590</c:v>
                </c:pt>
                <c:pt idx="2903">
                  <c:v>1591</c:v>
                </c:pt>
                <c:pt idx="2904">
                  <c:v>1592</c:v>
                </c:pt>
                <c:pt idx="2905">
                  <c:v>1593</c:v>
                </c:pt>
                <c:pt idx="2906">
                  <c:v>1594</c:v>
                </c:pt>
                <c:pt idx="2907">
                  <c:v>1595</c:v>
                </c:pt>
                <c:pt idx="2908">
                  <c:v>1596</c:v>
                </c:pt>
                <c:pt idx="2909">
                  <c:v>1597</c:v>
                </c:pt>
                <c:pt idx="2910">
                  <c:v>1598</c:v>
                </c:pt>
                <c:pt idx="2911">
                  <c:v>1599</c:v>
                </c:pt>
                <c:pt idx="2912">
                  <c:v>1600</c:v>
                </c:pt>
                <c:pt idx="2913">
                  <c:v>1601</c:v>
                </c:pt>
                <c:pt idx="2914">
                  <c:v>1602</c:v>
                </c:pt>
                <c:pt idx="2915">
                  <c:v>1603</c:v>
                </c:pt>
                <c:pt idx="2916">
                  <c:v>1604</c:v>
                </c:pt>
                <c:pt idx="2917">
                  <c:v>1605</c:v>
                </c:pt>
                <c:pt idx="2918">
                  <c:v>1606</c:v>
                </c:pt>
                <c:pt idx="2919">
                  <c:v>1607</c:v>
                </c:pt>
                <c:pt idx="2920">
                  <c:v>1608</c:v>
                </c:pt>
                <c:pt idx="2921">
                  <c:v>1609</c:v>
                </c:pt>
                <c:pt idx="2922">
                  <c:v>1610</c:v>
                </c:pt>
                <c:pt idx="2923">
                  <c:v>1611</c:v>
                </c:pt>
                <c:pt idx="2924">
                  <c:v>1612</c:v>
                </c:pt>
                <c:pt idx="2925">
                  <c:v>1613</c:v>
                </c:pt>
                <c:pt idx="2926">
                  <c:v>1614</c:v>
                </c:pt>
                <c:pt idx="2927">
                  <c:v>1615</c:v>
                </c:pt>
                <c:pt idx="2928">
                  <c:v>1616</c:v>
                </c:pt>
                <c:pt idx="2929">
                  <c:v>1617</c:v>
                </c:pt>
                <c:pt idx="2930">
                  <c:v>1618</c:v>
                </c:pt>
                <c:pt idx="2931">
                  <c:v>1619</c:v>
                </c:pt>
                <c:pt idx="2932">
                  <c:v>1620</c:v>
                </c:pt>
                <c:pt idx="2933">
                  <c:v>1621</c:v>
                </c:pt>
                <c:pt idx="2934">
                  <c:v>1622</c:v>
                </c:pt>
                <c:pt idx="2935">
                  <c:v>1623</c:v>
                </c:pt>
                <c:pt idx="2936">
                  <c:v>1624</c:v>
                </c:pt>
                <c:pt idx="2937">
                  <c:v>1625</c:v>
                </c:pt>
                <c:pt idx="2938">
                  <c:v>1626</c:v>
                </c:pt>
                <c:pt idx="2939">
                  <c:v>1627</c:v>
                </c:pt>
                <c:pt idx="2940">
                  <c:v>1628</c:v>
                </c:pt>
                <c:pt idx="2941">
                  <c:v>1629</c:v>
                </c:pt>
                <c:pt idx="2942">
                  <c:v>1630</c:v>
                </c:pt>
                <c:pt idx="2943">
                  <c:v>1631</c:v>
                </c:pt>
                <c:pt idx="2944">
                  <c:v>1632</c:v>
                </c:pt>
                <c:pt idx="2945">
                  <c:v>1633</c:v>
                </c:pt>
                <c:pt idx="2946">
                  <c:v>1634</c:v>
                </c:pt>
                <c:pt idx="2947">
                  <c:v>1635</c:v>
                </c:pt>
                <c:pt idx="2948">
                  <c:v>1636</c:v>
                </c:pt>
                <c:pt idx="2949">
                  <c:v>1637</c:v>
                </c:pt>
                <c:pt idx="2950">
                  <c:v>1638</c:v>
                </c:pt>
                <c:pt idx="2951">
                  <c:v>1639</c:v>
                </c:pt>
                <c:pt idx="2952">
                  <c:v>1640</c:v>
                </c:pt>
                <c:pt idx="2953">
                  <c:v>1641</c:v>
                </c:pt>
                <c:pt idx="2954">
                  <c:v>1642</c:v>
                </c:pt>
                <c:pt idx="2955">
                  <c:v>1643</c:v>
                </c:pt>
                <c:pt idx="2956">
                  <c:v>1644</c:v>
                </c:pt>
                <c:pt idx="2957">
                  <c:v>1645</c:v>
                </c:pt>
                <c:pt idx="2958">
                  <c:v>1646</c:v>
                </c:pt>
                <c:pt idx="2959">
                  <c:v>1647</c:v>
                </c:pt>
                <c:pt idx="2960">
                  <c:v>1648</c:v>
                </c:pt>
                <c:pt idx="2961">
                  <c:v>1649</c:v>
                </c:pt>
                <c:pt idx="2962">
                  <c:v>1650</c:v>
                </c:pt>
                <c:pt idx="2963">
                  <c:v>1651</c:v>
                </c:pt>
                <c:pt idx="2964">
                  <c:v>1652</c:v>
                </c:pt>
                <c:pt idx="2965">
                  <c:v>1653</c:v>
                </c:pt>
                <c:pt idx="2966">
                  <c:v>1654</c:v>
                </c:pt>
                <c:pt idx="2967">
                  <c:v>1655</c:v>
                </c:pt>
                <c:pt idx="2968">
                  <c:v>1656</c:v>
                </c:pt>
                <c:pt idx="2969">
                  <c:v>1657</c:v>
                </c:pt>
                <c:pt idx="2970">
                  <c:v>1658</c:v>
                </c:pt>
                <c:pt idx="2971">
                  <c:v>1659</c:v>
                </c:pt>
                <c:pt idx="2972">
                  <c:v>1660</c:v>
                </c:pt>
              </c:numCache>
            </c:numRef>
          </c:xVal>
          <c:yVal>
            <c:numRef>
              <c:f>'05-RoundVsEnergyConsumption'!$B$1:$B$2974</c:f>
              <c:numCache>
                <c:formatCode>General</c:formatCode>
                <c:ptCount val="2974"/>
                <c:pt idx="0">
                  <c:v>0</c:v>
                </c:pt>
                <c:pt idx="1">
                  <c:v>8.1209999999999997E-3</c:v>
                </c:pt>
                <c:pt idx="2">
                  <c:v>0.103826</c:v>
                </c:pt>
                <c:pt idx="3">
                  <c:v>0.18227299999999999</c:v>
                </c:pt>
                <c:pt idx="4">
                  <c:v>0.271482</c:v>
                </c:pt>
                <c:pt idx="5">
                  <c:v>0.349885</c:v>
                </c:pt>
                <c:pt idx="6">
                  <c:v>0.44546799999999998</c:v>
                </c:pt>
                <c:pt idx="7">
                  <c:v>0.54110800000000003</c:v>
                </c:pt>
                <c:pt idx="8">
                  <c:v>0.63296699999999995</c:v>
                </c:pt>
                <c:pt idx="9">
                  <c:v>0.63713299999999995</c:v>
                </c:pt>
                <c:pt idx="10">
                  <c:v>0.66500000000000004</c:v>
                </c:pt>
                <c:pt idx="11">
                  <c:v>0.74852200000000002</c:v>
                </c:pt>
                <c:pt idx="12">
                  <c:v>0.836337</c:v>
                </c:pt>
                <c:pt idx="13">
                  <c:v>0.91575300000000004</c:v>
                </c:pt>
                <c:pt idx="14">
                  <c:v>1.0047550000000001</c:v>
                </c:pt>
                <c:pt idx="15">
                  <c:v>1.08463</c:v>
                </c:pt>
                <c:pt idx="16">
                  <c:v>1.1878150000000001</c:v>
                </c:pt>
                <c:pt idx="17">
                  <c:v>1.2785</c:v>
                </c:pt>
                <c:pt idx="18">
                  <c:v>1.3788419999999999</c:v>
                </c:pt>
                <c:pt idx="19">
                  <c:v>1.466936</c:v>
                </c:pt>
                <c:pt idx="20">
                  <c:v>1.5852459999999999</c:v>
                </c:pt>
                <c:pt idx="21">
                  <c:v>1.674021</c:v>
                </c:pt>
                <c:pt idx="22">
                  <c:v>1.764502</c:v>
                </c:pt>
                <c:pt idx="23">
                  <c:v>1.8720079999999999</c:v>
                </c:pt>
                <c:pt idx="24">
                  <c:v>1.945808</c:v>
                </c:pt>
                <c:pt idx="25">
                  <c:v>2.0120879999999999</c:v>
                </c:pt>
                <c:pt idx="26">
                  <c:v>2.0978330000000001</c:v>
                </c:pt>
                <c:pt idx="27">
                  <c:v>2.1024340000000001</c:v>
                </c:pt>
                <c:pt idx="28">
                  <c:v>2.1883970000000001</c:v>
                </c:pt>
                <c:pt idx="29">
                  <c:v>2.2568169999999999</c:v>
                </c:pt>
                <c:pt idx="30">
                  <c:v>2.282321</c:v>
                </c:pt>
                <c:pt idx="31">
                  <c:v>2.3666670000000001</c:v>
                </c:pt>
                <c:pt idx="32">
                  <c:v>2.4494750000000001</c:v>
                </c:pt>
                <c:pt idx="33">
                  <c:v>2.5428299999999999</c:v>
                </c:pt>
                <c:pt idx="34">
                  <c:v>2.652352</c:v>
                </c:pt>
                <c:pt idx="35">
                  <c:v>2.731252</c:v>
                </c:pt>
                <c:pt idx="36">
                  <c:v>2.8246760000000002</c:v>
                </c:pt>
                <c:pt idx="37">
                  <c:v>2.9263340000000002</c:v>
                </c:pt>
                <c:pt idx="38">
                  <c:v>3.022284</c:v>
                </c:pt>
                <c:pt idx="39">
                  <c:v>3.1115699999999999</c:v>
                </c:pt>
                <c:pt idx="40">
                  <c:v>3.1747920000000001</c:v>
                </c:pt>
                <c:pt idx="41">
                  <c:v>3.2763309999999999</c:v>
                </c:pt>
                <c:pt idx="42">
                  <c:v>3.3319719999999999</c:v>
                </c:pt>
                <c:pt idx="43">
                  <c:v>3.4021690000000002</c:v>
                </c:pt>
                <c:pt idx="44">
                  <c:v>3.494866</c:v>
                </c:pt>
                <c:pt idx="45">
                  <c:v>3.5896659999999998</c:v>
                </c:pt>
                <c:pt idx="46">
                  <c:v>3.7096879999999999</c:v>
                </c:pt>
                <c:pt idx="47">
                  <c:v>3.7623280000000001</c:v>
                </c:pt>
                <c:pt idx="48">
                  <c:v>3.8245420000000001</c:v>
                </c:pt>
                <c:pt idx="49">
                  <c:v>3.906453</c:v>
                </c:pt>
                <c:pt idx="50">
                  <c:v>4.0164530000000003</c:v>
                </c:pt>
                <c:pt idx="51">
                  <c:v>4.105575</c:v>
                </c:pt>
                <c:pt idx="52">
                  <c:v>4.1099610000000002</c:v>
                </c:pt>
                <c:pt idx="53">
                  <c:v>4.2079370000000003</c:v>
                </c:pt>
                <c:pt idx="54">
                  <c:v>4.3027629999999997</c:v>
                </c:pt>
                <c:pt idx="55">
                  <c:v>4.3684789999999998</c:v>
                </c:pt>
                <c:pt idx="56">
                  <c:v>4.4630340000000004</c:v>
                </c:pt>
                <c:pt idx="57">
                  <c:v>4.5243830000000003</c:v>
                </c:pt>
                <c:pt idx="58">
                  <c:v>4.6239359999999996</c:v>
                </c:pt>
                <c:pt idx="59">
                  <c:v>4.7233619999999998</c:v>
                </c:pt>
                <c:pt idx="60">
                  <c:v>4.8233899999999998</c:v>
                </c:pt>
                <c:pt idx="61">
                  <c:v>4.9152829999999996</c:v>
                </c:pt>
                <c:pt idx="62">
                  <c:v>5.0108329999999999</c:v>
                </c:pt>
                <c:pt idx="63">
                  <c:v>5.0992540000000002</c:v>
                </c:pt>
                <c:pt idx="64">
                  <c:v>5.1826809999999996</c:v>
                </c:pt>
                <c:pt idx="65">
                  <c:v>5.2767850000000003</c:v>
                </c:pt>
                <c:pt idx="66">
                  <c:v>5.2809600000000003</c:v>
                </c:pt>
                <c:pt idx="67">
                  <c:v>5.374371</c:v>
                </c:pt>
                <c:pt idx="68">
                  <c:v>5.4323439999999996</c:v>
                </c:pt>
                <c:pt idx="69">
                  <c:v>5.5177649999999998</c:v>
                </c:pt>
                <c:pt idx="70">
                  <c:v>5.5519429999999996</c:v>
                </c:pt>
                <c:pt idx="71">
                  <c:v>5.6540010000000001</c:v>
                </c:pt>
                <c:pt idx="72">
                  <c:v>5.7356720000000001</c:v>
                </c:pt>
                <c:pt idx="73">
                  <c:v>5.8331569999999999</c:v>
                </c:pt>
                <c:pt idx="74">
                  <c:v>5.9219410000000003</c:v>
                </c:pt>
                <c:pt idx="75">
                  <c:v>6.017862</c:v>
                </c:pt>
                <c:pt idx="76">
                  <c:v>6.095923</c:v>
                </c:pt>
                <c:pt idx="77">
                  <c:v>6.191592</c:v>
                </c:pt>
                <c:pt idx="78">
                  <c:v>6.2887370000000002</c:v>
                </c:pt>
                <c:pt idx="79">
                  <c:v>6.3686920000000002</c:v>
                </c:pt>
                <c:pt idx="80">
                  <c:v>6.4485619999999999</c:v>
                </c:pt>
                <c:pt idx="81">
                  <c:v>6.5345899999999997</c:v>
                </c:pt>
                <c:pt idx="82">
                  <c:v>6.6063890000000001</c:v>
                </c:pt>
                <c:pt idx="83">
                  <c:v>6.693492</c:v>
                </c:pt>
                <c:pt idx="84">
                  <c:v>6.8003720000000003</c:v>
                </c:pt>
                <c:pt idx="85">
                  <c:v>6.8952020000000003</c:v>
                </c:pt>
                <c:pt idx="86">
                  <c:v>7.0059100000000001</c:v>
                </c:pt>
                <c:pt idx="87">
                  <c:v>7.0373599999999996</c:v>
                </c:pt>
                <c:pt idx="88">
                  <c:v>7.117693</c:v>
                </c:pt>
                <c:pt idx="89">
                  <c:v>7.2059759999999997</c:v>
                </c:pt>
                <c:pt idx="90">
                  <c:v>7.2917930000000002</c:v>
                </c:pt>
                <c:pt idx="91">
                  <c:v>7.3895299999999997</c:v>
                </c:pt>
                <c:pt idx="92">
                  <c:v>7.4636659999999999</c:v>
                </c:pt>
                <c:pt idx="93">
                  <c:v>7.5665870000000002</c:v>
                </c:pt>
                <c:pt idx="94">
                  <c:v>7.6673450000000001</c:v>
                </c:pt>
                <c:pt idx="95">
                  <c:v>7.7644880000000001</c:v>
                </c:pt>
                <c:pt idx="96">
                  <c:v>7.826619</c:v>
                </c:pt>
                <c:pt idx="97">
                  <c:v>7.9179149999999998</c:v>
                </c:pt>
                <c:pt idx="98">
                  <c:v>7.9515140000000004</c:v>
                </c:pt>
                <c:pt idx="99">
                  <c:v>8.0083690000000001</c:v>
                </c:pt>
                <c:pt idx="100">
                  <c:v>8.084047</c:v>
                </c:pt>
                <c:pt idx="101">
                  <c:v>8.1869770000000006</c:v>
                </c:pt>
                <c:pt idx="102">
                  <c:v>8.2840369999999997</c:v>
                </c:pt>
                <c:pt idx="103">
                  <c:v>8.3773769999999992</c:v>
                </c:pt>
                <c:pt idx="104">
                  <c:v>8.4604199999999992</c:v>
                </c:pt>
                <c:pt idx="105">
                  <c:v>8.5253560000000004</c:v>
                </c:pt>
                <c:pt idx="106">
                  <c:v>8.6108960000000003</c:v>
                </c:pt>
                <c:pt idx="107">
                  <c:v>8.6628299999999996</c:v>
                </c:pt>
                <c:pt idx="108">
                  <c:v>8.7223369999999996</c:v>
                </c:pt>
                <c:pt idx="109">
                  <c:v>8.8167659999999994</c:v>
                </c:pt>
                <c:pt idx="110">
                  <c:v>8.9198219999999999</c:v>
                </c:pt>
                <c:pt idx="111">
                  <c:v>8.9898070000000008</c:v>
                </c:pt>
                <c:pt idx="112">
                  <c:v>9.0990350000000007</c:v>
                </c:pt>
                <c:pt idx="113">
                  <c:v>9.1851859999999999</c:v>
                </c:pt>
                <c:pt idx="114">
                  <c:v>9.2728210000000004</c:v>
                </c:pt>
                <c:pt idx="115">
                  <c:v>9.308954</c:v>
                </c:pt>
                <c:pt idx="116">
                  <c:v>9.3805519999999998</c:v>
                </c:pt>
                <c:pt idx="117">
                  <c:v>9.4599989999999998</c:v>
                </c:pt>
                <c:pt idx="118">
                  <c:v>9.5614310000000007</c:v>
                </c:pt>
                <c:pt idx="119">
                  <c:v>9.6556709999999999</c:v>
                </c:pt>
                <c:pt idx="120">
                  <c:v>9.7482790000000001</c:v>
                </c:pt>
                <c:pt idx="121">
                  <c:v>9.8348110000000002</c:v>
                </c:pt>
                <c:pt idx="122">
                  <c:v>9.9214490000000009</c:v>
                </c:pt>
                <c:pt idx="123">
                  <c:v>9.9841440000000006</c:v>
                </c:pt>
                <c:pt idx="124">
                  <c:v>10.077567</c:v>
                </c:pt>
                <c:pt idx="125">
                  <c:v>10.112418999999999</c:v>
                </c:pt>
                <c:pt idx="126">
                  <c:v>10.208895999999999</c:v>
                </c:pt>
                <c:pt idx="127">
                  <c:v>10.313985000000001</c:v>
                </c:pt>
                <c:pt idx="128">
                  <c:v>10.41583</c:v>
                </c:pt>
                <c:pt idx="129">
                  <c:v>10.503764</c:v>
                </c:pt>
                <c:pt idx="130">
                  <c:v>10.600609</c:v>
                </c:pt>
                <c:pt idx="131">
                  <c:v>10.690519999999999</c:v>
                </c:pt>
                <c:pt idx="132">
                  <c:v>10.807831</c:v>
                </c:pt>
                <c:pt idx="133">
                  <c:v>10.890062</c:v>
                </c:pt>
                <c:pt idx="134">
                  <c:v>10.97561</c:v>
                </c:pt>
                <c:pt idx="135">
                  <c:v>11.070499999999999</c:v>
                </c:pt>
                <c:pt idx="136">
                  <c:v>11.075234</c:v>
                </c:pt>
                <c:pt idx="137">
                  <c:v>11.180721</c:v>
                </c:pt>
                <c:pt idx="138">
                  <c:v>11.260811</c:v>
                </c:pt>
                <c:pt idx="139">
                  <c:v>11.32629</c:v>
                </c:pt>
                <c:pt idx="140">
                  <c:v>11.384228</c:v>
                </c:pt>
                <c:pt idx="141">
                  <c:v>11.490975000000001</c:v>
                </c:pt>
                <c:pt idx="142">
                  <c:v>11.567132000000001</c:v>
                </c:pt>
                <c:pt idx="143">
                  <c:v>11.628499</c:v>
                </c:pt>
                <c:pt idx="144">
                  <c:v>11.711788</c:v>
                </c:pt>
                <c:pt idx="145">
                  <c:v>11.749485999999999</c:v>
                </c:pt>
                <c:pt idx="146">
                  <c:v>11.851583</c:v>
                </c:pt>
                <c:pt idx="147">
                  <c:v>11.942485</c:v>
                </c:pt>
                <c:pt idx="148">
                  <c:v>12.025449</c:v>
                </c:pt>
                <c:pt idx="149">
                  <c:v>12.117921000000001</c:v>
                </c:pt>
                <c:pt idx="150">
                  <c:v>12.193269000000001</c:v>
                </c:pt>
                <c:pt idx="151">
                  <c:v>12.293514999999999</c:v>
                </c:pt>
                <c:pt idx="152">
                  <c:v>12.410660999999999</c:v>
                </c:pt>
                <c:pt idx="153">
                  <c:v>12.500213</c:v>
                </c:pt>
                <c:pt idx="154">
                  <c:v>12.57081</c:v>
                </c:pt>
                <c:pt idx="155">
                  <c:v>12.65761</c:v>
                </c:pt>
                <c:pt idx="156">
                  <c:v>12.747604000000001</c:v>
                </c:pt>
                <c:pt idx="157">
                  <c:v>12.805793</c:v>
                </c:pt>
                <c:pt idx="158">
                  <c:v>12.892442000000001</c:v>
                </c:pt>
                <c:pt idx="159">
                  <c:v>12.987648999999999</c:v>
                </c:pt>
                <c:pt idx="160">
                  <c:v>13.075332</c:v>
                </c:pt>
                <c:pt idx="161">
                  <c:v>13.163845</c:v>
                </c:pt>
                <c:pt idx="162">
                  <c:v>13.238623</c:v>
                </c:pt>
                <c:pt idx="163">
                  <c:v>13.330215000000001</c:v>
                </c:pt>
                <c:pt idx="164">
                  <c:v>13.418252000000001</c:v>
                </c:pt>
                <c:pt idx="165">
                  <c:v>13.520467</c:v>
                </c:pt>
                <c:pt idx="166">
                  <c:v>13.603071999999999</c:v>
                </c:pt>
                <c:pt idx="167">
                  <c:v>13.694493</c:v>
                </c:pt>
                <c:pt idx="168">
                  <c:v>13.732488999999999</c:v>
                </c:pt>
                <c:pt idx="169">
                  <c:v>13.832871000000001</c:v>
                </c:pt>
                <c:pt idx="170">
                  <c:v>13.924151999999999</c:v>
                </c:pt>
                <c:pt idx="171">
                  <c:v>13.98141</c:v>
                </c:pt>
                <c:pt idx="172">
                  <c:v>14.081412</c:v>
                </c:pt>
                <c:pt idx="173">
                  <c:v>14.166243</c:v>
                </c:pt>
                <c:pt idx="174">
                  <c:v>14.266406999999999</c:v>
                </c:pt>
                <c:pt idx="175">
                  <c:v>14.303280000000001</c:v>
                </c:pt>
                <c:pt idx="176">
                  <c:v>14.375071</c:v>
                </c:pt>
                <c:pt idx="177">
                  <c:v>14.464356</c:v>
                </c:pt>
                <c:pt idx="178">
                  <c:v>14.557036999999999</c:v>
                </c:pt>
                <c:pt idx="179">
                  <c:v>14.620475000000001</c:v>
                </c:pt>
                <c:pt idx="180">
                  <c:v>14.715164</c:v>
                </c:pt>
                <c:pt idx="181">
                  <c:v>14.810717</c:v>
                </c:pt>
                <c:pt idx="182">
                  <c:v>14.815637000000001</c:v>
                </c:pt>
                <c:pt idx="183">
                  <c:v>14.901071</c:v>
                </c:pt>
                <c:pt idx="184">
                  <c:v>14.973045000000001</c:v>
                </c:pt>
                <c:pt idx="185">
                  <c:v>15.057575999999999</c:v>
                </c:pt>
                <c:pt idx="186">
                  <c:v>15.151532</c:v>
                </c:pt>
                <c:pt idx="187">
                  <c:v>15.219241</c:v>
                </c:pt>
                <c:pt idx="188">
                  <c:v>15.28631</c:v>
                </c:pt>
                <c:pt idx="189">
                  <c:v>15.389860000000001</c:v>
                </c:pt>
                <c:pt idx="190">
                  <c:v>15.469468000000001</c:v>
                </c:pt>
                <c:pt idx="191">
                  <c:v>15.546353</c:v>
                </c:pt>
                <c:pt idx="192">
                  <c:v>15.601749</c:v>
                </c:pt>
                <c:pt idx="193">
                  <c:v>15.605513999999999</c:v>
                </c:pt>
                <c:pt idx="194">
                  <c:v>15.676809</c:v>
                </c:pt>
                <c:pt idx="195">
                  <c:v>15.770035</c:v>
                </c:pt>
                <c:pt idx="196">
                  <c:v>15.839675</c:v>
                </c:pt>
                <c:pt idx="197">
                  <c:v>15.923621000000001</c:v>
                </c:pt>
                <c:pt idx="198">
                  <c:v>16.002457</c:v>
                </c:pt>
                <c:pt idx="199">
                  <c:v>16.100079999999998</c:v>
                </c:pt>
                <c:pt idx="200">
                  <c:v>16.181985000000001</c:v>
                </c:pt>
                <c:pt idx="201">
                  <c:v>16.271975999999999</c:v>
                </c:pt>
                <c:pt idx="202">
                  <c:v>16.364238</c:v>
                </c:pt>
                <c:pt idx="203">
                  <c:v>16.377338000000002</c:v>
                </c:pt>
                <c:pt idx="204">
                  <c:v>16.458949</c:v>
                </c:pt>
                <c:pt idx="205">
                  <c:v>16.555312000000001</c:v>
                </c:pt>
                <c:pt idx="206">
                  <c:v>16.633150000000001</c:v>
                </c:pt>
                <c:pt idx="207">
                  <c:v>16.718482000000002</c:v>
                </c:pt>
                <c:pt idx="208">
                  <c:v>16.799223999999999</c:v>
                </c:pt>
                <c:pt idx="209">
                  <c:v>16.860984999999999</c:v>
                </c:pt>
                <c:pt idx="210">
                  <c:v>16.939143999999999</c:v>
                </c:pt>
                <c:pt idx="211">
                  <c:v>16.999317999999999</c:v>
                </c:pt>
                <c:pt idx="212">
                  <c:v>17.066925999999999</c:v>
                </c:pt>
                <c:pt idx="213">
                  <c:v>17.147549000000001</c:v>
                </c:pt>
                <c:pt idx="214">
                  <c:v>17.237477999999999</c:v>
                </c:pt>
                <c:pt idx="215">
                  <c:v>17.321128999999999</c:v>
                </c:pt>
                <c:pt idx="216">
                  <c:v>17.401655000000002</c:v>
                </c:pt>
                <c:pt idx="217">
                  <c:v>17.405823999999999</c:v>
                </c:pt>
                <c:pt idx="218">
                  <c:v>17.495404000000001</c:v>
                </c:pt>
                <c:pt idx="219">
                  <c:v>17.573634999999999</c:v>
                </c:pt>
                <c:pt idx="220">
                  <c:v>17.645444999999999</c:v>
                </c:pt>
                <c:pt idx="221">
                  <c:v>17.730881</c:v>
                </c:pt>
                <c:pt idx="222">
                  <c:v>17.807409</c:v>
                </c:pt>
                <c:pt idx="223">
                  <c:v>17.850207000000001</c:v>
                </c:pt>
                <c:pt idx="224">
                  <c:v>17.885563000000001</c:v>
                </c:pt>
                <c:pt idx="225">
                  <c:v>17.953220000000002</c:v>
                </c:pt>
                <c:pt idx="226">
                  <c:v>18.031122</c:v>
                </c:pt>
                <c:pt idx="227">
                  <c:v>18.115836000000002</c:v>
                </c:pt>
                <c:pt idx="228">
                  <c:v>18.195148</c:v>
                </c:pt>
                <c:pt idx="229">
                  <c:v>18.288357000000001</c:v>
                </c:pt>
                <c:pt idx="230">
                  <c:v>18.348178999999998</c:v>
                </c:pt>
                <c:pt idx="231">
                  <c:v>18.432652000000001</c:v>
                </c:pt>
                <c:pt idx="232">
                  <c:v>18.510922999999998</c:v>
                </c:pt>
                <c:pt idx="233">
                  <c:v>18.566773999999999</c:v>
                </c:pt>
                <c:pt idx="234">
                  <c:v>18.623567000000001</c:v>
                </c:pt>
                <c:pt idx="235">
                  <c:v>18.693296</c:v>
                </c:pt>
                <c:pt idx="236">
                  <c:v>18.768872999999999</c:v>
                </c:pt>
                <c:pt idx="237">
                  <c:v>18.842403000000001</c:v>
                </c:pt>
                <c:pt idx="238">
                  <c:v>18.911753999999998</c:v>
                </c:pt>
                <c:pt idx="239">
                  <c:v>19.007769</c:v>
                </c:pt>
                <c:pt idx="240">
                  <c:v>19.040551000000001</c:v>
                </c:pt>
                <c:pt idx="241">
                  <c:v>19.092579000000001</c:v>
                </c:pt>
                <c:pt idx="242">
                  <c:v>19.165565999999998</c:v>
                </c:pt>
                <c:pt idx="243">
                  <c:v>19.237027000000001</c:v>
                </c:pt>
                <c:pt idx="244">
                  <c:v>19.293952000000001</c:v>
                </c:pt>
                <c:pt idx="245">
                  <c:v>19.345631000000001</c:v>
                </c:pt>
                <c:pt idx="246">
                  <c:v>19.421975</c:v>
                </c:pt>
                <c:pt idx="247">
                  <c:v>19.486015999999999</c:v>
                </c:pt>
                <c:pt idx="248">
                  <c:v>19.543932999999999</c:v>
                </c:pt>
                <c:pt idx="249">
                  <c:v>19.637111000000001</c:v>
                </c:pt>
                <c:pt idx="250">
                  <c:v>19.71733</c:v>
                </c:pt>
                <c:pt idx="251">
                  <c:v>19.785661999999999</c:v>
                </c:pt>
                <c:pt idx="252">
                  <c:v>19.836787000000001</c:v>
                </c:pt>
                <c:pt idx="253">
                  <c:v>19.907164000000002</c:v>
                </c:pt>
                <c:pt idx="254">
                  <c:v>19.990646999999999</c:v>
                </c:pt>
                <c:pt idx="255">
                  <c:v>20.062629000000001</c:v>
                </c:pt>
                <c:pt idx="256">
                  <c:v>20.128550000000001</c:v>
                </c:pt>
                <c:pt idx="257">
                  <c:v>20.162088000000001</c:v>
                </c:pt>
                <c:pt idx="258">
                  <c:v>20.215178000000002</c:v>
                </c:pt>
                <c:pt idx="259">
                  <c:v>20.281829999999999</c:v>
                </c:pt>
                <c:pt idx="260">
                  <c:v>20.33746</c:v>
                </c:pt>
                <c:pt idx="261">
                  <c:v>20.349550000000001</c:v>
                </c:pt>
                <c:pt idx="262">
                  <c:v>20.422910000000002</c:v>
                </c:pt>
                <c:pt idx="263">
                  <c:v>20.505172999999999</c:v>
                </c:pt>
                <c:pt idx="264">
                  <c:v>20.577753000000001</c:v>
                </c:pt>
                <c:pt idx="265">
                  <c:v>20.645047000000002</c:v>
                </c:pt>
                <c:pt idx="266">
                  <c:v>20.713933999999998</c:v>
                </c:pt>
                <c:pt idx="267">
                  <c:v>20.774328000000001</c:v>
                </c:pt>
                <c:pt idx="268">
                  <c:v>20.837464000000001</c:v>
                </c:pt>
                <c:pt idx="269">
                  <c:v>20.911674000000001</c:v>
                </c:pt>
                <c:pt idx="270">
                  <c:v>20.974606999999999</c:v>
                </c:pt>
                <c:pt idx="271">
                  <c:v>21.029126000000002</c:v>
                </c:pt>
                <c:pt idx="272">
                  <c:v>21.076567000000001</c:v>
                </c:pt>
                <c:pt idx="273">
                  <c:v>21.133268000000001</c:v>
                </c:pt>
                <c:pt idx="274">
                  <c:v>21.188694999999999</c:v>
                </c:pt>
                <c:pt idx="275">
                  <c:v>21.193071</c:v>
                </c:pt>
                <c:pt idx="276">
                  <c:v>21.246770999999999</c:v>
                </c:pt>
                <c:pt idx="277">
                  <c:v>21.307074</c:v>
                </c:pt>
                <c:pt idx="278">
                  <c:v>21.369693000000002</c:v>
                </c:pt>
                <c:pt idx="279">
                  <c:v>21.427752000000002</c:v>
                </c:pt>
                <c:pt idx="280">
                  <c:v>21.487617</c:v>
                </c:pt>
                <c:pt idx="281">
                  <c:v>21.540198</c:v>
                </c:pt>
                <c:pt idx="282">
                  <c:v>21.587221</c:v>
                </c:pt>
                <c:pt idx="283">
                  <c:v>21.640618</c:v>
                </c:pt>
                <c:pt idx="284">
                  <c:v>21.694277</c:v>
                </c:pt>
                <c:pt idx="285">
                  <c:v>21.729880000000001</c:v>
                </c:pt>
                <c:pt idx="286">
                  <c:v>21.791371999999999</c:v>
                </c:pt>
                <c:pt idx="287">
                  <c:v>21.847470999999999</c:v>
                </c:pt>
                <c:pt idx="288">
                  <c:v>21.910229999999999</c:v>
                </c:pt>
                <c:pt idx="289">
                  <c:v>21.966183999999998</c:v>
                </c:pt>
                <c:pt idx="290">
                  <c:v>21.970106999999999</c:v>
                </c:pt>
                <c:pt idx="291">
                  <c:v>22.029554000000001</c:v>
                </c:pt>
                <c:pt idx="292">
                  <c:v>22.088767000000001</c:v>
                </c:pt>
                <c:pt idx="293">
                  <c:v>22.141576000000001</c:v>
                </c:pt>
                <c:pt idx="294">
                  <c:v>22.199380999999999</c:v>
                </c:pt>
                <c:pt idx="295">
                  <c:v>22.254225999999999</c:v>
                </c:pt>
                <c:pt idx="296">
                  <c:v>22.305986000000001</c:v>
                </c:pt>
                <c:pt idx="297">
                  <c:v>22.355788</c:v>
                </c:pt>
                <c:pt idx="298">
                  <c:v>22.416316999999999</c:v>
                </c:pt>
                <c:pt idx="299">
                  <c:v>22.476655999999998</c:v>
                </c:pt>
                <c:pt idx="300">
                  <c:v>22.533094999999999</c:v>
                </c:pt>
                <c:pt idx="301">
                  <c:v>22.595938</c:v>
                </c:pt>
                <c:pt idx="302">
                  <c:v>22.663177999999998</c:v>
                </c:pt>
                <c:pt idx="303">
                  <c:v>22.720012000000001</c:v>
                </c:pt>
                <c:pt idx="304">
                  <c:v>22.767845999999999</c:v>
                </c:pt>
                <c:pt idx="305">
                  <c:v>22.772164</c:v>
                </c:pt>
                <c:pt idx="306">
                  <c:v>22.823678000000001</c:v>
                </c:pt>
                <c:pt idx="307">
                  <c:v>22.875288000000001</c:v>
                </c:pt>
                <c:pt idx="308">
                  <c:v>22.929594000000002</c:v>
                </c:pt>
                <c:pt idx="309">
                  <c:v>22.99192</c:v>
                </c:pt>
                <c:pt idx="310">
                  <c:v>23.049520999999999</c:v>
                </c:pt>
                <c:pt idx="311">
                  <c:v>23.097832</c:v>
                </c:pt>
                <c:pt idx="312">
                  <c:v>23.110475999999998</c:v>
                </c:pt>
                <c:pt idx="313">
                  <c:v>23.168042</c:v>
                </c:pt>
                <c:pt idx="314">
                  <c:v>23.231290000000001</c:v>
                </c:pt>
                <c:pt idx="315">
                  <c:v>23.314214</c:v>
                </c:pt>
                <c:pt idx="316">
                  <c:v>23.366022000000001</c:v>
                </c:pt>
                <c:pt idx="317">
                  <c:v>23.418458000000001</c:v>
                </c:pt>
                <c:pt idx="318">
                  <c:v>23.476057000000001</c:v>
                </c:pt>
                <c:pt idx="319">
                  <c:v>23.538218000000001</c:v>
                </c:pt>
                <c:pt idx="320">
                  <c:v>23.586818999999998</c:v>
                </c:pt>
                <c:pt idx="321">
                  <c:v>23.637744999999999</c:v>
                </c:pt>
                <c:pt idx="322">
                  <c:v>23.697675</c:v>
                </c:pt>
                <c:pt idx="323">
                  <c:v>23.731513</c:v>
                </c:pt>
                <c:pt idx="324">
                  <c:v>23.775451</c:v>
                </c:pt>
                <c:pt idx="325">
                  <c:v>23.83624</c:v>
                </c:pt>
                <c:pt idx="326">
                  <c:v>23.880268000000001</c:v>
                </c:pt>
                <c:pt idx="327">
                  <c:v>23.937759</c:v>
                </c:pt>
                <c:pt idx="328">
                  <c:v>23.996579000000001</c:v>
                </c:pt>
                <c:pt idx="329">
                  <c:v>24.055495000000001</c:v>
                </c:pt>
                <c:pt idx="330">
                  <c:v>24.111592000000002</c:v>
                </c:pt>
                <c:pt idx="331">
                  <c:v>24.163958999999998</c:v>
                </c:pt>
                <c:pt idx="332">
                  <c:v>24.221722</c:v>
                </c:pt>
                <c:pt idx="333">
                  <c:v>24.305388000000001</c:v>
                </c:pt>
                <c:pt idx="334">
                  <c:v>24.362318999999999</c:v>
                </c:pt>
                <c:pt idx="335">
                  <c:v>24.415205</c:v>
                </c:pt>
                <c:pt idx="336">
                  <c:v>24.462921000000001</c:v>
                </c:pt>
                <c:pt idx="337">
                  <c:v>24.480467000000001</c:v>
                </c:pt>
                <c:pt idx="338">
                  <c:v>24.529854</c:v>
                </c:pt>
                <c:pt idx="339">
                  <c:v>24.579916999999998</c:v>
                </c:pt>
                <c:pt idx="340">
                  <c:v>24.633275000000001</c:v>
                </c:pt>
                <c:pt idx="341">
                  <c:v>24.681712999999998</c:v>
                </c:pt>
                <c:pt idx="342">
                  <c:v>24.731504999999999</c:v>
                </c:pt>
                <c:pt idx="343">
                  <c:v>24.784599</c:v>
                </c:pt>
                <c:pt idx="344">
                  <c:v>24.828337000000001</c:v>
                </c:pt>
                <c:pt idx="345">
                  <c:v>24.887353000000001</c:v>
                </c:pt>
                <c:pt idx="346">
                  <c:v>24.934370000000001</c:v>
                </c:pt>
                <c:pt idx="347">
                  <c:v>24.975878999999999</c:v>
                </c:pt>
                <c:pt idx="348">
                  <c:v>25.015846</c:v>
                </c:pt>
                <c:pt idx="349">
                  <c:v>25.062518000000001</c:v>
                </c:pt>
                <c:pt idx="350">
                  <c:v>25.109639999999999</c:v>
                </c:pt>
                <c:pt idx="351">
                  <c:v>25.157015999999999</c:v>
                </c:pt>
                <c:pt idx="352">
                  <c:v>25.197790000000001</c:v>
                </c:pt>
                <c:pt idx="353">
                  <c:v>25.254055999999999</c:v>
                </c:pt>
                <c:pt idx="354">
                  <c:v>25.298587999999999</c:v>
                </c:pt>
                <c:pt idx="355">
                  <c:v>25.342206999999998</c:v>
                </c:pt>
                <c:pt idx="356">
                  <c:v>25.383175000000001</c:v>
                </c:pt>
                <c:pt idx="357">
                  <c:v>25.431470000000001</c:v>
                </c:pt>
                <c:pt idx="358">
                  <c:v>25.474827000000001</c:v>
                </c:pt>
                <c:pt idx="359">
                  <c:v>25.519345000000001</c:v>
                </c:pt>
                <c:pt idx="360">
                  <c:v>25.564464000000001</c:v>
                </c:pt>
                <c:pt idx="361">
                  <c:v>25.608052000000001</c:v>
                </c:pt>
                <c:pt idx="362">
                  <c:v>25.648973000000002</c:v>
                </c:pt>
                <c:pt idx="363">
                  <c:v>25.677235</c:v>
                </c:pt>
                <c:pt idx="364">
                  <c:v>25.728331000000001</c:v>
                </c:pt>
                <c:pt idx="365">
                  <c:v>25.781402</c:v>
                </c:pt>
                <c:pt idx="366">
                  <c:v>25.827714</c:v>
                </c:pt>
                <c:pt idx="367">
                  <c:v>25.872979000000001</c:v>
                </c:pt>
                <c:pt idx="368">
                  <c:v>25.914930999999999</c:v>
                </c:pt>
                <c:pt idx="369">
                  <c:v>25.961006999999999</c:v>
                </c:pt>
                <c:pt idx="370">
                  <c:v>26.012274999999999</c:v>
                </c:pt>
                <c:pt idx="371">
                  <c:v>26.054814</c:v>
                </c:pt>
                <c:pt idx="372">
                  <c:v>26.101870999999999</c:v>
                </c:pt>
                <c:pt idx="373">
                  <c:v>26.145793999999999</c:v>
                </c:pt>
                <c:pt idx="374">
                  <c:v>26.188504999999999</c:v>
                </c:pt>
                <c:pt idx="375">
                  <c:v>26.243290999999999</c:v>
                </c:pt>
                <c:pt idx="376">
                  <c:v>26.291293</c:v>
                </c:pt>
                <c:pt idx="377">
                  <c:v>26.294203</c:v>
                </c:pt>
                <c:pt idx="378">
                  <c:v>26.343057000000002</c:v>
                </c:pt>
                <c:pt idx="379">
                  <c:v>26.38475</c:v>
                </c:pt>
                <c:pt idx="380">
                  <c:v>26.435095</c:v>
                </c:pt>
                <c:pt idx="381">
                  <c:v>26.478338000000001</c:v>
                </c:pt>
                <c:pt idx="382">
                  <c:v>26.527543000000001</c:v>
                </c:pt>
                <c:pt idx="383">
                  <c:v>26.577099</c:v>
                </c:pt>
                <c:pt idx="384">
                  <c:v>26.617543999999999</c:v>
                </c:pt>
                <c:pt idx="385">
                  <c:v>26.630731999999998</c:v>
                </c:pt>
                <c:pt idx="386">
                  <c:v>26.678552</c:v>
                </c:pt>
                <c:pt idx="387">
                  <c:v>26.723980000000001</c:v>
                </c:pt>
                <c:pt idx="388">
                  <c:v>26.767918999999999</c:v>
                </c:pt>
                <c:pt idx="389">
                  <c:v>26.813597000000001</c:v>
                </c:pt>
                <c:pt idx="390">
                  <c:v>26.856448</c:v>
                </c:pt>
                <c:pt idx="391">
                  <c:v>26.897210999999999</c:v>
                </c:pt>
                <c:pt idx="392">
                  <c:v>26.953173</c:v>
                </c:pt>
                <c:pt idx="393">
                  <c:v>26.981513</c:v>
                </c:pt>
                <c:pt idx="394">
                  <c:v>27.022424999999998</c:v>
                </c:pt>
                <c:pt idx="395">
                  <c:v>27.067131</c:v>
                </c:pt>
                <c:pt idx="396">
                  <c:v>27.114643999999998</c:v>
                </c:pt>
                <c:pt idx="397">
                  <c:v>27.169563</c:v>
                </c:pt>
                <c:pt idx="398">
                  <c:v>27.215464999999998</c:v>
                </c:pt>
                <c:pt idx="399">
                  <c:v>27.259238</c:v>
                </c:pt>
                <c:pt idx="400">
                  <c:v>27.305288999999998</c:v>
                </c:pt>
                <c:pt idx="401">
                  <c:v>27.354185999999999</c:v>
                </c:pt>
                <c:pt idx="402">
                  <c:v>27.383405</c:v>
                </c:pt>
                <c:pt idx="403">
                  <c:v>27.428518</c:v>
                </c:pt>
                <c:pt idx="404">
                  <c:v>27.479064999999999</c:v>
                </c:pt>
                <c:pt idx="405">
                  <c:v>27.527996000000002</c:v>
                </c:pt>
                <c:pt idx="406">
                  <c:v>27.574234000000001</c:v>
                </c:pt>
                <c:pt idx="407">
                  <c:v>27.670680999999998</c:v>
                </c:pt>
                <c:pt idx="408">
                  <c:v>27.717617000000001</c:v>
                </c:pt>
                <c:pt idx="409">
                  <c:v>27.757915000000001</c:v>
                </c:pt>
                <c:pt idx="410">
                  <c:v>27.802607999999999</c:v>
                </c:pt>
                <c:pt idx="411">
                  <c:v>27.849855999999999</c:v>
                </c:pt>
                <c:pt idx="412">
                  <c:v>27.894594000000001</c:v>
                </c:pt>
                <c:pt idx="413">
                  <c:v>27.935766000000001</c:v>
                </c:pt>
                <c:pt idx="414">
                  <c:v>27.975460999999999</c:v>
                </c:pt>
                <c:pt idx="415">
                  <c:v>28.025939000000001</c:v>
                </c:pt>
                <c:pt idx="416">
                  <c:v>28.071929999999998</c:v>
                </c:pt>
                <c:pt idx="417">
                  <c:v>28.119810000000001</c:v>
                </c:pt>
                <c:pt idx="418">
                  <c:v>28.147065999999999</c:v>
                </c:pt>
                <c:pt idx="419">
                  <c:v>28.189368999999999</c:v>
                </c:pt>
                <c:pt idx="420">
                  <c:v>28.242166999999998</c:v>
                </c:pt>
                <c:pt idx="421">
                  <c:v>28.286784999999998</c:v>
                </c:pt>
                <c:pt idx="422">
                  <c:v>28.329369</c:v>
                </c:pt>
                <c:pt idx="423">
                  <c:v>28.376197999999999</c:v>
                </c:pt>
                <c:pt idx="424">
                  <c:v>28.420843999999999</c:v>
                </c:pt>
                <c:pt idx="425">
                  <c:v>28.45186</c:v>
                </c:pt>
                <c:pt idx="426">
                  <c:v>28.503557000000001</c:v>
                </c:pt>
                <c:pt idx="427">
                  <c:v>28.546762999999999</c:v>
                </c:pt>
                <c:pt idx="428">
                  <c:v>28.586894999999998</c:v>
                </c:pt>
                <c:pt idx="429">
                  <c:v>28.625903000000001</c:v>
                </c:pt>
                <c:pt idx="430">
                  <c:v>28.670894000000001</c:v>
                </c:pt>
                <c:pt idx="431">
                  <c:v>28.717182999999999</c:v>
                </c:pt>
                <c:pt idx="432">
                  <c:v>28.766888000000002</c:v>
                </c:pt>
                <c:pt idx="433">
                  <c:v>28.807396000000001</c:v>
                </c:pt>
                <c:pt idx="434">
                  <c:v>28.848367</c:v>
                </c:pt>
                <c:pt idx="435">
                  <c:v>28.888840999999999</c:v>
                </c:pt>
                <c:pt idx="436">
                  <c:v>28.934424</c:v>
                </c:pt>
                <c:pt idx="437">
                  <c:v>28.985147000000001</c:v>
                </c:pt>
                <c:pt idx="438">
                  <c:v>29.034654</c:v>
                </c:pt>
                <c:pt idx="439">
                  <c:v>29.050113</c:v>
                </c:pt>
                <c:pt idx="440">
                  <c:v>29.097566</c:v>
                </c:pt>
                <c:pt idx="441">
                  <c:v>29.140139999999999</c:v>
                </c:pt>
                <c:pt idx="442">
                  <c:v>29.163183</c:v>
                </c:pt>
                <c:pt idx="443">
                  <c:v>29.206555000000002</c:v>
                </c:pt>
                <c:pt idx="444">
                  <c:v>29.251614</c:v>
                </c:pt>
                <c:pt idx="445">
                  <c:v>29.294142000000001</c:v>
                </c:pt>
                <c:pt idx="446">
                  <c:v>29.340617000000002</c:v>
                </c:pt>
                <c:pt idx="447">
                  <c:v>29.398774</c:v>
                </c:pt>
                <c:pt idx="448">
                  <c:v>29.445018000000001</c:v>
                </c:pt>
                <c:pt idx="449">
                  <c:v>29.489072</c:v>
                </c:pt>
                <c:pt idx="450">
                  <c:v>29.531155999999999</c:v>
                </c:pt>
                <c:pt idx="451">
                  <c:v>29.576214</c:v>
                </c:pt>
                <c:pt idx="452">
                  <c:v>29.620798000000001</c:v>
                </c:pt>
                <c:pt idx="453">
                  <c:v>29.664615999999999</c:v>
                </c:pt>
                <c:pt idx="454">
                  <c:v>29.717063</c:v>
                </c:pt>
                <c:pt idx="455">
                  <c:v>29.756971</c:v>
                </c:pt>
                <c:pt idx="456">
                  <c:v>29.766741</c:v>
                </c:pt>
                <c:pt idx="457">
                  <c:v>29.809256999999999</c:v>
                </c:pt>
                <c:pt idx="458">
                  <c:v>29.859397000000001</c:v>
                </c:pt>
                <c:pt idx="459">
                  <c:v>29.905011999999999</c:v>
                </c:pt>
                <c:pt idx="460">
                  <c:v>29.951224</c:v>
                </c:pt>
                <c:pt idx="461">
                  <c:v>29.961796</c:v>
                </c:pt>
                <c:pt idx="462">
                  <c:v>30.004930000000002</c:v>
                </c:pt>
                <c:pt idx="463">
                  <c:v>30.048275</c:v>
                </c:pt>
                <c:pt idx="464">
                  <c:v>30.08935</c:v>
                </c:pt>
                <c:pt idx="465">
                  <c:v>30.1386</c:v>
                </c:pt>
                <c:pt idx="466">
                  <c:v>30.191115</c:v>
                </c:pt>
                <c:pt idx="467">
                  <c:v>30.232064999999999</c:v>
                </c:pt>
                <c:pt idx="468">
                  <c:v>30.272466000000001</c:v>
                </c:pt>
                <c:pt idx="469">
                  <c:v>30.32084</c:v>
                </c:pt>
                <c:pt idx="470">
                  <c:v>30.366302999999998</c:v>
                </c:pt>
                <c:pt idx="471">
                  <c:v>30.407686000000002</c:v>
                </c:pt>
                <c:pt idx="472">
                  <c:v>30.450932000000002</c:v>
                </c:pt>
                <c:pt idx="473">
                  <c:v>30.499782</c:v>
                </c:pt>
                <c:pt idx="474">
                  <c:v>30.565788999999999</c:v>
                </c:pt>
                <c:pt idx="475">
                  <c:v>30.603826000000002</c:v>
                </c:pt>
                <c:pt idx="476">
                  <c:v>30.643492999999999</c:v>
                </c:pt>
                <c:pt idx="477">
                  <c:v>30.647013999999999</c:v>
                </c:pt>
                <c:pt idx="478">
                  <c:v>30.694800999999998</c:v>
                </c:pt>
                <c:pt idx="479">
                  <c:v>30.741322</c:v>
                </c:pt>
                <c:pt idx="480">
                  <c:v>30.789325000000002</c:v>
                </c:pt>
                <c:pt idx="481">
                  <c:v>30.833088</c:v>
                </c:pt>
                <c:pt idx="482">
                  <c:v>30.8733</c:v>
                </c:pt>
                <c:pt idx="483">
                  <c:v>30.913522</c:v>
                </c:pt>
                <c:pt idx="484">
                  <c:v>30.955157</c:v>
                </c:pt>
                <c:pt idx="485">
                  <c:v>30.967389000000001</c:v>
                </c:pt>
                <c:pt idx="486">
                  <c:v>31.006834000000001</c:v>
                </c:pt>
                <c:pt idx="487">
                  <c:v>31.054203999999999</c:v>
                </c:pt>
                <c:pt idx="488">
                  <c:v>31.112646000000002</c:v>
                </c:pt>
                <c:pt idx="489">
                  <c:v>31.150756999999999</c:v>
                </c:pt>
                <c:pt idx="490">
                  <c:v>31.188749000000001</c:v>
                </c:pt>
                <c:pt idx="491">
                  <c:v>31.227421</c:v>
                </c:pt>
                <c:pt idx="492">
                  <c:v>31.240206000000001</c:v>
                </c:pt>
                <c:pt idx="493">
                  <c:v>31.285975000000001</c:v>
                </c:pt>
                <c:pt idx="494">
                  <c:v>31.328188999999998</c:v>
                </c:pt>
                <c:pt idx="495">
                  <c:v>31.369122000000001</c:v>
                </c:pt>
                <c:pt idx="496">
                  <c:v>31.406848</c:v>
                </c:pt>
                <c:pt idx="497">
                  <c:v>31.448893000000002</c:v>
                </c:pt>
                <c:pt idx="498">
                  <c:v>31.495709000000002</c:v>
                </c:pt>
                <c:pt idx="499">
                  <c:v>31.534452000000002</c:v>
                </c:pt>
                <c:pt idx="500">
                  <c:v>31.578192000000001</c:v>
                </c:pt>
                <c:pt idx="501">
                  <c:v>31.616789000000001</c:v>
                </c:pt>
                <c:pt idx="502">
                  <c:v>31.658424</c:v>
                </c:pt>
                <c:pt idx="503">
                  <c:v>31.696884000000001</c:v>
                </c:pt>
                <c:pt idx="504">
                  <c:v>31.744667</c:v>
                </c:pt>
                <c:pt idx="505">
                  <c:v>31.788298000000001</c:v>
                </c:pt>
                <c:pt idx="506">
                  <c:v>31.804749000000001</c:v>
                </c:pt>
                <c:pt idx="507">
                  <c:v>31.845772</c:v>
                </c:pt>
                <c:pt idx="508">
                  <c:v>31.888432000000002</c:v>
                </c:pt>
                <c:pt idx="509">
                  <c:v>31.934117000000001</c:v>
                </c:pt>
                <c:pt idx="510">
                  <c:v>31.975549000000001</c:v>
                </c:pt>
                <c:pt idx="511">
                  <c:v>32.016598999999999</c:v>
                </c:pt>
                <c:pt idx="512">
                  <c:v>32.059181000000002</c:v>
                </c:pt>
                <c:pt idx="513">
                  <c:v>32.098531999999999</c:v>
                </c:pt>
                <c:pt idx="514">
                  <c:v>32.140982999999999</c:v>
                </c:pt>
                <c:pt idx="515">
                  <c:v>32.152240999999997</c:v>
                </c:pt>
                <c:pt idx="516">
                  <c:v>32.197434000000001</c:v>
                </c:pt>
                <c:pt idx="517">
                  <c:v>32.237670000000001</c:v>
                </c:pt>
                <c:pt idx="518">
                  <c:v>32.284872999999997</c:v>
                </c:pt>
                <c:pt idx="519">
                  <c:v>32.330730000000003</c:v>
                </c:pt>
                <c:pt idx="520">
                  <c:v>32.375126000000002</c:v>
                </c:pt>
                <c:pt idx="521">
                  <c:v>32.416893000000002</c:v>
                </c:pt>
                <c:pt idx="522">
                  <c:v>32.462049</c:v>
                </c:pt>
                <c:pt idx="523">
                  <c:v>32.503239000000001</c:v>
                </c:pt>
                <c:pt idx="524">
                  <c:v>32.545451</c:v>
                </c:pt>
                <c:pt idx="525">
                  <c:v>32.587727000000001</c:v>
                </c:pt>
                <c:pt idx="526">
                  <c:v>32.631777999999997</c:v>
                </c:pt>
                <c:pt idx="527">
                  <c:v>32.671115999999998</c:v>
                </c:pt>
                <c:pt idx="528">
                  <c:v>32.685872000000003</c:v>
                </c:pt>
                <c:pt idx="529">
                  <c:v>32.728546000000001</c:v>
                </c:pt>
                <c:pt idx="530">
                  <c:v>32.772511000000002</c:v>
                </c:pt>
                <c:pt idx="531">
                  <c:v>32.814912</c:v>
                </c:pt>
                <c:pt idx="532">
                  <c:v>32.860230999999999</c:v>
                </c:pt>
                <c:pt idx="533">
                  <c:v>32.903488000000003</c:v>
                </c:pt>
                <c:pt idx="534">
                  <c:v>32.945594</c:v>
                </c:pt>
                <c:pt idx="535">
                  <c:v>32.985292999999999</c:v>
                </c:pt>
                <c:pt idx="536">
                  <c:v>33.021507999999997</c:v>
                </c:pt>
                <c:pt idx="537">
                  <c:v>33.028666999999999</c:v>
                </c:pt>
                <c:pt idx="538">
                  <c:v>33.073284000000001</c:v>
                </c:pt>
                <c:pt idx="539">
                  <c:v>33.120396</c:v>
                </c:pt>
                <c:pt idx="540">
                  <c:v>33.162149999999997</c:v>
                </c:pt>
                <c:pt idx="541">
                  <c:v>33.173991000000001</c:v>
                </c:pt>
                <c:pt idx="542">
                  <c:v>33.218057000000002</c:v>
                </c:pt>
                <c:pt idx="543">
                  <c:v>33.258547999999998</c:v>
                </c:pt>
                <c:pt idx="544">
                  <c:v>33.302894000000002</c:v>
                </c:pt>
                <c:pt idx="545">
                  <c:v>33.342866999999998</c:v>
                </c:pt>
                <c:pt idx="546">
                  <c:v>33.389110000000002</c:v>
                </c:pt>
                <c:pt idx="547">
                  <c:v>33.438457999999997</c:v>
                </c:pt>
                <c:pt idx="548">
                  <c:v>33.479621999999999</c:v>
                </c:pt>
                <c:pt idx="549">
                  <c:v>33.521236000000002</c:v>
                </c:pt>
                <c:pt idx="550">
                  <c:v>33.560274999999997</c:v>
                </c:pt>
                <c:pt idx="551">
                  <c:v>33.605342999999998</c:v>
                </c:pt>
                <c:pt idx="552">
                  <c:v>33.649189999999997</c:v>
                </c:pt>
                <c:pt idx="553">
                  <c:v>33.652527999999997</c:v>
                </c:pt>
                <c:pt idx="554">
                  <c:v>33.692560999999998</c:v>
                </c:pt>
                <c:pt idx="555">
                  <c:v>33.735633</c:v>
                </c:pt>
                <c:pt idx="556">
                  <c:v>33.777562000000003</c:v>
                </c:pt>
                <c:pt idx="557">
                  <c:v>33.817667</c:v>
                </c:pt>
                <c:pt idx="558">
                  <c:v>33.857608999999997</c:v>
                </c:pt>
                <c:pt idx="559">
                  <c:v>33.900018000000003</c:v>
                </c:pt>
                <c:pt idx="560">
                  <c:v>33.927959999999999</c:v>
                </c:pt>
                <c:pt idx="561">
                  <c:v>33.966714000000003</c:v>
                </c:pt>
                <c:pt idx="562">
                  <c:v>34.008270000000003</c:v>
                </c:pt>
                <c:pt idx="563">
                  <c:v>34.045637999999997</c:v>
                </c:pt>
                <c:pt idx="564">
                  <c:v>34.086996999999997</c:v>
                </c:pt>
                <c:pt idx="565">
                  <c:v>34.127226999999998</c:v>
                </c:pt>
                <c:pt idx="566">
                  <c:v>34.175099000000003</c:v>
                </c:pt>
                <c:pt idx="567">
                  <c:v>34.218919999999997</c:v>
                </c:pt>
                <c:pt idx="568">
                  <c:v>34.261892000000003</c:v>
                </c:pt>
                <c:pt idx="569">
                  <c:v>34.306035999999999</c:v>
                </c:pt>
                <c:pt idx="570">
                  <c:v>34.346229999999998</c:v>
                </c:pt>
                <c:pt idx="571">
                  <c:v>34.390618000000003</c:v>
                </c:pt>
                <c:pt idx="572">
                  <c:v>34.43609</c:v>
                </c:pt>
                <c:pt idx="573">
                  <c:v>34.477116000000002</c:v>
                </c:pt>
                <c:pt idx="574">
                  <c:v>34.525899000000003</c:v>
                </c:pt>
                <c:pt idx="575">
                  <c:v>34.562846</c:v>
                </c:pt>
                <c:pt idx="576">
                  <c:v>34.605181000000002</c:v>
                </c:pt>
                <c:pt idx="577">
                  <c:v>34.644899000000002</c:v>
                </c:pt>
                <c:pt idx="578">
                  <c:v>34.683497000000003</c:v>
                </c:pt>
                <c:pt idx="579">
                  <c:v>34.719917000000002</c:v>
                </c:pt>
                <c:pt idx="580">
                  <c:v>34.762618000000003</c:v>
                </c:pt>
                <c:pt idx="581">
                  <c:v>34.799453</c:v>
                </c:pt>
                <c:pt idx="582">
                  <c:v>34.846929000000003</c:v>
                </c:pt>
                <c:pt idx="583">
                  <c:v>34.886431999999999</c:v>
                </c:pt>
                <c:pt idx="584">
                  <c:v>34.924450999999998</c:v>
                </c:pt>
                <c:pt idx="585">
                  <c:v>34.963619000000001</c:v>
                </c:pt>
                <c:pt idx="586">
                  <c:v>35.000883999999999</c:v>
                </c:pt>
                <c:pt idx="587">
                  <c:v>35.022173000000002</c:v>
                </c:pt>
                <c:pt idx="588">
                  <c:v>35.061221000000003</c:v>
                </c:pt>
                <c:pt idx="589">
                  <c:v>35.100921999999997</c:v>
                </c:pt>
                <c:pt idx="590">
                  <c:v>35.147846999999999</c:v>
                </c:pt>
                <c:pt idx="591">
                  <c:v>35.185735000000001</c:v>
                </c:pt>
                <c:pt idx="592">
                  <c:v>35.231735</c:v>
                </c:pt>
                <c:pt idx="593">
                  <c:v>35.269202999999997</c:v>
                </c:pt>
                <c:pt idx="594">
                  <c:v>35.309921000000003</c:v>
                </c:pt>
                <c:pt idx="595">
                  <c:v>35.328512000000003</c:v>
                </c:pt>
                <c:pt idx="596">
                  <c:v>35.366976000000001</c:v>
                </c:pt>
                <c:pt idx="597">
                  <c:v>35.404856000000002</c:v>
                </c:pt>
                <c:pt idx="598">
                  <c:v>35.440756</c:v>
                </c:pt>
                <c:pt idx="599">
                  <c:v>35.480201000000001</c:v>
                </c:pt>
                <c:pt idx="600">
                  <c:v>35.519540999999997</c:v>
                </c:pt>
                <c:pt idx="601">
                  <c:v>35.561616999999998</c:v>
                </c:pt>
                <c:pt idx="602">
                  <c:v>35.597448</c:v>
                </c:pt>
                <c:pt idx="603">
                  <c:v>35.637523999999999</c:v>
                </c:pt>
                <c:pt idx="604">
                  <c:v>35.676808000000001</c:v>
                </c:pt>
                <c:pt idx="605">
                  <c:v>35.715836000000003</c:v>
                </c:pt>
                <c:pt idx="606">
                  <c:v>35.725772999999997</c:v>
                </c:pt>
                <c:pt idx="607">
                  <c:v>35.763086999999999</c:v>
                </c:pt>
                <c:pt idx="608">
                  <c:v>35.800244999999997</c:v>
                </c:pt>
                <c:pt idx="609">
                  <c:v>35.838842999999997</c:v>
                </c:pt>
                <c:pt idx="610">
                  <c:v>35.879533000000002</c:v>
                </c:pt>
                <c:pt idx="611">
                  <c:v>35.894570999999999</c:v>
                </c:pt>
                <c:pt idx="612">
                  <c:v>35.933906</c:v>
                </c:pt>
                <c:pt idx="613">
                  <c:v>35.972261000000003</c:v>
                </c:pt>
                <c:pt idx="614">
                  <c:v>36.008923000000003</c:v>
                </c:pt>
                <c:pt idx="615">
                  <c:v>36.044874</c:v>
                </c:pt>
                <c:pt idx="616">
                  <c:v>36.092686999999998</c:v>
                </c:pt>
                <c:pt idx="617">
                  <c:v>36.128410000000002</c:v>
                </c:pt>
                <c:pt idx="618">
                  <c:v>36.168073999999997</c:v>
                </c:pt>
                <c:pt idx="619">
                  <c:v>36.204977</c:v>
                </c:pt>
                <c:pt idx="620">
                  <c:v>36.241565999999999</c:v>
                </c:pt>
                <c:pt idx="621">
                  <c:v>36.276960000000003</c:v>
                </c:pt>
                <c:pt idx="622">
                  <c:v>36.316588000000003</c:v>
                </c:pt>
                <c:pt idx="623">
                  <c:v>36.359256999999999</c:v>
                </c:pt>
                <c:pt idx="624">
                  <c:v>36.393872000000002</c:v>
                </c:pt>
                <c:pt idx="625">
                  <c:v>36.429510999999998</c:v>
                </c:pt>
                <c:pt idx="626">
                  <c:v>36.466366999999998</c:v>
                </c:pt>
                <c:pt idx="627">
                  <c:v>36.480899999999998</c:v>
                </c:pt>
                <c:pt idx="628">
                  <c:v>36.518597</c:v>
                </c:pt>
                <c:pt idx="629">
                  <c:v>36.558371999999999</c:v>
                </c:pt>
                <c:pt idx="630">
                  <c:v>36.596010999999997</c:v>
                </c:pt>
                <c:pt idx="631">
                  <c:v>36.635319000000003</c:v>
                </c:pt>
                <c:pt idx="632">
                  <c:v>36.675826000000001</c:v>
                </c:pt>
                <c:pt idx="633">
                  <c:v>36.691929999999999</c:v>
                </c:pt>
                <c:pt idx="634">
                  <c:v>36.729782999999998</c:v>
                </c:pt>
                <c:pt idx="635">
                  <c:v>36.765374000000001</c:v>
                </c:pt>
                <c:pt idx="636">
                  <c:v>36.802259999999997</c:v>
                </c:pt>
                <c:pt idx="637">
                  <c:v>36.837508999999997</c:v>
                </c:pt>
                <c:pt idx="638">
                  <c:v>36.875064999999999</c:v>
                </c:pt>
                <c:pt idx="639">
                  <c:v>36.911299999999997</c:v>
                </c:pt>
                <c:pt idx="640">
                  <c:v>36.950679999999998</c:v>
                </c:pt>
                <c:pt idx="641">
                  <c:v>36.990988999999999</c:v>
                </c:pt>
                <c:pt idx="642">
                  <c:v>37.027059000000001</c:v>
                </c:pt>
                <c:pt idx="643">
                  <c:v>37.069344000000001</c:v>
                </c:pt>
                <c:pt idx="644">
                  <c:v>37.105451000000002</c:v>
                </c:pt>
                <c:pt idx="645">
                  <c:v>37.142330000000001</c:v>
                </c:pt>
                <c:pt idx="646">
                  <c:v>37.151890999999999</c:v>
                </c:pt>
                <c:pt idx="647">
                  <c:v>37.190610999999997</c:v>
                </c:pt>
                <c:pt idx="648">
                  <c:v>37.229534000000001</c:v>
                </c:pt>
                <c:pt idx="649">
                  <c:v>37.266035000000002</c:v>
                </c:pt>
                <c:pt idx="650">
                  <c:v>37.308838000000002</c:v>
                </c:pt>
                <c:pt idx="651">
                  <c:v>37.345146999999997</c:v>
                </c:pt>
                <c:pt idx="652">
                  <c:v>37.38326</c:v>
                </c:pt>
                <c:pt idx="653">
                  <c:v>37.420147999999998</c:v>
                </c:pt>
                <c:pt idx="654">
                  <c:v>37.456237000000002</c:v>
                </c:pt>
                <c:pt idx="655">
                  <c:v>37.49335</c:v>
                </c:pt>
                <c:pt idx="656">
                  <c:v>37.531317999999999</c:v>
                </c:pt>
                <c:pt idx="657">
                  <c:v>37.565800000000003</c:v>
                </c:pt>
                <c:pt idx="658">
                  <c:v>37.604830999999997</c:v>
                </c:pt>
                <c:pt idx="659">
                  <c:v>37.615636000000002</c:v>
                </c:pt>
                <c:pt idx="660">
                  <c:v>37.628914000000002</c:v>
                </c:pt>
                <c:pt idx="661">
                  <c:v>37.666296000000003</c:v>
                </c:pt>
                <c:pt idx="662">
                  <c:v>37.704473999999998</c:v>
                </c:pt>
                <c:pt idx="663">
                  <c:v>37.740447000000003</c:v>
                </c:pt>
                <c:pt idx="664">
                  <c:v>37.777648999999997</c:v>
                </c:pt>
                <c:pt idx="665">
                  <c:v>37.812811000000004</c:v>
                </c:pt>
                <c:pt idx="666">
                  <c:v>37.849077000000001</c:v>
                </c:pt>
                <c:pt idx="667">
                  <c:v>37.884689999999999</c:v>
                </c:pt>
                <c:pt idx="668">
                  <c:v>37.919060000000002</c:v>
                </c:pt>
                <c:pt idx="669">
                  <c:v>37.955719999999999</c:v>
                </c:pt>
                <c:pt idx="670">
                  <c:v>37.989108000000002</c:v>
                </c:pt>
                <c:pt idx="671">
                  <c:v>38.026176999999997</c:v>
                </c:pt>
                <c:pt idx="672">
                  <c:v>38.063035999999997</c:v>
                </c:pt>
                <c:pt idx="673">
                  <c:v>38.101565999999998</c:v>
                </c:pt>
                <c:pt idx="674">
                  <c:v>38.104478</c:v>
                </c:pt>
                <c:pt idx="675">
                  <c:v>38.144492</c:v>
                </c:pt>
                <c:pt idx="676">
                  <c:v>38.180596000000001</c:v>
                </c:pt>
                <c:pt idx="677">
                  <c:v>38.221595000000001</c:v>
                </c:pt>
                <c:pt idx="678">
                  <c:v>38.256115999999999</c:v>
                </c:pt>
                <c:pt idx="679">
                  <c:v>38.293309000000001</c:v>
                </c:pt>
                <c:pt idx="680">
                  <c:v>38.330207999999999</c:v>
                </c:pt>
                <c:pt idx="681">
                  <c:v>38.365836999999999</c:v>
                </c:pt>
                <c:pt idx="682">
                  <c:v>38.402923999999999</c:v>
                </c:pt>
                <c:pt idx="683">
                  <c:v>38.474212999999999</c:v>
                </c:pt>
                <c:pt idx="684">
                  <c:v>38.510309999999997</c:v>
                </c:pt>
                <c:pt idx="685">
                  <c:v>38.545115000000003</c:v>
                </c:pt>
                <c:pt idx="686">
                  <c:v>38.578536</c:v>
                </c:pt>
                <c:pt idx="687">
                  <c:v>38.614983000000002</c:v>
                </c:pt>
                <c:pt idx="688">
                  <c:v>38.652762000000003</c:v>
                </c:pt>
                <c:pt idx="689">
                  <c:v>38.655799999999999</c:v>
                </c:pt>
                <c:pt idx="690">
                  <c:v>38.689827999999999</c:v>
                </c:pt>
                <c:pt idx="691">
                  <c:v>38.726120000000002</c:v>
                </c:pt>
                <c:pt idx="692">
                  <c:v>38.762757000000001</c:v>
                </c:pt>
                <c:pt idx="693">
                  <c:v>38.799118999999997</c:v>
                </c:pt>
                <c:pt idx="694">
                  <c:v>38.835158</c:v>
                </c:pt>
                <c:pt idx="695">
                  <c:v>38.875227000000002</c:v>
                </c:pt>
                <c:pt idx="696">
                  <c:v>38.913260000000001</c:v>
                </c:pt>
                <c:pt idx="697">
                  <c:v>38.948034</c:v>
                </c:pt>
                <c:pt idx="698">
                  <c:v>38.983232000000001</c:v>
                </c:pt>
                <c:pt idx="699">
                  <c:v>39.011816000000003</c:v>
                </c:pt>
                <c:pt idx="700">
                  <c:v>39.049990999999999</c:v>
                </c:pt>
                <c:pt idx="701">
                  <c:v>39.090772000000001</c:v>
                </c:pt>
                <c:pt idx="702">
                  <c:v>39.127088000000001</c:v>
                </c:pt>
                <c:pt idx="703">
                  <c:v>39.136158000000002</c:v>
                </c:pt>
                <c:pt idx="704">
                  <c:v>39.175432999999998</c:v>
                </c:pt>
                <c:pt idx="705">
                  <c:v>39.212237000000002</c:v>
                </c:pt>
                <c:pt idx="706">
                  <c:v>39.247194</c:v>
                </c:pt>
                <c:pt idx="707">
                  <c:v>39.283690999999997</c:v>
                </c:pt>
                <c:pt idx="708">
                  <c:v>39.320754999999998</c:v>
                </c:pt>
                <c:pt idx="709">
                  <c:v>39.361702999999999</c:v>
                </c:pt>
                <c:pt idx="710">
                  <c:v>39.395028000000003</c:v>
                </c:pt>
                <c:pt idx="711">
                  <c:v>39.434489999999997</c:v>
                </c:pt>
                <c:pt idx="712">
                  <c:v>39.471353000000001</c:v>
                </c:pt>
                <c:pt idx="713">
                  <c:v>39.509341999999997</c:v>
                </c:pt>
                <c:pt idx="714">
                  <c:v>39.536133999999997</c:v>
                </c:pt>
                <c:pt idx="715">
                  <c:v>39.570338999999997</c:v>
                </c:pt>
                <c:pt idx="716">
                  <c:v>39.612153999999997</c:v>
                </c:pt>
                <c:pt idx="717">
                  <c:v>39.648175999999999</c:v>
                </c:pt>
                <c:pt idx="718">
                  <c:v>39.685015999999997</c:v>
                </c:pt>
                <c:pt idx="719">
                  <c:v>39.719805999999998</c:v>
                </c:pt>
                <c:pt idx="720">
                  <c:v>39.754046000000002</c:v>
                </c:pt>
                <c:pt idx="721">
                  <c:v>39.787832000000002</c:v>
                </c:pt>
                <c:pt idx="722">
                  <c:v>39.795115000000003</c:v>
                </c:pt>
                <c:pt idx="723">
                  <c:v>39.831246999999998</c:v>
                </c:pt>
                <c:pt idx="724">
                  <c:v>39.86777</c:v>
                </c:pt>
                <c:pt idx="725">
                  <c:v>39.905518999999998</c:v>
                </c:pt>
                <c:pt idx="726">
                  <c:v>39.938839999999999</c:v>
                </c:pt>
                <c:pt idx="727">
                  <c:v>39.973030999999999</c:v>
                </c:pt>
                <c:pt idx="728">
                  <c:v>40.007018000000002</c:v>
                </c:pt>
                <c:pt idx="729">
                  <c:v>40.047918000000003</c:v>
                </c:pt>
                <c:pt idx="730">
                  <c:v>40.082825</c:v>
                </c:pt>
                <c:pt idx="731">
                  <c:v>40.121603</c:v>
                </c:pt>
                <c:pt idx="732">
                  <c:v>40.159190000000002</c:v>
                </c:pt>
                <c:pt idx="733">
                  <c:v>40.196202</c:v>
                </c:pt>
                <c:pt idx="734">
                  <c:v>40.236265000000003</c:v>
                </c:pt>
                <c:pt idx="735">
                  <c:v>40.259807000000002</c:v>
                </c:pt>
                <c:pt idx="736">
                  <c:v>40.294907000000002</c:v>
                </c:pt>
                <c:pt idx="737">
                  <c:v>40.329704999999997</c:v>
                </c:pt>
                <c:pt idx="738">
                  <c:v>40.364645000000003</c:v>
                </c:pt>
                <c:pt idx="739">
                  <c:v>40.398598</c:v>
                </c:pt>
                <c:pt idx="740">
                  <c:v>40.436774</c:v>
                </c:pt>
                <c:pt idx="741">
                  <c:v>40.470328000000002</c:v>
                </c:pt>
                <c:pt idx="742">
                  <c:v>40.503084000000001</c:v>
                </c:pt>
                <c:pt idx="743">
                  <c:v>40.538044999999997</c:v>
                </c:pt>
                <c:pt idx="744">
                  <c:v>40.575437000000001</c:v>
                </c:pt>
                <c:pt idx="745">
                  <c:v>40.607900000000001</c:v>
                </c:pt>
                <c:pt idx="746">
                  <c:v>40.642462999999999</c:v>
                </c:pt>
                <c:pt idx="747">
                  <c:v>40.653247999999998</c:v>
                </c:pt>
                <c:pt idx="748">
                  <c:v>40.687767000000001</c:v>
                </c:pt>
                <c:pt idx="749">
                  <c:v>40.723475000000001</c:v>
                </c:pt>
                <c:pt idx="750">
                  <c:v>40.757094000000002</c:v>
                </c:pt>
                <c:pt idx="751">
                  <c:v>40.768017999999998</c:v>
                </c:pt>
                <c:pt idx="752">
                  <c:v>40.800820000000002</c:v>
                </c:pt>
                <c:pt idx="753">
                  <c:v>40.839098999999997</c:v>
                </c:pt>
                <c:pt idx="754">
                  <c:v>40.871538999999999</c:v>
                </c:pt>
                <c:pt idx="755">
                  <c:v>40.904384</c:v>
                </c:pt>
                <c:pt idx="756">
                  <c:v>40.939104999999998</c:v>
                </c:pt>
                <c:pt idx="757">
                  <c:v>40.973025</c:v>
                </c:pt>
                <c:pt idx="758">
                  <c:v>41.010323999999997</c:v>
                </c:pt>
                <c:pt idx="759">
                  <c:v>41.044888999999998</c:v>
                </c:pt>
                <c:pt idx="760">
                  <c:v>41.079689999999999</c:v>
                </c:pt>
                <c:pt idx="761">
                  <c:v>41.112948000000003</c:v>
                </c:pt>
                <c:pt idx="762">
                  <c:v>41.116292999999999</c:v>
                </c:pt>
                <c:pt idx="763">
                  <c:v>41.149701999999998</c:v>
                </c:pt>
                <c:pt idx="764">
                  <c:v>41.185721000000001</c:v>
                </c:pt>
                <c:pt idx="765">
                  <c:v>41.220461999999998</c:v>
                </c:pt>
                <c:pt idx="766">
                  <c:v>41.255611999999999</c:v>
                </c:pt>
                <c:pt idx="767">
                  <c:v>41.295245999999999</c:v>
                </c:pt>
                <c:pt idx="768">
                  <c:v>41.328477999999997</c:v>
                </c:pt>
                <c:pt idx="769">
                  <c:v>41.361682999999999</c:v>
                </c:pt>
                <c:pt idx="770">
                  <c:v>41.395237000000002</c:v>
                </c:pt>
                <c:pt idx="771">
                  <c:v>41.433470999999997</c:v>
                </c:pt>
                <c:pt idx="772">
                  <c:v>41.467081999999998</c:v>
                </c:pt>
                <c:pt idx="773">
                  <c:v>41.499786</c:v>
                </c:pt>
                <c:pt idx="774">
                  <c:v>41.532798999999997</c:v>
                </c:pt>
                <c:pt idx="775">
                  <c:v>41.566077</c:v>
                </c:pt>
                <c:pt idx="776">
                  <c:v>41.601013999999999</c:v>
                </c:pt>
                <c:pt idx="777">
                  <c:v>41.634953000000003</c:v>
                </c:pt>
                <c:pt idx="778">
                  <c:v>41.671002999999999</c:v>
                </c:pt>
                <c:pt idx="779">
                  <c:v>41.703536999999997</c:v>
                </c:pt>
                <c:pt idx="780">
                  <c:v>41.738432000000003</c:v>
                </c:pt>
                <c:pt idx="781">
                  <c:v>41.775368</c:v>
                </c:pt>
                <c:pt idx="782">
                  <c:v>41.808473999999997</c:v>
                </c:pt>
                <c:pt idx="783">
                  <c:v>41.841887999999997</c:v>
                </c:pt>
                <c:pt idx="784">
                  <c:v>41.877139999999997</c:v>
                </c:pt>
                <c:pt idx="785">
                  <c:v>41.910279000000003</c:v>
                </c:pt>
                <c:pt idx="786">
                  <c:v>41.949075999999998</c:v>
                </c:pt>
                <c:pt idx="787">
                  <c:v>41.982207000000002</c:v>
                </c:pt>
                <c:pt idx="788">
                  <c:v>41.98527</c:v>
                </c:pt>
                <c:pt idx="789">
                  <c:v>42.019483000000001</c:v>
                </c:pt>
                <c:pt idx="790">
                  <c:v>42.052103000000002</c:v>
                </c:pt>
                <c:pt idx="791">
                  <c:v>42.088467000000001</c:v>
                </c:pt>
                <c:pt idx="792">
                  <c:v>42.091839999999998</c:v>
                </c:pt>
                <c:pt idx="793">
                  <c:v>42.130833000000003</c:v>
                </c:pt>
                <c:pt idx="794">
                  <c:v>42.164423999999997</c:v>
                </c:pt>
                <c:pt idx="795">
                  <c:v>42.197510000000001</c:v>
                </c:pt>
                <c:pt idx="796">
                  <c:v>42.233938000000002</c:v>
                </c:pt>
                <c:pt idx="797">
                  <c:v>42.270437999999999</c:v>
                </c:pt>
                <c:pt idx="798">
                  <c:v>42.303694999999998</c:v>
                </c:pt>
                <c:pt idx="799">
                  <c:v>42.335825</c:v>
                </c:pt>
                <c:pt idx="800">
                  <c:v>42.367766000000003</c:v>
                </c:pt>
                <c:pt idx="801">
                  <c:v>42.401584999999997</c:v>
                </c:pt>
                <c:pt idx="802">
                  <c:v>42.436897999999999</c:v>
                </c:pt>
                <c:pt idx="803">
                  <c:v>42.472704</c:v>
                </c:pt>
                <c:pt idx="804">
                  <c:v>42.50712</c:v>
                </c:pt>
                <c:pt idx="805">
                  <c:v>42.542079000000001</c:v>
                </c:pt>
                <c:pt idx="806">
                  <c:v>42.580039999999997</c:v>
                </c:pt>
                <c:pt idx="807">
                  <c:v>42.612031000000002</c:v>
                </c:pt>
                <c:pt idx="808">
                  <c:v>42.650120000000001</c:v>
                </c:pt>
                <c:pt idx="809">
                  <c:v>42.682335999999999</c:v>
                </c:pt>
                <c:pt idx="810">
                  <c:v>42.720638000000001</c:v>
                </c:pt>
                <c:pt idx="811">
                  <c:v>42.736849999999997</c:v>
                </c:pt>
                <c:pt idx="812">
                  <c:v>42.772340999999997</c:v>
                </c:pt>
                <c:pt idx="813">
                  <c:v>42.806820999999999</c:v>
                </c:pt>
                <c:pt idx="814">
                  <c:v>42.839942999999998</c:v>
                </c:pt>
                <c:pt idx="815">
                  <c:v>42.876465000000003</c:v>
                </c:pt>
                <c:pt idx="816">
                  <c:v>42.909388999999997</c:v>
                </c:pt>
                <c:pt idx="817">
                  <c:v>42.942447999999999</c:v>
                </c:pt>
                <c:pt idx="818">
                  <c:v>42.98019</c:v>
                </c:pt>
                <c:pt idx="819">
                  <c:v>43.017409000000001</c:v>
                </c:pt>
                <c:pt idx="820">
                  <c:v>43.050401000000001</c:v>
                </c:pt>
                <c:pt idx="821">
                  <c:v>43.084302000000001</c:v>
                </c:pt>
                <c:pt idx="822">
                  <c:v>43.120806999999999</c:v>
                </c:pt>
                <c:pt idx="823">
                  <c:v>43.154277999999998</c:v>
                </c:pt>
                <c:pt idx="824">
                  <c:v>43.190567000000001</c:v>
                </c:pt>
                <c:pt idx="825">
                  <c:v>43.224637999999999</c:v>
                </c:pt>
                <c:pt idx="826">
                  <c:v>43.256503000000002</c:v>
                </c:pt>
                <c:pt idx="827">
                  <c:v>43.292903000000003</c:v>
                </c:pt>
                <c:pt idx="828">
                  <c:v>43.306080999999999</c:v>
                </c:pt>
                <c:pt idx="829">
                  <c:v>43.340674</c:v>
                </c:pt>
                <c:pt idx="830">
                  <c:v>43.362400000000001</c:v>
                </c:pt>
                <c:pt idx="831">
                  <c:v>43.395691999999997</c:v>
                </c:pt>
                <c:pt idx="832">
                  <c:v>43.432042000000003</c:v>
                </c:pt>
                <c:pt idx="833">
                  <c:v>43.464624000000001</c:v>
                </c:pt>
                <c:pt idx="834">
                  <c:v>43.503391000000001</c:v>
                </c:pt>
                <c:pt idx="835">
                  <c:v>43.537840000000003</c:v>
                </c:pt>
                <c:pt idx="836">
                  <c:v>43.573954999999998</c:v>
                </c:pt>
                <c:pt idx="837">
                  <c:v>43.607429000000003</c:v>
                </c:pt>
                <c:pt idx="838">
                  <c:v>43.641426000000003</c:v>
                </c:pt>
                <c:pt idx="839">
                  <c:v>43.685557000000003</c:v>
                </c:pt>
                <c:pt idx="840">
                  <c:v>43.718640999999998</c:v>
                </c:pt>
                <c:pt idx="841">
                  <c:v>43.756830999999998</c:v>
                </c:pt>
                <c:pt idx="842">
                  <c:v>43.791271999999999</c:v>
                </c:pt>
                <c:pt idx="843">
                  <c:v>43.833568999999997</c:v>
                </c:pt>
                <c:pt idx="844">
                  <c:v>43.866033000000002</c:v>
                </c:pt>
                <c:pt idx="845">
                  <c:v>43.898420999999999</c:v>
                </c:pt>
                <c:pt idx="846">
                  <c:v>43.931247999999997</c:v>
                </c:pt>
                <c:pt idx="847">
                  <c:v>43.964404999999999</c:v>
                </c:pt>
                <c:pt idx="848">
                  <c:v>43.998105000000002</c:v>
                </c:pt>
                <c:pt idx="849">
                  <c:v>44.001432000000001</c:v>
                </c:pt>
                <c:pt idx="850">
                  <c:v>44.033741999999997</c:v>
                </c:pt>
                <c:pt idx="851">
                  <c:v>44.064717000000002</c:v>
                </c:pt>
                <c:pt idx="852">
                  <c:v>44.096998999999997</c:v>
                </c:pt>
                <c:pt idx="853">
                  <c:v>44.129955000000002</c:v>
                </c:pt>
                <c:pt idx="854">
                  <c:v>44.161003999999998</c:v>
                </c:pt>
                <c:pt idx="855">
                  <c:v>44.192104</c:v>
                </c:pt>
                <c:pt idx="856">
                  <c:v>44.223250999999998</c:v>
                </c:pt>
                <c:pt idx="857">
                  <c:v>44.256532999999997</c:v>
                </c:pt>
                <c:pt idx="858">
                  <c:v>44.290568</c:v>
                </c:pt>
                <c:pt idx="859">
                  <c:v>44.322678000000003</c:v>
                </c:pt>
                <c:pt idx="860">
                  <c:v>44.354709999999997</c:v>
                </c:pt>
                <c:pt idx="861">
                  <c:v>44.386243</c:v>
                </c:pt>
                <c:pt idx="862">
                  <c:v>44.409568999999998</c:v>
                </c:pt>
                <c:pt idx="863">
                  <c:v>44.442244000000002</c:v>
                </c:pt>
                <c:pt idx="864">
                  <c:v>44.47307</c:v>
                </c:pt>
                <c:pt idx="865">
                  <c:v>44.506838000000002</c:v>
                </c:pt>
                <c:pt idx="866">
                  <c:v>44.537529999999997</c:v>
                </c:pt>
                <c:pt idx="867">
                  <c:v>44.571694000000001</c:v>
                </c:pt>
                <c:pt idx="868">
                  <c:v>44.602974000000003</c:v>
                </c:pt>
                <c:pt idx="869">
                  <c:v>44.633409999999998</c:v>
                </c:pt>
                <c:pt idx="870">
                  <c:v>44.663927000000001</c:v>
                </c:pt>
                <c:pt idx="871">
                  <c:v>44.697322999999997</c:v>
                </c:pt>
                <c:pt idx="872">
                  <c:v>44.728693</c:v>
                </c:pt>
                <c:pt idx="873">
                  <c:v>44.759222999999999</c:v>
                </c:pt>
                <c:pt idx="874">
                  <c:v>44.780343000000002</c:v>
                </c:pt>
                <c:pt idx="875">
                  <c:v>44.813419000000003</c:v>
                </c:pt>
                <c:pt idx="876">
                  <c:v>44.844594999999998</c:v>
                </c:pt>
                <c:pt idx="877">
                  <c:v>44.875691000000003</c:v>
                </c:pt>
                <c:pt idx="878">
                  <c:v>44.906177999999997</c:v>
                </c:pt>
                <c:pt idx="879">
                  <c:v>44.936790999999999</c:v>
                </c:pt>
                <c:pt idx="880">
                  <c:v>44.970844</c:v>
                </c:pt>
                <c:pt idx="881">
                  <c:v>44.999619000000003</c:v>
                </c:pt>
                <c:pt idx="882">
                  <c:v>45.016236999999997</c:v>
                </c:pt>
                <c:pt idx="883">
                  <c:v>45.047846</c:v>
                </c:pt>
                <c:pt idx="884">
                  <c:v>45.077252000000001</c:v>
                </c:pt>
                <c:pt idx="885">
                  <c:v>45.107439999999997</c:v>
                </c:pt>
                <c:pt idx="886">
                  <c:v>45.131310999999997</c:v>
                </c:pt>
                <c:pt idx="887">
                  <c:v>45.161648</c:v>
                </c:pt>
                <c:pt idx="888">
                  <c:v>45.191451000000001</c:v>
                </c:pt>
                <c:pt idx="889">
                  <c:v>45.219217</c:v>
                </c:pt>
                <c:pt idx="890">
                  <c:v>45.244926999999997</c:v>
                </c:pt>
                <c:pt idx="891">
                  <c:v>45.276305999999998</c:v>
                </c:pt>
                <c:pt idx="892">
                  <c:v>45.283560999999999</c:v>
                </c:pt>
                <c:pt idx="893">
                  <c:v>45.311107999999997</c:v>
                </c:pt>
                <c:pt idx="894">
                  <c:v>45.337932000000002</c:v>
                </c:pt>
                <c:pt idx="895">
                  <c:v>45.375661000000001</c:v>
                </c:pt>
                <c:pt idx="896">
                  <c:v>45.405769999999997</c:v>
                </c:pt>
                <c:pt idx="897">
                  <c:v>45.430765000000001</c:v>
                </c:pt>
                <c:pt idx="898">
                  <c:v>45.465310000000002</c:v>
                </c:pt>
                <c:pt idx="899">
                  <c:v>45.492969000000002</c:v>
                </c:pt>
                <c:pt idx="900">
                  <c:v>45.519925000000001</c:v>
                </c:pt>
                <c:pt idx="901">
                  <c:v>45.548015999999997</c:v>
                </c:pt>
                <c:pt idx="902">
                  <c:v>45.578097999999997</c:v>
                </c:pt>
                <c:pt idx="903">
                  <c:v>45.604819999999997</c:v>
                </c:pt>
                <c:pt idx="904">
                  <c:v>45.615912999999999</c:v>
                </c:pt>
                <c:pt idx="905">
                  <c:v>45.643945000000002</c:v>
                </c:pt>
                <c:pt idx="906">
                  <c:v>45.695033000000002</c:v>
                </c:pt>
                <c:pt idx="907">
                  <c:v>45.722423999999997</c:v>
                </c:pt>
                <c:pt idx="908">
                  <c:v>45.748246999999999</c:v>
                </c:pt>
                <c:pt idx="909">
                  <c:v>45.775168000000001</c:v>
                </c:pt>
                <c:pt idx="910">
                  <c:v>45.798023999999998</c:v>
                </c:pt>
                <c:pt idx="911">
                  <c:v>45.826846000000003</c:v>
                </c:pt>
                <c:pt idx="912">
                  <c:v>45.852150000000002</c:v>
                </c:pt>
                <c:pt idx="913">
                  <c:v>45.877772999999998</c:v>
                </c:pt>
                <c:pt idx="914">
                  <c:v>45.903395000000003</c:v>
                </c:pt>
                <c:pt idx="915">
                  <c:v>45.932969999999997</c:v>
                </c:pt>
                <c:pt idx="916">
                  <c:v>45.958514000000001</c:v>
                </c:pt>
                <c:pt idx="917">
                  <c:v>45.98413</c:v>
                </c:pt>
                <c:pt idx="918">
                  <c:v>46.003967000000003</c:v>
                </c:pt>
                <c:pt idx="919">
                  <c:v>46.029156</c:v>
                </c:pt>
                <c:pt idx="920">
                  <c:v>46.055903000000001</c:v>
                </c:pt>
                <c:pt idx="921">
                  <c:v>46.080618999999999</c:v>
                </c:pt>
                <c:pt idx="922">
                  <c:v>46.107340999999998</c:v>
                </c:pt>
                <c:pt idx="923">
                  <c:v>46.132289999999998</c:v>
                </c:pt>
                <c:pt idx="924">
                  <c:v>46.157890999999999</c:v>
                </c:pt>
                <c:pt idx="925">
                  <c:v>46.181711</c:v>
                </c:pt>
                <c:pt idx="926">
                  <c:v>46.206263</c:v>
                </c:pt>
                <c:pt idx="927">
                  <c:v>46.214382999999998</c:v>
                </c:pt>
                <c:pt idx="928">
                  <c:v>46.239939999999997</c:v>
                </c:pt>
                <c:pt idx="929">
                  <c:v>46.266136000000003</c:v>
                </c:pt>
                <c:pt idx="930">
                  <c:v>46.271518</c:v>
                </c:pt>
                <c:pt idx="931">
                  <c:v>46.295923000000002</c:v>
                </c:pt>
                <c:pt idx="932">
                  <c:v>46.321992000000002</c:v>
                </c:pt>
                <c:pt idx="933">
                  <c:v>46.346125999999998</c:v>
                </c:pt>
                <c:pt idx="934">
                  <c:v>46.370835</c:v>
                </c:pt>
                <c:pt idx="935">
                  <c:v>46.394835</c:v>
                </c:pt>
                <c:pt idx="936">
                  <c:v>46.418982</c:v>
                </c:pt>
                <c:pt idx="937">
                  <c:v>46.445456</c:v>
                </c:pt>
                <c:pt idx="938">
                  <c:v>46.474699999999999</c:v>
                </c:pt>
                <c:pt idx="939">
                  <c:v>46.499428999999999</c:v>
                </c:pt>
                <c:pt idx="940">
                  <c:v>46.525286999999999</c:v>
                </c:pt>
                <c:pt idx="941">
                  <c:v>46.548189999999998</c:v>
                </c:pt>
                <c:pt idx="942">
                  <c:v>46.572645999999999</c:v>
                </c:pt>
                <c:pt idx="943">
                  <c:v>46.574722999999999</c:v>
                </c:pt>
                <c:pt idx="944">
                  <c:v>46.599136000000001</c:v>
                </c:pt>
                <c:pt idx="945">
                  <c:v>46.624550999999997</c:v>
                </c:pt>
                <c:pt idx="946">
                  <c:v>46.649490999999998</c:v>
                </c:pt>
                <c:pt idx="947">
                  <c:v>46.672854000000001</c:v>
                </c:pt>
                <c:pt idx="948">
                  <c:v>46.695326000000001</c:v>
                </c:pt>
                <c:pt idx="949">
                  <c:v>46.719222000000002</c:v>
                </c:pt>
                <c:pt idx="950">
                  <c:v>46.728822000000001</c:v>
                </c:pt>
                <c:pt idx="951">
                  <c:v>46.751064</c:v>
                </c:pt>
                <c:pt idx="952">
                  <c:v>46.772838999999998</c:v>
                </c:pt>
                <c:pt idx="953">
                  <c:v>46.795155000000001</c:v>
                </c:pt>
                <c:pt idx="954">
                  <c:v>46.815919000000001</c:v>
                </c:pt>
                <c:pt idx="955">
                  <c:v>46.837349000000003</c:v>
                </c:pt>
                <c:pt idx="956">
                  <c:v>46.858553000000001</c:v>
                </c:pt>
                <c:pt idx="957">
                  <c:v>46.886406999999998</c:v>
                </c:pt>
                <c:pt idx="958">
                  <c:v>46.891292999999997</c:v>
                </c:pt>
                <c:pt idx="959">
                  <c:v>46.911949999999997</c:v>
                </c:pt>
                <c:pt idx="960">
                  <c:v>46.930539000000003</c:v>
                </c:pt>
                <c:pt idx="961">
                  <c:v>46.950870000000002</c:v>
                </c:pt>
                <c:pt idx="962">
                  <c:v>46.971573999999997</c:v>
                </c:pt>
                <c:pt idx="963">
                  <c:v>46.992834999999999</c:v>
                </c:pt>
                <c:pt idx="964">
                  <c:v>47.013553000000002</c:v>
                </c:pt>
                <c:pt idx="965">
                  <c:v>47.038294999999998</c:v>
                </c:pt>
                <c:pt idx="966">
                  <c:v>47.059963000000003</c:v>
                </c:pt>
                <c:pt idx="967">
                  <c:v>47.087223999999999</c:v>
                </c:pt>
                <c:pt idx="968">
                  <c:v>47.108719999999998</c:v>
                </c:pt>
                <c:pt idx="969">
                  <c:v>47.128881</c:v>
                </c:pt>
                <c:pt idx="970">
                  <c:v>47.149482999999996</c:v>
                </c:pt>
                <c:pt idx="971">
                  <c:v>47.169274999999999</c:v>
                </c:pt>
                <c:pt idx="972">
                  <c:v>47.188963000000001</c:v>
                </c:pt>
                <c:pt idx="973">
                  <c:v>47.208275</c:v>
                </c:pt>
                <c:pt idx="974">
                  <c:v>47.228177000000002</c:v>
                </c:pt>
                <c:pt idx="975">
                  <c:v>47.248010000000001</c:v>
                </c:pt>
                <c:pt idx="976">
                  <c:v>47.267755000000001</c:v>
                </c:pt>
                <c:pt idx="977">
                  <c:v>47.287706</c:v>
                </c:pt>
                <c:pt idx="978">
                  <c:v>47.303592999999999</c:v>
                </c:pt>
                <c:pt idx="979">
                  <c:v>47.331440999999998</c:v>
                </c:pt>
                <c:pt idx="980">
                  <c:v>47.351188999999998</c:v>
                </c:pt>
                <c:pt idx="981">
                  <c:v>47.371146000000003</c:v>
                </c:pt>
                <c:pt idx="982">
                  <c:v>47.390706999999999</c:v>
                </c:pt>
                <c:pt idx="983">
                  <c:v>47.410569000000002</c:v>
                </c:pt>
                <c:pt idx="984">
                  <c:v>47.430646000000003</c:v>
                </c:pt>
                <c:pt idx="985">
                  <c:v>47.448132000000001</c:v>
                </c:pt>
                <c:pt idx="986">
                  <c:v>47.467377999999997</c:v>
                </c:pt>
                <c:pt idx="987">
                  <c:v>47.491121999999997</c:v>
                </c:pt>
                <c:pt idx="988">
                  <c:v>47.512169</c:v>
                </c:pt>
                <c:pt idx="989">
                  <c:v>47.537753000000002</c:v>
                </c:pt>
                <c:pt idx="990">
                  <c:v>47.557884000000001</c:v>
                </c:pt>
                <c:pt idx="991">
                  <c:v>47.560504000000002</c:v>
                </c:pt>
                <c:pt idx="992">
                  <c:v>47.579985999999998</c:v>
                </c:pt>
                <c:pt idx="993">
                  <c:v>47.600371000000003</c:v>
                </c:pt>
                <c:pt idx="994">
                  <c:v>47.620057000000003</c:v>
                </c:pt>
                <c:pt idx="995">
                  <c:v>47.640514000000003</c:v>
                </c:pt>
                <c:pt idx="996">
                  <c:v>47.658535000000001</c:v>
                </c:pt>
                <c:pt idx="997">
                  <c:v>47.683712999999997</c:v>
                </c:pt>
                <c:pt idx="998">
                  <c:v>47.701963999999997</c:v>
                </c:pt>
                <c:pt idx="999">
                  <c:v>47.719714000000003</c:v>
                </c:pt>
                <c:pt idx="1000">
                  <c:v>47.744216999999999</c:v>
                </c:pt>
                <c:pt idx="1001">
                  <c:v>47.765169</c:v>
                </c:pt>
                <c:pt idx="1002">
                  <c:v>47.786769</c:v>
                </c:pt>
                <c:pt idx="1003">
                  <c:v>47.816026999999998</c:v>
                </c:pt>
                <c:pt idx="1004">
                  <c:v>47.823827000000001</c:v>
                </c:pt>
                <c:pt idx="1005">
                  <c:v>47.841839999999998</c:v>
                </c:pt>
                <c:pt idx="1006">
                  <c:v>47.854723999999997</c:v>
                </c:pt>
                <c:pt idx="1007">
                  <c:v>47.870719999999999</c:v>
                </c:pt>
                <c:pt idx="1008">
                  <c:v>47.886997999999998</c:v>
                </c:pt>
                <c:pt idx="1009">
                  <c:v>47.902957000000001</c:v>
                </c:pt>
                <c:pt idx="1010">
                  <c:v>47.918398000000003</c:v>
                </c:pt>
                <c:pt idx="1011">
                  <c:v>47.933646000000003</c:v>
                </c:pt>
                <c:pt idx="1012">
                  <c:v>47.949618000000001</c:v>
                </c:pt>
                <c:pt idx="1013">
                  <c:v>47.967702000000003</c:v>
                </c:pt>
                <c:pt idx="1014">
                  <c:v>47.982301</c:v>
                </c:pt>
                <c:pt idx="1015">
                  <c:v>47.992998999999998</c:v>
                </c:pt>
                <c:pt idx="1016">
                  <c:v>48.007570999999999</c:v>
                </c:pt>
                <c:pt idx="1017">
                  <c:v>48.022727000000003</c:v>
                </c:pt>
                <c:pt idx="1018">
                  <c:v>48.036833000000001</c:v>
                </c:pt>
                <c:pt idx="1019">
                  <c:v>48.055204000000003</c:v>
                </c:pt>
                <c:pt idx="1020">
                  <c:v>48.069845999999998</c:v>
                </c:pt>
                <c:pt idx="1021">
                  <c:v>48.081378999999998</c:v>
                </c:pt>
                <c:pt idx="1022">
                  <c:v>48.099789999999999</c:v>
                </c:pt>
                <c:pt idx="1023">
                  <c:v>48.114221999999998</c:v>
                </c:pt>
                <c:pt idx="1024">
                  <c:v>48.129061</c:v>
                </c:pt>
                <c:pt idx="1025">
                  <c:v>48.143346999999999</c:v>
                </c:pt>
                <c:pt idx="1026">
                  <c:v>48.157592000000001</c:v>
                </c:pt>
                <c:pt idx="1027">
                  <c:v>48.171773000000002</c:v>
                </c:pt>
                <c:pt idx="1028">
                  <c:v>48.187779999999997</c:v>
                </c:pt>
                <c:pt idx="1029">
                  <c:v>48.202430999999997</c:v>
                </c:pt>
                <c:pt idx="1030">
                  <c:v>48.206192000000001</c:v>
                </c:pt>
                <c:pt idx="1031">
                  <c:v>48.223415000000003</c:v>
                </c:pt>
                <c:pt idx="1032">
                  <c:v>48.236986999999999</c:v>
                </c:pt>
                <c:pt idx="1033">
                  <c:v>48.256265999999997</c:v>
                </c:pt>
                <c:pt idx="1034">
                  <c:v>48.272540999999997</c:v>
                </c:pt>
                <c:pt idx="1035">
                  <c:v>48.285978</c:v>
                </c:pt>
                <c:pt idx="1036">
                  <c:v>48.311073999999998</c:v>
                </c:pt>
                <c:pt idx="1037">
                  <c:v>48.324204000000002</c:v>
                </c:pt>
                <c:pt idx="1038">
                  <c:v>48.337383000000003</c:v>
                </c:pt>
                <c:pt idx="1039">
                  <c:v>48.350127999999998</c:v>
                </c:pt>
                <c:pt idx="1040">
                  <c:v>48.362341000000001</c:v>
                </c:pt>
                <c:pt idx="1041">
                  <c:v>48.368141000000001</c:v>
                </c:pt>
                <c:pt idx="1042">
                  <c:v>48.370198000000002</c:v>
                </c:pt>
                <c:pt idx="1043">
                  <c:v>48.385688999999999</c:v>
                </c:pt>
                <c:pt idx="1044">
                  <c:v>48.398504000000003</c:v>
                </c:pt>
                <c:pt idx="1045">
                  <c:v>48.413348999999997</c:v>
                </c:pt>
                <c:pt idx="1046">
                  <c:v>48.429597000000001</c:v>
                </c:pt>
                <c:pt idx="1047">
                  <c:v>48.443801000000001</c:v>
                </c:pt>
                <c:pt idx="1048">
                  <c:v>48.456437000000001</c:v>
                </c:pt>
                <c:pt idx="1049">
                  <c:v>48.468971000000003</c:v>
                </c:pt>
                <c:pt idx="1050">
                  <c:v>48.470610000000001</c:v>
                </c:pt>
                <c:pt idx="1051">
                  <c:v>48.483477000000001</c:v>
                </c:pt>
                <c:pt idx="1052">
                  <c:v>48.496279000000001</c:v>
                </c:pt>
                <c:pt idx="1053">
                  <c:v>48.513666000000001</c:v>
                </c:pt>
                <c:pt idx="1054">
                  <c:v>48.526806999999998</c:v>
                </c:pt>
                <c:pt idx="1055">
                  <c:v>48.539484999999999</c:v>
                </c:pt>
                <c:pt idx="1056">
                  <c:v>48.553013</c:v>
                </c:pt>
                <c:pt idx="1057">
                  <c:v>48.566319</c:v>
                </c:pt>
                <c:pt idx="1058">
                  <c:v>48.579104999999998</c:v>
                </c:pt>
                <c:pt idx="1059">
                  <c:v>48.592260000000003</c:v>
                </c:pt>
                <c:pt idx="1060">
                  <c:v>48.604810999999998</c:v>
                </c:pt>
                <c:pt idx="1061">
                  <c:v>48.618563999999999</c:v>
                </c:pt>
                <c:pt idx="1062">
                  <c:v>48.624364</c:v>
                </c:pt>
                <c:pt idx="1063">
                  <c:v>48.63691</c:v>
                </c:pt>
                <c:pt idx="1064">
                  <c:v>48.649737999999999</c:v>
                </c:pt>
                <c:pt idx="1065">
                  <c:v>48.662339000000003</c:v>
                </c:pt>
                <c:pt idx="1066">
                  <c:v>48.678294999999999</c:v>
                </c:pt>
                <c:pt idx="1067">
                  <c:v>48.690738000000003</c:v>
                </c:pt>
                <c:pt idx="1068">
                  <c:v>48.694507000000002</c:v>
                </c:pt>
                <c:pt idx="1069">
                  <c:v>48.706806999999998</c:v>
                </c:pt>
                <c:pt idx="1070">
                  <c:v>48.721249999999998</c:v>
                </c:pt>
                <c:pt idx="1071">
                  <c:v>48.733449999999998</c:v>
                </c:pt>
                <c:pt idx="1072">
                  <c:v>48.745716000000002</c:v>
                </c:pt>
                <c:pt idx="1073">
                  <c:v>48.757162999999998</c:v>
                </c:pt>
                <c:pt idx="1074">
                  <c:v>48.769115999999997</c:v>
                </c:pt>
                <c:pt idx="1075">
                  <c:v>48.784193999999999</c:v>
                </c:pt>
                <c:pt idx="1076">
                  <c:v>48.799557999999998</c:v>
                </c:pt>
                <c:pt idx="1077">
                  <c:v>48.810738999999998</c:v>
                </c:pt>
                <c:pt idx="1078">
                  <c:v>48.813484000000003</c:v>
                </c:pt>
                <c:pt idx="1079">
                  <c:v>48.827179000000001</c:v>
                </c:pt>
                <c:pt idx="1080">
                  <c:v>48.832178999999996</c:v>
                </c:pt>
                <c:pt idx="1081">
                  <c:v>48.845021000000003</c:v>
                </c:pt>
                <c:pt idx="1082">
                  <c:v>48.848379999999999</c:v>
                </c:pt>
                <c:pt idx="1083">
                  <c:v>48.859667999999999</c:v>
                </c:pt>
                <c:pt idx="1084">
                  <c:v>48.872844000000001</c:v>
                </c:pt>
                <c:pt idx="1085">
                  <c:v>48.884560999999998</c:v>
                </c:pt>
                <c:pt idx="1086">
                  <c:v>48.895673000000002</c:v>
                </c:pt>
                <c:pt idx="1087">
                  <c:v>48.906218000000003</c:v>
                </c:pt>
                <c:pt idx="1088">
                  <c:v>48.917637999999997</c:v>
                </c:pt>
                <c:pt idx="1089">
                  <c:v>48.928559999999997</c:v>
                </c:pt>
                <c:pt idx="1090">
                  <c:v>48.939585000000001</c:v>
                </c:pt>
                <c:pt idx="1091">
                  <c:v>48.944384999999997</c:v>
                </c:pt>
                <c:pt idx="1092">
                  <c:v>48.955150000000003</c:v>
                </c:pt>
                <c:pt idx="1093">
                  <c:v>48.959949999999999</c:v>
                </c:pt>
                <c:pt idx="1094">
                  <c:v>48.970944000000003</c:v>
                </c:pt>
                <c:pt idx="1095">
                  <c:v>48.972172</c:v>
                </c:pt>
                <c:pt idx="1096">
                  <c:v>48.982799</c:v>
                </c:pt>
                <c:pt idx="1097">
                  <c:v>48.995389000000003</c:v>
                </c:pt>
                <c:pt idx="1098">
                  <c:v>49.006177000000001</c:v>
                </c:pt>
                <c:pt idx="1099">
                  <c:v>49.016078999999998</c:v>
                </c:pt>
                <c:pt idx="1100">
                  <c:v>49.017305999999998</c:v>
                </c:pt>
                <c:pt idx="1101">
                  <c:v>49.028813999999997</c:v>
                </c:pt>
                <c:pt idx="1102">
                  <c:v>49.038640000000001</c:v>
                </c:pt>
                <c:pt idx="1103">
                  <c:v>49.049782</c:v>
                </c:pt>
                <c:pt idx="1104">
                  <c:v>49.060425000000002</c:v>
                </c:pt>
                <c:pt idx="1105">
                  <c:v>49.070121999999998</c:v>
                </c:pt>
                <c:pt idx="1106">
                  <c:v>49.081090000000003</c:v>
                </c:pt>
                <c:pt idx="1107">
                  <c:v>49.092863000000001</c:v>
                </c:pt>
                <c:pt idx="1108">
                  <c:v>49.103468999999997</c:v>
                </c:pt>
                <c:pt idx="1109">
                  <c:v>49.112805999999999</c:v>
                </c:pt>
                <c:pt idx="1110">
                  <c:v>49.117206000000003</c:v>
                </c:pt>
                <c:pt idx="1111">
                  <c:v>49.127167999999998</c:v>
                </c:pt>
                <c:pt idx="1112">
                  <c:v>49.136713999999998</c:v>
                </c:pt>
                <c:pt idx="1113">
                  <c:v>49.146056999999999</c:v>
                </c:pt>
                <c:pt idx="1114">
                  <c:v>49.157487000000003</c:v>
                </c:pt>
                <c:pt idx="1115">
                  <c:v>49.161859</c:v>
                </c:pt>
                <c:pt idx="1116">
                  <c:v>49.171422</c:v>
                </c:pt>
                <c:pt idx="1117">
                  <c:v>49.182004999999997</c:v>
                </c:pt>
                <c:pt idx="1118">
                  <c:v>49.191287000000003</c:v>
                </c:pt>
                <c:pt idx="1119">
                  <c:v>49.200769999999999</c:v>
                </c:pt>
                <c:pt idx="1120">
                  <c:v>49.210304000000001</c:v>
                </c:pt>
                <c:pt idx="1121">
                  <c:v>49.217337999999998</c:v>
                </c:pt>
                <c:pt idx="1122">
                  <c:v>49.228189999999998</c:v>
                </c:pt>
                <c:pt idx="1123">
                  <c:v>49.238253999999998</c:v>
                </c:pt>
                <c:pt idx="1124">
                  <c:v>49.242454000000002</c:v>
                </c:pt>
                <c:pt idx="1125">
                  <c:v>49.250712</c:v>
                </c:pt>
                <c:pt idx="1126">
                  <c:v>49.257908999999998</c:v>
                </c:pt>
                <c:pt idx="1127">
                  <c:v>49.266589000000003</c:v>
                </c:pt>
                <c:pt idx="1128">
                  <c:v>49.270589000000001</c:v>
                </c:pt>
                <c:pt idx="1129">
                  <c:v>49.279190999999997</c:v>
                </c:pt>
                <c:pt idx="1130">
                  <c:v>49.287897999999998</c:v>
                </c:pt>
                <c:pt idx="1131">
                  <c:v>49.296474000000003</c:v>
                </c:pt>
                <c:pt idx="1132">
                  <c:v>49.305056999999998</c:v>
                </c:pt>
                <c:pt idx="1133">
                  <c:v>49.314140999999999</c:v>
                </c:pt>
                <c:pt idx="1134">
                  <c:v>49.318140999999997</c:v>
                </c:pt>
                <c:pt idx="1135">
                  <c:v>49.326985000000001</c:v>
                </c:pt>
                <c:pt idx="1136">
                  <c:v>49.327753999999999</c:v>
                </c:pt>
                <c:pt idx="1137">
                  <c:v>49.336278</c:v>
                </c:pt>
                <c:pt idx="1138">
                  <c:v>49.345578000000003</c:v>
                </c:pt>
                <c:pt idx="1139">
                  <c:v>49.354875</c:v>
                </c:pt>
                <c:pt idx="1140">
                  <c:v>49.358674999999998</c:v>
                </c:pt>
                <c:pt idx="1141">
                  <c:v>49.367196</c:v>
                </c:pt>
                <c:pt idx="1142">
                  <c:v>49.372428999999997</c:v>
                </c:pt>
                <c:pt idx="1143">
                  <c:v>49.380794999999999</c:v>
                </c:pt>
                <c:pt idx="1144">
                  <c:v>49.388471000000003</c:v>
                </c:pt>
                <c:pt idx="1145">
                  <c:v>49.396999999999998</c:v>
                </c:pt>
                <c:pt idx="1146">
                  <c:v>49.399124999999998</c:v>
                </c:pt>
                <c:pt idx="1147">
                  <c:v>49.407251000000002</c:v>
                </c:pt>
                <c:pt idx="1148">
                  <c:v>49.415197999999997</c:v>
                </c:pt>
                <c:pt idx="1149">
                  <c:v>49.418798000000002</c:v>
                </c:pt>
                <c:pt idx="1150">
                  <c:v>49.422398000000001</c:v>
                </c:pt>
                <c:pt idx="1151">
                  <c:v>49.430253</c:v>
                </c:pt>
                <c:pt idx="1152">
                  <c:v>49.438052999999996</c:v>
                </c:pt>
                <c:pt idx="1153">
                  <c:v>49.441147000000001</c:v>
                </c:pt>
                <c:pt idx="1154">
                  <c:v>49.449801000000001</c:v>
                </c:pt>
                <c:pt idx="1155">
                  <c:v>49.457583999999997</c:v>
                </c:pt>
                <c:pt idx="1156">
                  <c:v>49.461184000000003</c:v>
                </c:pt>
                <c:pt idx="1157">
                  <c:v>49.469594000000001</c:v>
                </c:pt>
                <c:pt idx="1158">
                  <c:v>49.478202000000003</c:v>
                </c:pt>
                <c:pt idx="1159">
                  <c:v>49.485919000000003</c:v>
                </c:pt>
                <c:pt idx="1160">
                  <c:v>49.492384000000001</c:v>
                </c:pt>
                <c:pt idx="1161">
                  <c:v>49.495584000000001</c:v>
                </c:pt>
                <c:pt idx="1162">
                  <c:v>49.502752999999998</c:v>
                </c:pt>
                <c:pt idx="1163">
                  <c:v>49.509079999999997</c:v>
                </c:pt>
                <c:pt idx="1164">
                  <c:v>49.512279999999997</c:v>
                </c:pt>
                <c:pt idx="1165">
                  <c:v>49.519129</c:v>
                </c:pt>
                <c:pt idx="1166">
                  <c:v>49.525973</c:v>
                </c:pt>
                <c:pt idx="1167">
                  <c:v>49.532518000000003</c:v>
                </c:pt>
                <c:pt idx="1168">
                  <c:v>49.539535000000001</c:v>
                </c:pt>
                <c:pt idx="1169">
                  <c:v>49.545850000000002</c:v>
                </c:pt>
                <c:pt idx="1170">
                  <c:v>49.552374</c:v>
                </c:pt>
                <c:pt idx="1171">
                  <c:v>49.556319000000002</c:v>
                </c:pt>
                <c:pt idx="1172">
                  <c:v>49.562320999999997</c:v>
                </c:pt>
                <c:pt idx="1173">
                  <c:v>49.569214000000002</c:v>
                </c:pt>
                <c:pt idx="1174">
                  <c:v>49.572014000000003</c:v>
                </c:pt>
                <c:pt idx="1175">
                  <c:v>49.578440999999998</c:v>
                </c:pt>
                <c:pt idx="1176">
                  <c:v>49.585200999999998</c:v>
                </c:pt>
                <c:pt idx="1177">
                  <c:v>49.591093999999998</c:v>
                </c:pt>
                <c:pt idx="1178">
                  <c:v>49.593882000000001</c:v>
                </c:pt>
                <c:pt idx="1179">
                  <c:v>49.600123000000004</c:v>
                </c:pt>
                <c:pt idx="1180">
                  <c:v>49.602722999999997</c:v>
                </c:pt>
                <c:pt idx="1181">
                  <c:v>49.608753</c:v>
                </c:pt>
                <c:pt idx="1182">
                  <c:v>49.614919</c:v>
                </c:pt>
                <c:pt idx="1183">
                  <c:v>49.617519000000001</c:v>
                </c:pt>
                <c:pt idx="1184">
                  <c:v>49.623443000000002</c:v>
                </c:pt>
                <c:pt idx="1185">
                  <c:v>49.628518</c:v>
                </c:pt>
                <c:pt idx="1186">
                  <c:v>49.634107999999998</c:v>
                </c:pt>
                <c:pt idx="1187">
                  <c:v>49.640273999999998</c:v>
                </c:pt>
                <c:pt idx="1188">
                  <c:v>49.644779</c:v>
                </c:pt>
                <c:pt idx="1189">
                  <c:v>49.647179000000001</c:v>
                </c:pt>
                <c:pt idx="1190">
                  <c:v>49.651024999999997</c:v>
                </c:pt>
                <c:pt idx="1191">
                  <c:v>49.656058999999999</c:v>
                </c:pt>
                <c:pt idx="1192">
                  <c:v>49.661454999999997</c:v>
                </c:pt>
                <c:pt idx="1193">
                  <c:v>49.666656000000003</c:v>
                </c:pt>
                <c:pt idx="1194">
                  <c:v>49.671430999999998</c:v>
                </c:pt>
                <c:pt idx="1195">
                  <c:v>49.676336999999997</c:v>
                </c:pt>
                <c:pt idx="1196">
                  <c:v>49.677151000000002</c:v>
                </c:pt>
                <c:pt idx="1197">
                  <c:v>49.679150999999997</c:v>
                </c:pt>
                <c:pt idx="1198">
                  <c:v>49.683478000000001</c:v>
                </c:pt>
                <c:pt idx="1199">
                  <c:v>49.688163000000003</c:v>
                </c:pt>
                <c:pt idx="1200">
                  <c:v>49.693111999999999</c:v>
                </c:pt>
                <c:pt idx="1201">
                  <c:v>49.693925999999998</c:v>
                </c:pt>
                <c:pt idx="1202">
                  <c:v>49.698962999999999</c:v>
                </c:pt>
                <c:pt idx="1203">
                  <c:v>49.702852999999998</c:v>
                </c:pt>
                <c:pt idx="1204">
                  <c:v>49.706724999999999</c:v>
                </c:pt>
                <c:pt idx="1205">
                  <c:v>49.708125000000003</c:v>
                </c:pt>
                <c:pt idx="1206">
                  <c:v>49.709524999999999</c:v>
                </c:pt>
                <c:pt idx="1207">
                  <c:v>49.710925000000003</c:v>
                </c:pt>
                <c:pt idx="1208">
                  <c:v>49.712325</c:v>
                </c:pt>
                <c:pt idx="1209">
                  <c:v>49.715778</c:v>
                </c:pt>
                <c:pt idx="1210">
                  <c:v>49.719301999999999</c:v>
                </c:pt>
                <c:pt idx="1211">
                  <c:v>49.720053999999998</c:v>
                </c:pt>
                <c:pt idx="1212">
                  <c:v>49.721454000000001</c:v>
                </c:pt>
                <c:pt idx="1213">
                  <c:v>49.722853999999998</c:v>
                </c:pt>
                <c:pt idx="1214">
                  <c:v>49.726429000000003</c:v>
                </c:pt>
                <c:pt idx="1215">
                  <c:v>49.729500000000002</c:v>
                </c:pt>
                <c:pt idx="1216">
                  <c:v>49.730899999999998</c:v>
                </c:pt>
                <c:pt idx="1217">
                  <c:v>49.734042000000002</c:v>
                </c:pt>
                <c:pt idx="1218">
                  <c:v>49.737093999999999</c:v>
                </c:pt>
                <c:pt idx="1219">
                  <c:v>49.738294000000003</c:v>
                </c:pt>
                <c:pt idx="1220">
                  <c:v>49.741346999999998</c:v>
                </c:pt>
                <c:pt idx="1221">
                  <c:v>49.742097999999999</c:v>
                </c:pt>
                <c:pt idx="1222">
                  <c:v>49.743298000000003</c:v>
                </c:pt>
                <c:pt idx="1223">
                  <c:v>49.746350999999997</c:v>
                </c:pt>
                <c:pt idx="1224">
                  <c:v>49.747551000000001</c:v>
                </c:pt>
                <c:pt idx="1225">
                  <c:v>49.750698</c:v>
                </c:pt>
                <c:pt idx="1226">
                  <c:v>49.751897999999997</c:v>
                </c:pt>
                <c:pt idx="1227">
                  <c:v>49.753098000000001</c:v>
                </c:pt>
                <c:pt idx="1228">
                  <c:v>49.756191000000001</c:v>
                </c:pt>
                <c:pt idx="1229">
                  <c:v>49.759332999999998</c:v>
                </c:pt>
                <c:pt idx="1230">
                  <c:v>49.760533000000002</c:v>
                </c:pt>
                <c:pt idx="1231">
                  <c:v>49.761733</c:v>
                </c:pt>
                <c:pt idx="1232">
                  <c:v>49.762484999999998</c:v>
                </c:pt>
                <c:pt idx="1233">
                  <c:v>49.765116999999996</c:v>
                </c:pt>
                <c:pt idx="1234">
                  <c:v>49.766317000000001</c:v>
                </c:pt>
                <c:pt idx="1235">
                  <c:v>49.767516999999998</c:v>
                </c:pt>
                <c:pt idx="1236">
                  <c:v>49.768717000000002</c:v>
                </c:pt>
                <c:pt idx="1237">
                  <c:v>49.769917</c:v>
                </c:pt>
                <c:pt idx="1238">
                  <c:v>49.772906999999996</c:v>
                </c:pt>
                <c:pt idx="1239">
                  <c:v>49.775998999999999</c:v>
                </c:pt>
                <c:pt idx="1240">
                  <c:v>49.779091999999999</c:v>
                </c:pt>
                <c:pt idx="1241">
                  <c:v>49.780292000000003</c:v>
                </c:pt>
                <c:pt idx="1242">
                  <c:v>49.781492</c:v>
                </c:pt>
                <c:pt idx="1243">
                  <c:v>49.782691999999997</c:v>
                </c:pt>
                <c:pt idx="1244">
                  <c:v>49.783892000000002</c:v>
                </c:pt>
                <c:pt idx="1245">
                  <c:v>49.785091999999999</c:v>
                </c:pt>
                <c:pt idx="1246">
                  <c:v>49.788144000000003</c:v>
                </c:pt>
                <c:pt idx="1247">
                  <c:v>49.791134</c:v>
                </c:pt>
                <c:pt idx="1248">
                  <c:v>49.791885999999998</c:v>
                </c:pt>
                <c:pt idx="1249">
                  <c:v>49.795034000000001</c:v>
                </c:pt>
                <c:pt idx="1250">
                  <c:v>49.796233999999998</c:v>
                </c:pt>
                <c:pt idx="1251">
                  <c:v>49.796985999999997</c:v>
                </c:pt>
                <c:pt idx="1252">
                  <c:v>49.800038000000001</c:v>
                </c:pt>
                <c:pt idx="1253">
                  <c:v>49.801237999999998</c:v>
                </c:pt>
                <c:pt idx="1254">
                  <c:v>49.802438000000002</c:v>
                </c:pt>
                <c:pt idx="1255">
                  <c:v>49.805427999999999</c:v>
                </c:pt>
                <c:pt idx="1256">
                  <c:v>49.808576000000002</c:v>
                </c:pt>
                <c:pt idx="1257">
                  <c:v>49.809775999999999</c:v>
                </c:pt>
                <c:pt idx="1258">
                  <c:v>49.810975999999997</c:v>
                </c:pt>
                <c:pt idx="1259">
                  <c:v>49.814067999999999</c:v>
                </c:pt>
                <c:pt idx="1260">
                  <c:v>49.815268000000003</c:v>
                </c:pt>
                <c:pt idx="1261">
                  <c:v>49.816468</c:v>
                </c:pt>
                <c:pt idx="1262">
                  <c:v>49.817667999999998</c:v>
                </c:pt>
                <c:pt idx="1263">
                  <c:v>49.820698999999998</c:v>
                </c:pt>
                <c:pt idx="1264">
                  <c:v>49.821899000000002</c:v>
                </c:pt>
                <c:pt idx="1265">
                  <c:v>49.825046999999998</c:v>
                </c:pt>
                <c:pt idx="1266">
                  <c:v>49.828099000000002</c:v>
                </c:pt>
                <c:pt idx="1267">
                  <c:v>49.829298999999999</c:v>
                </c:pt>
                <c:pt idx="1268">
                  <c:v>49.830499000000003</c:v>
                </c:pt>
                <c:pt idx="1269">
                  <c:v>49.831592000000001</c:v>
                </c:pt>
                <c:pt idx="1270">
                  <c:v>49.834733999999997</c:v>
                </c:pt>
                <c:pt idx="1271">
                  <c:v>49.835734000000002</c:v>
                </c:pt>
                <c:pt idx="1272">
                  <c:v>49.836734</c:v>
                </c:pt>
                <c:pt idx="1273">
                  <c:v>49.837733999999998</c:v>
                </c:pt>
                <c:pt idx="1274">
                  <c:v>49.840294</c:v>
                </c:pt>
                <c:pt idx="1275">
                  <c:v>49.841293999999998</c:v>
                </c:pt>
                <c:pt idx="1276">
                  <c:v>49.842233999999998</c:v>
                </c:pt>
                <c:pt idx="1277">
                  <c:v>49.843234000000002</c:v>
                </c:pt>
                <c:pt idx="1278">
                  <c:v>49.845686999999998</c:v>
                </c:pt>
                <c:pt idx="1279">
                  <c:v>49.846687000000003</c:v>
                </c:pt>
                <c:pt idx="1280">
                  <c:v>49.847687000000001</c:v>
                </c:pt>
                <c:pt idx="1281">
                  <c:v>49.848686999999998</c:v>
                </c:pt>
                <c:pt idx="1282">
                  <c:v>49.851219999999998</c:v>
                </c:pt>
                <c:pt idx="1283">
                  <c:v>49.852220000000003</c:v>
                </c:pt>
                <c:pt idx="1284">
                  <c:v>49.85322</c:v>
                </c:pt>
                <c:pt idx="1285">
                  <c:v>49.855780000000003</c:v>
                </c:pt>
                <c:pt idx="1286">
                  <c:v>49.856780000000001</c:v>
                </c:pt>
                <c:pt idx="1287">
                  <c:v>49.859312000000003</c:v>
                </c:pt>
                <c:pt idx="1288">
                  <c:v>49.861257000000002</c:v>
                </c:pt>
                <c:pt idx="1289">
                  <c:v>49.862257</c:v>
                </c:pt>
                <c:pt idx="1290">
                  <c:v>49.863256999999997</c:v>
                </c:pt>
                <c:pt idx="1291">
                  <c:v>49.864257000000002</c:v>
                </c:pt>
                <c:pt idx="1292">
                  <c:v>49.865257</c:v>
                </c:pt>
                <c:pt idx="1293">
                  <c:v>49.866256999999997</c:v>
                </c:pt>
                <c:pt idx="1294">
                  <c:v>49.867257000000002</c:v>
                </c:pt>
                <c:pt idx="1295">
                  <c:v>49.869853999999997</c:v>
                </c:pt>
                <c:pt idx="1296">
                  <c:v>49.870854000000001</c:v>
                </c:pt>
                <c:pt idx="1297">
                  <c:v>49.873386000000004</c:v>
                </c:pt>
                <c:pt idx="1298">
                  <c:v>49.875241000000003</c:v>
                </c:pt>
                <c:pt idx="1299">
                  <c:v>49.876241</c:v>
                </c:pt>
                <c:pt idx="1300">
                  <c:v>49.877240999999998</c:v>
                </c:pt>
                <c:pt idx="1301">
                  <c:v>49.879801</c:v>
                </c:pt>
                <c:pt idx="1302">
                  <c:v>49.880800999999998</c:v>
                </c:pt>
                <c:pt idx="1303">
                  <c:v>49.881801000000003</c:v>
                </c:pt>
                <c:pt idx="1304">
                  <c:v>49.884332999999998</c:v>
                </c:pt>
                <c:pt idx="1305">
                  <c:v>49.885333000000003</c:v>
                </c:pt>
                <c:pt idx="1306">
                  <c:v>49.886273000000003</c:v>
                </c:pt>
                <c:pt idx="1307">
                  <c:v>49.887273</c:v>
                </c:pt>
                <c:pt idx="1308">
                  <c:v>49.889870000000002</c:v>
                </c:pt>
                <c:pt idx="1309">
                  <c:v>49.892401999999997</c:v>
                </c:pt>
                <c:pt idx="1310">
                  <c:v>49.893402000000002</c:v>
                </c:pt>
                <c:pt idx="1311">
                  <c:v>49.894401999999999</c:v>
                </c:pt>
                <c:pt idx="1312">
                  <c:v>49.896442999999998</c:v>
                </c:pt>
                <c:pt idx="1313">
                  <c:v>49.897243000000003</c:v>
                </c:pt>
                <c:pt idx="1314">
                  <c:v>49.898043000000001</c:v>
                </c:pt>
                <c:pt idx="1315">
                  <c:v>49.898842999999999</c:v>
                </c:pt>
                <c:pt idx="1316">
                  <c:v>49.899642999999998</c:v>
                </c:pt>
                <c:pt idx="1317">
                  <c:v>49.900443000000003</c:v>
                </c:pt>
                <c:pt idx="1318">
                  <c:v>49.901383000000003</c:v>
                </c:pt>
                <c:pt idx="1319">
                  <c:v>49.903559000000001</c:v>
                </c:pt>
                <c:pt idx="1320">
                  <c:v>49.904358999999999</c:v>
                </c:pt>
                <c:pt idx="1321">
                  <c:v>49.906534000000001</c:v>
                </c:pt>
                <c:pt idx="1322">
                  <c:v>49.907474999999998</c:v>
                </c:pt>
                <c:pt idx="1323">
                  <c:v>49.908275000000003</c:v>
                </c:pt>
                <c:pt idx="1324">
                  <c:v>49.909075000000001</c:v>
                </c:pt>
                <c:pt idx="1325">
                  <c:v>49.909875</c:v>
                </c:pt>
                <c:pt idx="1326">
                  <c:v>49.910674999999998</c:v>
                </c:pt>
                <c:pt idx="1327">
                  <c:v>49.912716000000003</c:v>
                </c:pt>
                <c:pt idx="1328">
                  <c:v>49.913516000000001</c:v>
                </c:pt>
                <c:pt idx="1329">
                  <c:v>49.914315999999999</c:v>
                </c:pt>
                <c:pt idx="1330">
                  <c:v>49.916454999999999</c:v>
                </c:pt>
                <c:pt idx="1331">
                  <c:v>49.917394999999999</c:v>
                </c:pt>
                <c:pt idx="1332">
                  <c:v>49.918194999999997</c:v>
                </c:pt>
                <c:pt idx="1333">
                  <c:v>49.918995000000002</c:v>
                </c:pt>
                <c:pt idx="1334">
                  <c:v>49.919795000000001</c:v>
                </c:pt>
                <c:pt idx="1335">
                  <c:v>49.921612000000003</c:v>
                </c:pt>
                <c:pt idx="1336">
                  <c:v>49.922212000000002</c:v>
                </c:pt>
                <c:pt idx="1337">
                  <c:v>49.922812</c:v>
                </c:pt>
                <c:pt idx="1338">
                  <c:v>49.924503000000001</c:v>
                </c:pt>
                <c:pt idx="1339">
                  <c:v>49.925103</c:v>
                </c:pt>
                <c:pt idx="1340">
                  <c:v>49.926794000000001</c:v>
                </c:pt>
                <c:pt idx="1341">
                  <c:v>49.927394</c:v>
                </c:pt>
                <c:pt idx="1342">
                  <c:v>49.927993999999998</c:v>
                </c:pt>
                <c:pt idx="1343">
                  <c:v>49.928593999999997</c:v>
                </c:pt>
                <c:pt idx="1344">
                  <c:v>49.929194000000003</c:v>
                </c:pt>
                <c:pt idx="1345">
                  <c:v>49.929938</c:v>
                </c:pt>
                <c:pt idx="1346">
                  <c:v>49.930337999999999</c:v>
                </c:pt>
                <c:pt idx="1347">
                  <c:v>49.930737999999998</c:v>
                </c:pt>
                <c:pt idx="1348">
                  <c:v>49.931137999999997</c:v>
                </c:pt>
                <c:pt idx="1349">
                  <c:v>49.931538000000003</c:v>
                </c:pt>
                <c:pt idx="1350">
                  <c:v>49.931938000000002</c:v>
                </c:pt>
                <c:pt idx="1351">
                  <c:v>49.932338000000001</c:v>
                </c:pt>
                <c:pt idx="1352">
                  <c:v>49.932738000000001</c:v>
                </c:pt>
                <c:pt idx="1353">
                  <c:v>49.933138</c:v>
                </c:pt>
                <c:pt idx="1354">
                  <c:v>49.933537999999999</c:v>
                </c:pt>
                <c:pt idx="1355">
                  <c:v>49.933937999999998</c:v>
                </c:pt>
                <c:pt idx="1356">
                  <c:v>49.934337999999997</c:v>
                </c:pt>
                <c:pt idx="1357">
                  <c:v>49.935003000000002</c:v>
                </c:pt>
                <c:pt idx="1358">
                  <c:v>49.935403000000001</c:v>
                </c:pt>
                <c:pt idx="1359">
                  <c:v>49.935803</c:v>
                </c:pt>
                <c:pt idx="1360">
                  <c:v>49.936202999999999</c:v>
                </c:pt>
                <c:pt idx="1361">
                  <c:v>49.936602999999998</c:v>
                </c:pt>
                <c:pt idx="1362">
                  <c:v>49.937002999999997</c:v>
                </c:pt>
                <c:pt idx="1363">
                  <c:v>49.937202999999997</c:v>
                </c:pt>
                <c:pt idx="1364">
                  <c:v>49.937403000000003</c:v>
                </c:pt>
                <c:pt idx="1365">
                  <c:v>49.937603000000003</c:v>
                </c:pt>
                <c:pt idx="1366">
                  <c:v>49.937803000000002</c:v>
                </c:pt>
                <c:pt idx="1367">
                  <c:v>49.938003000000002</c:v>
                </c:pt>
                <c:pt idx="1368">
                  <c:v>49.938203000000001</c:v>
                </c:pt>
                <c:pt idx="1369">
                  <c:v>49.938527000000001</c:v>
                </c:pt>
                <c:pt idx="1370">
                  <c:v>49.938727</c:v>
                </c:pt>
                <c:pt idx="1371">
                  <c:v>49.938927</c:v>
                </c:pt>
                <c:pt idx="1372">
                  <c:v>49.939126999999999</c:v>
                </c:pt>
                <c:pt idx="1373">
                  <c:v>49.939326999999999</c:v>
                </c:pt>
                <c:pt idx="1374">
                  <c:v>49.939652000000002</c:v>
                </c:pt>
                <c:pt idx="1375">
                  <c:v>49.939852000000002</c:v>
                </c:pt>
                <c:pt idx="1376">
                  <c:v>49.940052000000001</c:v>
                </c:pt>
                <c:pt idx="1377">
                  <c:v>49.940252000000001</c:v>
                </c:pt>
                <c:pt idx="1378">
                  <c:v>49.940452000000001</c:v>
                </c:pt>
                <c:pt idx="1379">
                  <c:v>49.940652</c:v>
                </c:pt>
                <c:pt idx="1380">
                  <c:v>49.940852</c:v>
                </c:pt>
                <c:pt idx="1381">
                  <c:v>49.941175999999999</c:v>
                </c:pt>
                <c:pt idx="1382">
                  <c:v>49.941375999999998</c:v>
                </c:pt>
                <c:pt idx="1383">
                  <c:v>49.941575999999998</c:v>
                </c:pt>
                <c:pt idx="1384">
                  <c:v>49.941775999999997</c:v>
                </c:pt>
                <c:pt idx="1385">
                  <c:v>49.941975999999997</c:v>
                </c:pt>
                <c:pt idx="1386">
                  <c:v>49.942176000000003</c:v>
                </c:pt>
                <c:pt idx="1387">
                  <c:v>49.942376000000003</c:v>
                </c:pt>
                <c:pt idx="1388">
                  <c:v>49.942576000000003</c:v>
                </c:pt>
                <c:pt idx="1389">
                  <c:v>49.942776000000002</c:v>
                </c:pt>
                <c:pt idx="1390">
                  <c:v>49.942976000000002</c:v>
                </c:pt>
                <c:pt idx="1391">
                  <c:v>49.943176000000001</c:v>
                </c:pt>
                <c:pt idx="1392">
                  <c:v>49.9435</c:v>
                </c:pt>
                <c:pt idx="1393">
                  <c:v>49.9437</c:v>
                </c:pt>
                <c:pt idx="1394">
                  <c:v>49.943899999999999</c:v>
                </c:pt>
                <c:pt idx="1395">
                  <c:v>49.944099999999999</c:v>
                </c:pt>
                <c:pt idx="1396">
                  <c:v>49.944299999999998</c:v>
                </c:pt>
                <c:pt idx="1397">
                  <c:v>49.944499999999998</c:v>
                </c:pt>
                <c:pt idx="1398">
                  <c:v>49.944699999999997</c:v>
                </c:pt>
                <c:pt idx="1399">
                  <c:v>49.944899999999997</c:v>
                </c:pt>
                <c:pt idx="1400">
                  <c:v>49.945099999999996</c:v>
                </c:pt>
                <c:pt idx="1401">
                  <c:v>49.945300000000003</c:v>
                </c:pt>
                <c:pt idx="1402">
                  <c:v>49.945500000000003</c:v>
                </c:pt>
                <c:pt idx="1403">
                  <c:v>49.945824000000002</c:v>
                </c:pt>
                <c:pt idx="1404">
                  <c:v>49.946024000000001</c:v>
                </c:pt>
                <c:pt idx="1405">
                  <c:v>49.946224000000001</c:v>
                </c:pt>
                <c:pt idx="1406">
                  <c:v>49.946424</c:v>
                </c:pt>
                <c:pt idx="1407">
                  <c:v>49.946624</c:v>
                </c:pt>
                <c:pt idx="1408">
                  <c:v>49.946823999999999</c:v>
                </c:pt>
                <c:pt idx="1409">
                  <c:v>49.947023999999999</c:v>
                </c:pt>
                <c:pt idx="1410">
                  <c:v>49.947223999999999</c:v>
                </c:pt>
                <c:pt idx="1411">
                  <c:v>49.947423999999998</c:v>
                </c:pt>
                <c:pt idx="1412">
                  <c:v>49.947623999999998</c:v>
                </c:pt>
                <c:pt idx="1413">
                  <c:v>49.947823999999997</c:v>
                </c:pt>
                <c:pt idx="1414">
                  <c:v>49.948148000000003</c:v>
                </c:pt>
                <c:pt idx="1415">
                  <c:v>49.948348000000003</c:v>
                </c:pt>
                <c:pt idx="1416">
                  <c:v>49.948548000000002</c:v>
                </c:pt>
                <c:pt idx="1417">
                  <c:v>49.948748000000002</c:v>
                </c:pt>
                <c:pt idx="1418">
                  <c:v>49.948948000000001</c:v>
                </c:pt>
                <c:pt idx="1419">
                  <c:v>49.949148000000001</c:v>
                </c:pt>
                <c:pt idx="1420">
                  <c:v>49.949348000000001</c:v>
                </c:pt>
                <c:pt idx="1421">
                  <c:v>49.949548</c:v>
                </c:pt>
                <c:pt idx="1422">
                  <c:v>49.949748</c:v>
                </c:pt>
                <c:pt idx="1423">
                  <c:v>49.949947999999999</c:v>
                </c:pt>
                <c:pt idx="1424">
                  <c:v>49.950147999999999</c:v>
                </c:pt>
                <c:pt idx="1425">
                  <c:v>49.950347999999998</c:v>
                </c:pt>
                <c:pt idx="1426">
                  <c:v>49.950547999999998</c:v>
                </c:pt>
                <c:pt idx="1427">
                  <c:v>49.950871999999997</c:v>
                </c:pt>
                <c:pt idx="1428">
                  <c:v>49.951072000000003</c:v>
                </c:pt>
                <c:pt idx="1429">
                  <c:v>49.951272000000003</c:v>
                </c:pt>
                <c:pt idx="1430">
                  <c:v>49.951472000000003</c:v>
                </c:pt>
                <c:pt idx="1431">
                  <c:v>49.951672000000002</c:v>
                </c:pt>
                <c:pt idx="1432">
                  <c:v>49.951996000000001</c:v>
                </c:pt>
                <c:pt idx="1433">
                  <c:v>49.952196000000001</c:v>
                </c:pt>
                <c:pt idx="1434">
                  <c:v>49.952396</c:v>
                </c:pt>
                <c:pt idx="1435">
                  <c:v>49.952596</c:v>
                </c:pt>
                <c:pt idx="1436">
                  <c:v>49.952795999999999</c:v>
                </c:pt>
                <c:pt idx="1437">
                  <c:v>49.952995999999999</c:v>
                </c:pt>
                <c:pt idx="1438">
                  <c:v>49.953195999999998</c:v>
                </c:pt>
                <c:pt idx="1439">
                  <c:v>49.953395999999998</c:v>
                </c:pt>
                <c:pt idx="1440">
                  <c:v>49.953595999999997</c:v>
                </c:pt>
                <c:pt idx="1441">
                  <c:v>49.953795999999997</c:v>
                </c:pt>
                <c:pt idx="1442">
                  <c:v>49.954120000000003</c:v>
                </c:pt>
                <c:pt idx="1443">
                  <c:v>49.954320000000003</c:v>
                </c:pt>
                <c:pt idx="1444">
                  <c:v>49.954520000000002</c:v>
                </c:pt>
                <c:pt idx="1445">
                  <c:v>49.954720000000002</c:v>
                </c:pt>
                <c:pt idx="1446">
                  <c:v>49.954920000000001</c:v>
                </c:pt>
                <c:pt idx="1447">
                  <c:v>49.955120000000001</c:v>
                </c:pt>
                <c:pt idx="1448">
                  <c:v>49.95532</c:v>
                </c:pt>
                <c:pt idx="1449">
                  <c:v>49.95552</c:v>
                </c:pt>
                <c:pt idx="1450">
                  <c:v>49.955719999999999</c:v>
                </c:pt>
                <c:pt idx="1451">
                  <c:v>49.955919999999999</c:v>
                </c:pt>
                <c:pt idx="1452">
                  <c:v>49.956119999999999</c:v>
                </c:pt>
                <c:pt idx="1453">
                  <c:v>49.956319999999998</c:v>
                </c:pt>
                <c:pt idx="1454">
                  <c:v>49.956519999999998</c:v>
                </c:pt>
                <c:pt idx="1455">
                  <c:v>49.956719999999997</c:v>
                </c:pt>
                <c:pt idx="1456">
                  <c:v>49.957044000000003</c:v>
                </c:pt>
                <c:pt idx="1457">
                  <c:v>49.957244000000003</c:v>
                </c:pt>
                <c:pt idx="1458">
                  <c:v>49.957444000000002</c:v>
                </c:pt>
                <c:pt idx="1459">
                  <c:v>49.957644000000002</c:v>
                </c:pt>
                <c:pt idx="1460">
                  <c:v>49.957844000000001</c:v>
                </c:pt>
                <c:pt idx="1461">
                  <c:v>49.958044000000001</c:v>
                </c:pt>
                <c:pt idx="1462">
                  <c:v>49.958244000000001</c:v>
                </c:pt>
                <c:pt idx="1463">
                  <c:v>49.958444</c:v>
                </c:pt>
                <c:pt idx="1464">
                  <c:v>49.958644</c:v>
                </c:pt>
                <c:pt idx="1465">
                  <c:v>49.958843999999999</c:v>
                </c:pt>
                <c:pt idx="1466">
                  <c:v>49.959167999999998</c:v>
                </c:pt>
                <c:pt idx="1467">
                  <c:v>49.959367999999998</c:v>
                </c:pt>
                <c:pt idx="1468">
                  <c:v>49.959567999999997</c:v>
                </c:pt>
                <c:pt idx="1469">
                  <c:v>49.959767999999997</c:v>
                </c:pt>
                <c:pt idx="1470">
                  <c:v>49.959968000000003</c:v>
                </c:pt>
                <c:pt idx="1471">
                  <c:v>49.960168000000003</c:v>
                </c:pt>
                <c:pt idx="1472">
                  <c:v>49.960492000000002</c:v>
                </c:pt>
                <c:pt idx="1473">
                  <c:v>49.960692000000002</c:v>
                </c:pt>
                <c:pt idx="1474">
                  <c:v>49.960892000000001</c:v>
                </c:pt>
                <c:pt idx="1475">
                  <c:v>49.961092000000001</c:v>
                </c:pt>
                <c:pt idx="1476">
                  <c:v>49.961292</c:v>
                </c:pt>
                <c:pt idx="1477">
                  <c:v>49.961492</c:v>
                </c:pt>
                <c:pt idx="1478">
                  <c:v>49.961691999999999</c:v>
                </c:pt>
                <c:pt idx="1479">
                  <c:v>49.961891999999999</c:v>
                </c:pt>
                <c:pt idx="1480">
                  <c:v>49.962091999999998</c:v>
                </c:pt>
                <c:pt idx="1481">
                  <c:v>49.962291999999998</c:v>
                </c:pt>
                <c:pt idx="1482">
                  <c:v>49.962491999999997</c:v>
                </c:pt>
                <c:pt idx="1483">
                  <c:v>49.962691999999997</c:v>
                </c:pt>
                <c:pt idx="1484">
                  <c:v>49.962891999999997</c:v>
                </c:pt>
                <c:pt idx="1485">
                  <c:v>49.963092000000003</c:v>
                </c:pt>
                <c:pt idx="1486">
                  <c:v>49.963416000000002</c:v>
                </c:pt>
                <c:pt idx="1487">
                  <c:v>49.963616000000002</c:v>
                </c:pt>
                <c:pt idx="1488">
                  <c:v>49.963816000000001</c:v>
                </c:pt>
                <c:pt idx="1489">
                  <c:v>49.964016000000001</c:v>
                </c:pt>
                <c:pt idx="1490">
                  <c:v>49.964216</c:v>
                </c:pt>
                <c:pt idx="1491">
                  <c:v>49.964416</c:v>
                </c:pt>
                <c:pt idx="1492">
                  <c:v>49.964615999999999</c:v>
                </c:pt>
                <c:pt idx="1493">
                  <c:v>49.964815999999999</c:v>
                </c:pt>
                <c:pt idx="1494">
                  <c:v>49.965015999999999</c:v>
                </c:pt>
                <c:pt idx="1495">
                  <c:v>49.965215999999998</c:v>
                </c:pt>
                <c:pt idx="1496">
                  <c:v>49.965415999999998</c:v>
                </c:pt>
                <c:pt idx="1497">
                  <c:v>49.965615999999997</c:v>
                </c:pt>
                <c:pt idx="1498">
                  <c:v>49.965940000000003</c:v>
                </c:pt>
                <c:pt idx="1499">
                  <c:v>49.966140000000003</c:v>
                </c:pt>
                <c:pt idx="1500">
                  <c:v>49.966464000000002</c:v>
                </c:pt>
                <c:pt idx="1501">
                  <c:v>49.966664000000002</c:v>
                </c:pt>
                <c:pt idx="1502">
                  <c:v>49.966864000000001</c:v>
                </c:pt>
                <c:pt idx="1503">
                  <c:v>49.967064000000001</c:v>
                </c:pt>
                <c:pt idx="1504">
                  <c:v>49.967264</c:v>
                </c:pt>
                <c:pt idx="1505">
                  <c:v>49.967464</c:v>
                </c:pt>
                <c:pt idx="1506">
                  <c:v>49.967663999999999</c:v>
                </c:pt>
                <c:pt idx="1507">
                  <c:v>49.967863999999999</c:v>
                </c:pt>
                <c:pt idx="1508">
                  <c:v>49.968063999999998</c:v>
                </c:pt>
                <c:pt idx="1509">
                  <c:v>49.968263999999998</c:v>
                </c:pt>
                <c:pt idx="1510">
                  <c:v>49.968587999999997</c:v>
                </c:pt>
                <c:pt idx="1511">
                  <c:v>49.968788000000004</c:v>
                </c:pt>
                <c:pt idx="1512">
                  <c:v>49.968988000000003</c:v>
                </c:pt>
                <c:pt idx="1513">
                  <c:v>49.969188000000003</c:v>
                </c:pt>
                <c:pt idx="1514">
                  <c:v>49.969388000000002</c:v>
                </c:pt>
                <c:pt idx="1515">
                  <c:v>49.969588000000002</c:v>
                </c:pt>
                <c:pt idx="1516">
                  <c:v>49.969788000000001</c:v>
                </c:pt>
                <c:pt idx="1517">
                  <c:v>49.969988000000001</c:v>
                </c:pt>
                <c:pt idx="1518">
                  <c:v>49.970188</c:v>
                </c:pt>
                <c:pt idx="1519">
                  <c:v>49.970388</c:v>
                </c:pt>
                <c:pt idx="1520">
                  <c:v>49.970587999999999</c:v>
                </c:pt>
                <c:pt idx="1521">
                  <c:v>49.970911999999998</c:v>
                </c:pt>
                <c:pt idx="1522">
                  <c:v>49.971111999999998</c:v>
                </c:pt>
                <c:pt idx="1523">
                  <c:v>49.971311999999998</c:v>
                </c:pt>
                <c:pt idx="1524">
                  <c:v>49.971511999999997</c:v>
                </c:pt>
                <c:pt idx="1525">
                  <c:v>49.971711999999997</c:v>
                </c:pt>
                <c:pt idx="1526">
                  <c:v>49.971912000000003</c:v>
                </c:pt>
                <c:pt idx="1527">
                  <c:v>49.972112000000003</c:v>
                </c:pt>
                <c:pt idx="1528">
                  <c:v>49.972312000000002</c:v>
                </c:pt>
                <c:pt idx="1529">
                  <c:v>49.972512000000002</c:v>
                </c:pt>
                <c:pt idx="1530">
                  <c:v>49.972712000000001</c:v>
                </c:pt>
                <c:pt idx="1531">
                  <c:v>49.972912000000001</c:v>
                </c:pt>
                <c:pt idx="1532">
                  <c:v>49.973112</c:v>
                </c:pt>
                <c:pt idx="1533">
                  <c:v>49.973312</c:v>
                </c:pt>
                <c:pt idx="1534">
                  <c:v>49.973635999999999</c:v>
                </c:pt>
                <c:pt idx="1535">
                  <c:v>49.973835999999999</c:v>
                </c:pt>
                <c:pt idx="1536">
                  <c:v>49.974035999999998</c:v>
                </c:pt>
                <c:pt idx="1537">
                  <c:v>49.974235999999998</c:v>
                </c:pt>
                <c:pt idx="1538">
                  <c:v>49.974435999999997</c:v>
                </c:pt>
                <c:pt idx="1539">
                  <c:v>49.974635999999997</c:v>
                </c:pt>
                <c:pt idx="1540">
                  <c:v>49.974836000000003</c:v>
                </c:pt>
                <c:pt idx="1541">
                  <c:v>49.975036000000003</c:v>
                </c:pt>
                <c:pt idx="1542">
                  <c:v>49.975236000000002</c:v>
                </c:pt>
                <c:pt idx="1543">
                  <c:v>49.975436000000002</c:v>
                </c:pt>
                <c:pt idx="1544">
                  <c:v>49.975636000000002</c:v>
                </c:pt>
                <c:pt idx="1545">
                  <c:v>49.975960000000001</c:v>
                </c:pt>
                <c:pt idx="1546">
                  <c:v>49.97616</c:v>
                </c:pt>
                <c:pt idx="1547">
                  <c:v>49.97636</c:v>
                </c:pt>
                <c:pt idx="1548">
                  <c:v>49.976559999999999</c:v>
                </c:pt>
                <c:pt idx="1549">
                  <c:v>49.976759999999999</c:v>
                </c:pt>
                <c:pt idx="1550">
                  <c:v>49.976959999999998</c:v>
                </c:pt>
                <c:pt idx="1551">
                  <c:v>49.977159999999998</c:v>
                </c:pt>
                <c:pt idx="1552">
                  <c:v>49.977483999999997</c:v>
                </c:pt>
                <c:pt idx="1553">
                  <c:v>49.977684000000004</c:v>
                </c:pt>
                <c:pt idx="1554">
                  <c:v>49.977884000000003</c:v>
                </c:pt>
                <c:pt idx="1555">
                  <c:v>49.978084000000003</c:v>
                </c:pt>
                <c:pt idx="1556">
                  <c:v>49.978284000000002</c:v>
                </c:pt>
                <c:pt idx="1557">
                  <c:v>49.978484000000002</c:v>
                </c:pt>
                <c:pt idx="1558">
                  <c:v>49.978684000000001</c:v>
                </c:pt>
                <c:pt idx="1559">
                  <c:v>49.978884000000001</c:v>
                </c:pt>
                <c:pt idx="1560">
                  <c:v>49.979084</c:v>
                </c:pt>
                <c:pt idx="1561">
                  <c:v>49.979284</c:v>
                </c:pt>
                <c:pt idx="1562">
                  <c:v>49.979483999999999</c:v>
                </c:pt>
                <c:pt idx="1563">
                  <c:v>49.979683999999999</c:v>
                </c:pt>
                <c:pt idx="1564">
                  <c:v>49.979883999999998</c:v>
                </c:pt>
                <c:pt idx="1565">
                  <c:v>49.980083999999998</c:v>
                </c:pt>
                <c:pt idx="1566">
                  <c:v>49.980283999999997</c:v>
                </c:pt>
                <c:pt idx="1567">
                  <c:v>49.980483999999997</c:v>
                </c:pt>
                <c:pt idx="1568">
                  <c:v>49.980808000000003</c:v>
                </c:pt>
                <c:pt idx="1569">
                  <c:v>49.981008000000003</c:v>
                </c:pt>
                <c:pt idx="1570">
                  <c:v>49.981208000000002</c:v>
                </c:pt>
                <c:pt idx="1571">
                  <c:v>49.981408000000002</c:v>
                </c:pt>
                <c:pt idx="1572">
                  <c:v>49.981608000000001</c:v>
                </c:pt>
                <c:pt idx="1573">
                  <c:v>49.981808000000001</c:v>
                </c:pt>
                <c:pt idx="1574">
                  <c:v>49.982008</c:v>
                </c:pt>
                <c:pt idx="1575">
                  <c:v>49.982208</c:v>
                </c:pt>
                <c:pt idx="1576">
                  <c:v>49.982408</c:v>
                </c:pt>
                <c:pt idx="1577">
                  <c:v>49.982607999999999</c:v>
                </c:pt>
                <c:pt idx="1578">
                  <c:v>49.982931999999998</c:v>
                </c:pt>
                <c:pt idx="1579">
                  <c:v>49.983131999999998</c:v>
                </c:pt>
                <c:pt idx="1580">
                  <c:v>49.983331999999997</c:v>
                </c:pt>
                <c:pt idx="1581">
                  <c:v>49.983656000000003</c:v>
                </c:pt>
                <c:pt idx="1582">
                  <c:v>49.983856000000003</c:v>
                </c:pt>
                <c:pt idx="1583">
                  <c:v>49.984056000000002</c:v>
                </c:pt>
                <c:pt idx="1584">
                  <c:v>49.984256000000002</c:v>
                </c:pt>
                <c:pt idx="1585">
                  <c:v>49.984456000000002</c:v>
                </c:pt>
                <c:pt idx="1586">
                  <c:v>49.984656000000001</c:v>
                </c:pt>
                <c:pt idx="1587">
                  <c:v>49.984856000000001</c:v>
                </c:pt>
                <c:pt idx="1588">
                  <c:v>49.985056</c:v>
                </c:pt>
                <c:pt idx="1589">
                  <c:v>49.985256</c:v>
                </c:pt>
                <c:pt idx="1590">
                  <c:v>49.985455999999999</c:v>
                </c:pt>
                <c:pt idx="1591">
                  <c:v>49.985655999999999</c:v>
                </c:pt>
                <c:pt idx="1592">
                  <c:v>49.985855999999998</c:v>
                </c:pt>
                <c:pt idx="1593">
                  <c:v>49.986055999999998</c:v>
                </c:pt>
                <c:pt idx="1594">
                  <c:v>49.986255999999997</c:v>
                </c:pt>
                <c:pt idx="1595">
                  <c:v>49.986455999999997</c:v>
                </c:pt>
                <c:pt idx="1596">
                  <c:v>49.986656000000004</c:v>
                </c:pt>
                <c:pt idx="1597">
                  <c:v>49.986856000000003</c:v>
                </c:pt>
                <c:pt idx="1598">
                  <c:v>49.987180000000002</c:v>
                </c:pt>
                <c:pt idx="1599">
                  <c:v>49.987380000000002</c:v>
                </c:pt>
                <c:pt idx="1600">
                  <c:v>49.987704000000001</c:v>
                </c:pt>
                <c:pt idx="1601">
                  <c:v>49.987904</c:v>
                </c:pt>
                <c:pt idx="1602">
                  <c:v>49.988104</c:v>
                </c:pt>
                <c:pt idx="1603">
                  <c:v>49.988303999999999</c:v>
                </c:pt>
                <c:pt idx="1604">
                  <c:v>49.988503999999999</c:v>
                </c:pt>
                <c:pt idx="1605">
                  <c:v>49.988703999999998</c:v>
                </c:pt>
                <c:pt idx="1606">
                  <c:v>49.988903999999998</c:v>
                </c:pt>
                <c:pt idx="1607">
                  <c:v>49.989103999999998</c:v>
                </c:pt>
                <c:pt idx="1608">
                  <c:v>49.989303999999997</c:v>
                </c:pt>
                <c:pt idx="1609">
                  <c:v>49.989503999999997</c:v>
                </c:pt>
                <c:pt idx="1610">
                  <c:v>49.989704000000003</c:v>
                </c:pt>
                <c:pt idx="1611">
                  <c:v>49.989904000000003</c:v>
                </c:pt>
                <c:pt idx="1612">
                  <c:v>49.990228000000002</c:v>
                </c:pt>
                <c:pt idx="1613">
                  <c:v>49.990428000000001</c:v>
                </c:pt>
                <c:pt idx="1614">
                  <c:v>49.990628000000001</c:v>
                </c:pt>
                <c:pt idx="1615">
                  <c:v>49.990828</c:v>
                </c:pt>
                <c:pt idx="1616">
                  <c:v>49.991028</c:v>
                </c:pt>
                <c:pt idx="1617">
                  <c:v>49.991228</c:v>
                </c:pt>
                <c:pt idx="1618">
                  <c:v>49.991427999999999</c:v>
                </c:pt>
                <c:pt idx="1619">
                  <c:v>49.991627999999999</c:v>
                </c:pt>
                <c:pt idx="1620">
                  <c:v>49.991953000000002</c:v>
                </c:pt>
                <c:pt idx="1621">
                  <c:v>49.992153000000002</c:v>
                </c:pt>
                <c:pt idx="1622">
                  <c:v>49.992353000000001</c:v>
                </c:pt>
                <c:pt idx="1623">
                  <c:v>49.992553000000001</c:v>
                </c:pt>
                <c:pt idx="1624">
                  <c:v>49.992753</c:v>
                </c:pt>
                <c:pt idx="1625">
                  <c:v>49.992953</c:v>
                </c:pt>
                <c:pt idx="1626">
                  <c:v>49.993153</c:v>
                </c:pt>
                <c:pt idx="1627">
                  <c:v>49.993352999999999</c:v>
                </c:pt>
                <c:pt idx="1628">
                  <c:v>49.993552999999999</c:v>
                </c:pt>
                <c:pt idx="1629">
                  <c:v>49.993752999999998</c:v>
                </c:pt>
                <c:pt idx="1630">
                  <c:v>49.993952999999998</c:v>
                </c:pt>
                <c:pt idx="1631">
                  <c:v>49.994152999999997</c:v>
                </c:pt>
                <c:pt idx="1632">
                  <c:v>49.994352999999997</c:v>
                </c:pt>
                <c:pt idx="1633">
                  <c:v>49.994553000000003</c:v>
                </c:pt>
                <c:pt idx="1634">
                  <c:v>49.994753000000003</c:v>
                </c:pt>
                <c:pt idx="1635">
                  <c:v>49.994953000000002</c:v>
                </c:pt>
                <c:pt idx="1636">
                  <c:v>49.995153000000002</c:v>
                </c:pt>
                <c:pt idx="1637">
                  <c:v>49.995353000000001</c:v>
                </c:pt>
                <c:pt idx="1638">
                  <c:v>49.995677000000001</c:v>
                </c:pt>
                <c:pt idx="1639">
                  <c:v>49.995877</c:v>
                </c:pt>
                <c:pt idx="1640">
                  <c:v>49.996077</c:v>
                </c:pt>
                <c:pt idx="1641">
                  <c:v>49.996276999999999</c:v>
                </c:pt>
                <c:pt idx="1642">
                  <c:v>49.996476999999999</c:v>
                </c:pt>
                <c:pt idx="1643">
                  <c:v>49.996676999999998</c:v>
                </c:pt>
                <c:pt idx="1644">
                  <c:v>49.996876999999998</c:v>
                </c:pt>
                <c:pt idx="1645">
                  <c:v>49.997076999999997</c:v>
                </c:pt>
                <c:pt idx="1646">
                  <c:v>49.997276999999997</c:v>
                </c:pt>
                <c:pt idx="1647">
                  <c:v>49.997477000000003</c:v>
                </c:pt>
                <c:pt idx="1648">
                  <c:v>49.997677000000003</c:v>
                </c:pt>
                <c:pt idx="1649">
                  <c:v>49.998001000000002</c:v>
                </c:pt>
                <c:pt idx="1650">
                  <c:v>49.998325000000001</c:v>
                </c:pt>
                <c:pt idx="1651">
                  <c:v>49.998525000000001</c:v>
                </c:pt>
                <c:pt idx="1652">
                  <c:v>49.998725</c:v>
                </c:pt>
                <c:pt idx="1653">
                  <c:v>49.998925</c:v>
                </c:pt>
                <c:pt idx="1654">
                  <c:v>49.999124999999999</c:v>
                </c:pt>
                <c:pt idx="1655">
                  <c:v>49.999324999999999</c:v>
                </c:pt>
                <c:pt idx="1656">
                  <c:v>49.999524999999998</c:v>
                </c:pt>
                <c:pt idx="1657">
                  <c:v>49.999724999999998</c:v>
                </c:pt>
                <c:pt idx="1658">
                  <c:v>49.999924999999998</c:v>
                </c:pt>
                <c:pt idx="1659">
                  <c:v>50</c:v>
                </c:pt>
                <c:pt idx="1660">
                  <c:v>50</c:v>
                </c:pt>
                <c:pt idx="1661">
                  <c:v>25.062518000000001</c:v>
                </c:pt>
                <c:pt idx="1662">
                  <c:v>25.109639999999999</c:v>
                </c:pt>
                <c:pt idx="1663">
                  <c:v>25.157015999999999</c:v>
                </c:pt>
                <c:pt idx="1664">
                  <c:v>25.197790000000001</c:v>
                </c:pt>
                <c:pt idx="1665">
                  <c:v>25.254055999999999</c:v>
                </c:pt>
                <c:pt idx="1666">
                  <c:v>25.298587999999999</c:v>
                </c:pt>
                <c:pt idx="1667">
                  <c:v>25.342206999999998</c:v>
                </c:pt>
                <c:pt idx="1668">
                  <c:v>25.383175000000001</c:v>
                </c:pt>
                <c:pt idx="1669">
                  <c:v>25.431470000000001</c:v>
                </c:pt>
                <c:pt idx="1670">
                  <c:v>25.474827000000001</c:v>
                </c:pt>
                <c:pt idx="1671">
                  <c:v>25.519345000000001</c:v>
                </c:pt>
                <c:pt idx="1672">
                  <c:v>25.564464000000001</c:v>
                </c:pt>
                <c:pt idx="1673">
                  <c:v>25.608052000000001</c:v>
                </c:pt>
                <c:pt idx="1674">
                  <c:v>25.648973000000002</c:v>
                </c:pt>
                <c:pt idx="1675">
                  <c:v>25.677235</c:v>
                </c:pt>
                <c:pt idx="1676">
                  <c:v>25.728331000000001</c:v>
                </c:pt>
                <c:pt idx="1677">
                  <c:v>25.781402</c:v>
                </c:pt>
                <c:pt idx="1678">
                  <c:v>25.827714</c:v>
                </c:pt>
                <c:pt idx="1679">
                  <c:v>25.872979000000001</c:v>
                </c:pt>
                <c:pt idx="1680">
                  <c:v>25.914930999999999</c:v>
                </c:pt>
                <c:pt idx="1681">
                  <c:v>25.961006999999999</c:v>
                </c:pt>
                <c:pt idx="1682">
                  <c:v>26.012274999999999</c:v>
                </c:pt>
                <c:pt idx="1683">
                  <c:v>26.054814</c:v>
                </c:pt>
                <c:pt idx="1684">
                  <c:v>26.101870999999999</c:v>
                </c:pt>
                <c:pt idx="1685">
                  <c:v>26.145793999999999</c:v>
                </c:pt>
                <c:pt idx="1686">
                  <c:v>26.188504999999999</c:v>
                </c:pt>
                <c:pt idx="1687">
                  <c:v>26.243290999999999</c:v>
                </c:pt>
                <c:pt idx="1688">
                  <c:v>26.291293</c:v>
                </c:pt>
                <c:pt idx="1689">
                  <c:v>26.294203</c:v>
                </c:pt>
                <c:pt idx="1690">
                  <c:v>26.343057000000002</c:v>
                </c:pt>
                <c:pt idx="1691">
                  <c:v>26.38475</c:v>
                </c:pt>
                <c:pt idx="1692">
                  <c:v>26.435095</c:v>
                </c:pt>
                <c:pt idx="1693">
                  <c:v>26.478338000000001</c:v>
                </c:pt>
                <c:pt idx="1694">
                  <c:v>26.527543000000001</c:v>
                </c:pt>
                <c:pt idx="1695">
                  <c:v>26.577099</c:v>
                </c:pt>
                <c:pt idx="1696">
                  <c:v>26.617543999999999</c:v>
                </c:pt>
                <c:pt idx="1697">
                  <c:v>26.630731999999998</c:v>
                </c:pt>
                <c:pt idx="1698">
                  <c:v>26.678552</c:v>
                </c:pt>
                <c:pt idx="1699">
                  <c:v>26.723980000000001</c:v>
                </c:pt>
                <c:pt idx="1700">
                  <c:v>26.767918999999999</c:v>
                </c:pt>
                <c:pt idx="1701">
                  <c:v>26.813597000000001</c:v>
                </c:pt>
                <c:pt idx="1702">
                  <c:v>26.856448</c:v>
                </c:pt>
                <c:pt idx="1703">
                  <c:v>26.897210999999999</c:v>
                </c:pt>
                <c:pt idx="1704">
                  <c:v>26.953173</c:v>
                </c:pt>
                <c:pt idx="1705">
                  <c:v>26.981513</c:v>
                </c:pt>
                <c:pt idx="1706">
                  <c:v>27.022424999999998</c:v>
                </c:pt>
                <c:pt idx="1707">
                  <c:v>27.067131</c:v>
                </c:pt>
                <c:pt idx="1708">
                  <c:v>27.114643999999998</c:v>
                </c:pt>
                <c:pt idx="1709">
                  <c:v>27.169563</c:v>
                </c:pt>
                <c:pt idx="1710">
                  <c:v>27.215464999999998</c:v>
                </c:pt>
                <c:pt idx="1711">
                  <c:v>27.259238</c:v>
                </c:pt>
                <c:pt idx="1712">
                  <c:v>27.305288999999998</c:v>
                </c:pt>
                <c:pt idx="1713">
                  <c:v>27.354185999999999</c:v>
                </c:pt>
                <c:pt idx="1714">
                  <c:v>27.383405</c:v>
                </c:pt>
                <c:pt idx="1715">
                  <c:v>27.428518</c:v>
                </c:pt>
                <c:pt idx="1716">
                  <c:v>27.479064999999999</c:v>
                </c:pt>
                <c:pt idx="1717">
                  <c:v>27.527996000000002</c:v>
                </c:pt>
                <c:pt idx="1718">
                  <c:v>27.574234000000001</c:v>
                </c:pt>
                <c:pt idx="1719">
                  <c:v>27.670680999999998</c:v>
                </c:pt>
                <c:pt idx="1720">
                  <c:v>27.717617000000001</c:v>
                </c:pt>
                <c:pt idx="1721">
                  <c:v>27.757915000000001</c:v>
                </c:pt>
                <c:pt idx="1722">
                  <c:v>27.802607999999999</c:v>
                </c:pt>
                <c:pt idx="1723">
                  <c:v>27.849855999999999</c:v>
                </c:pt>
                <c:pt idx="1724">
                  <c:v>27.894594000000001</c:v>
                </c:pt>
                <c:pt idx="1725">
                  <c:v>27.935766000000001</c:v>
                </c:pt>
                <c:pt idx="1726">
                  <c:v>27.975460999999999</c:v>
                </c:pt>
                <c:pt idx="1727">
                  <c:v>28.025939000000001</c:v>
                </c:pt>
                <c:pt idx="1728">
                  <c:v>28.071929999999998</c:v>
                </c:pt>
                <c:pt idx="1729">
                  <c:v>28.119810000000001</c:v>
                </c:pt>
                <c:pt idx="1730">
                  <c:v>28.147065999999999</c:v>
                </c:pt>
                <c:pt idx="1731">
                  <c:v>28.189368999999999</c:v>
                </c:pt>
                <c:pt idx="1732">
                  <c:v>28.242166999999998</c:v>
                </c:pt>
                <c:pt idx="1733">
                  <c:v>28.286784999999998</c:v>
                </c:pt>
                <c:pt idx="1734">
                  <c:v>28.329369</c:v>
                </c:pt>
                <c:pt idx="1735">
                  <c:v>28.376197999999999</c:v>
                </c:pt>
                <c:pt idx="1736">
                  <c:v>28.420843999999999</c:v>
                </c:pt>
                <c:pt idx="1737">
                  <c:v>28.45186</c:v>
                </c:pt>
                <c:pt idx="1738">
                  <c:v>28.503557000000001</c:v>
                </c:pt>
                <c:pt idx="1739">
                  <c:v>28.546762999999999</c:v>
                </c:pt>
                <c:pt idx="1740">
                  <c:v>28.586894999999998</c:v>
                </c:pt>
                <c:pt idx="1741">
                  <c:v>28.625903000000001</c:v>
                </c:pt>
                <c:pt idx="1742">
                  <c:v>28.670894000000001</c:v>
                </c:pt>
                <c:pt idx="1743">
                  <c:v>28.717182999999999</c:v>
                </c:pt>
                <c:pt idx="1744">
                  <c:v>28.766888000000002</c:v>
                </c:pt>
                <c:pt idx="1745">
                  <c:v>28.807396000000001</c:v>
                </c:pt>
                <c:pt idx="1746">
                  <c:v>28.848367</c:v>
                </c:pt>
                <c:pt idx="1747">
                  <c:v>28.888840999999999</c:v>
                </c:pt>
                <c:pt idx="1748">
                  <c:v>28.934424</c:v>
                </c:pt>
                <c:pt idx="1749">
                  <c:v>28.985147000000001</c:v>
                </c:pt>
                <c:pt idx="1750">
                  <c:v>29.034654</c:v>
                </c:pt>
                <c:pt idx="1751">
                  <c:v>29.050113</c:v>
                </c:pt>
                <c:pt idx="1752">
                  <c:v>29.097566</c:v>
                </c:pt>
                <c:pt idx="1753">
                  <c:v>29.140139999999999</c:v>
                </c:pt>
                <c:pt idx="1754">
                  <c:v>29.163183</c:v>
                </c:pt>
                <c:pt idx="1755">
                  <c:v>29.206555000000002</c:v>
                </c:pt>
                <c:pt idx="1756">
                  <c:v>29.251614</c:v>
                </c:pt>
                <c:pt idx="1757">
                  <c:v>29.294142000000001</c:v>
                </c:pt>
                <c:pt idx="1758">
                  <c:v>29.340617000000002</c:v>
                </c:pt>
                <c:pt idx="1759">
                  <c:v>29.398774</c:v>
                </c:pt>
                <c:pt idx="1760">
                  <c:v>29.445018000000001</c:v>
                </c:pt>
                <c:pt idx="1761">
                  <c:v>29.489072</c:v>
                </c:pt>
                <c:pt idx="1762">
                  <c:v>29.531155999999999</c:v>
                </c:pt>
                <c:pt idx="1763">
                  <c:v>29.576214</c:v>
                </c:pt>
                <c:pt idx="1764">
                  <c:v>29.620798000000001</c:v>
                </c:pt>
                <c:pt idx="1765">
                  <c:v>29.664615999999999</c:v>
                </c:pt>
                <c:pt idx="1766">
                  <c:v>29.717063</c:v>
                </c:pt>
                <c:pt idx="1767">
                  <c:v>29.756971</c:v>
                </c:pt>
                <c:pt idx="1768">
                  <c:v>29.766741</c:v>
                </c:pt>
                <c:pt idx="1769">
                  <c:v>29.809256999999999</c:v>
                </c:pt>
                <c:pt idx="1770">
                  <c:v>29.859397000000001</c:v>
                </c:pt>
                <c:pt idx="1771">
                  <c:v>29.905011999999999</c:v>
                </c:pt>
                <c:pt idx="1772">
                  <c:v>29.951224</c:v>
                </c:pt>
                <c:pt idx="1773">
                  <c:v>29.961796</c:v>
                </c:pt>
                <c:pt idx="1774">
                  <c:v>30.004930000000002</c:v>
                </c:pt>
                <c:pt idx="1775">
                  <c:v>30.048275</c:v>
                </c:pt>
                <c:pt idx="1776">
                  <c:v>30.08935</c:v>
                </c:pt>
                <c:pt idx="1777">
                  <c:v>30.1386</c:v>
                </c:pt>
                <c:pt idx="1778">
                  <c:v>30.191115</c:v>
                </c:pt>
                <c:pt idx="1779">
                  <c:v>30.232064999999999</c:v>
                </c:pt>
                <c:pt idx="1780">
                  <c:v>30.272466000000001</c:v>
                </c:pt>
                <c:pt idx="1781">
                  <c:v>30.32084</c:v>
                </c:pt>
                <c:pt idx="1782">
                  <c:v>30.366302999999998</c:v>
                </c:pt>
                <c:pt idx="1783">
                  <c:v>30.407686000000002</c:v>
                </c:pt>
                <c:pt idx="1784">
                  <c:v>30.450932000000002</c:v>
                </c:pt>
                <c:pt idx="1785">
                  <c:v>30.499782</c:v>
                </c:pt>
                <c:pt idx="1786">
                  <c:v>30.565788999999999</c:v>
                </c:pt>
                <c:pt idx="1787">
                  <c:v>30.603826000000002</c:v>
                </c:pt>
                <c:pt idx="1788">
                  <c:v>30.643492999999999</c:v>
                </c:pt>
                <c:pt idx="1789">
                  <c:v>30.647013999999999</c:v>
                </c:pt>
                <c:pt idx="1790">
                  <c:v>30.694800999999998</c:v>
                </c:pt>
                <c:pt idx="1791">
                  <c:v>30.741322</c:v>
                </c:pt>
                <c:pt idx="1792">
                  <c:v>30.789325000000002</c:v>
                </c:pt>
                <c:pt idx="1793">
                  <c:v>30.833088</c:v>
                </c:pt>
                <c:pt idx="1794">
                  <c:v>30.8733</c:v>
                </c:pt>
                <c:pt idx="1795">
                  <c:v>30.913522</c:v>
                </c:pt>
                <c:pt idx="1796">
                  <c:v>30.955157</c:v>
                </c:pt>
                <c:pt idx="1797">
                  <c:v>30.967389000000001</c:v>
                </c:pt>
                <c:pt idx="1798">
                  <c:v>31.006834000000001</c:v>
                </c:pt>
                <c:pt idx="1799">
                  <c:v>31.054203999999999</c:v>
                </c:pt>
                <c:pt idx="1800">
                  <c:v>31.112646000000002</c:v>
                </c:pt>
                <c:pt idx="1801">
                  <c:v>31.150756999999999</c:v>
                </c:pt>
                <c:pt idx="1802">
                  <c:v>31.188749000000001</c:v>
                </c:pt>
                <c:pt idx="1803">
                  <c:v>31.227421</c:v>
                </c:pt>
                <c:pt idx="1804">
                  <c:v>31.240206000000001</c:v>
                </c:pt>
                <c:pt idx="1805">
                  <c:v>31.285975000000001</c:v>
                </c:pt>
                <c:pt idx="1806">
                  <c:v>31.328188999999998</c:v>
                </c:pt>
                <c:pt idx="1807">
                  <c:v>31.369122000000001</c:v>
                </c:pt>
                <c:pt idx="1808">
                  <c:v>31.406848</c:v>
                </c:pt>
                <c:pt idx="1809">
                  <c:v>31.448893000000002</c:v>
                </c:pt>
                <c:pt idx="1810">
                  <c:v>31.495709000000002</c:v>
                </c:pt>
                <c:pt idx="1811">
                  <c:v>31.534452000000002</c:v>
                </c:pt>
                <c:pt idx="1812">
                  <c:v>31.578192000000001</c:v>
                </c:pt>
                <c:pt idx="1813">
                  <c:v>31.616789000000001</c:v>
                </c:pt>
                <c:pt idx="1814">
                  <c:v>31.658424</c:v>
                </c:pt>
                <c:pt idx="1815">
                  <c:v>31.696884000000001</c:v>
                </c:pt>
                <c:pt idx="1816">
                  <c:v>31.744667</c:v>
                </c:pt>
                <c:pt idx="1817">
                  <c:v>31.788298000000001</c:v>
                </c:pt>
                <c:pt idx="1818">
                  <c:v>31.804749000000001</c:v>
                </c:pt>
                <c:pt idx="1819">
                  <c:v>31.845772</c:v>
                </c:pt>
                <c:pt idx="1820">
                  <c:v>31.888432000000002</c:v>
                </c:pt>
                <c:pt idx="1821">
                  <c:v>31.934117000000001</c:v>
                </c:pt>
                <c:pt idx="1822">
                  <c:v>31.975549000000001</c:v>
                </c:pt>
                <c:pt idx="1823">
                  <c:v>32.016598999999999</c:v>
                </c:pt>
                <c:pt idx="1824">
                  <c:v>32.059181000000002</c:v>
                </c:pt>
                <c:pt idx="1825">
                  <c:v>32.098531999999999</c:v>
                </c:pt>
                <c:pt idx="1826">
                  <c:v>32.140982999999999</c:v>
                </c:pt>
                <c:pt idx="1827">
                  <c:v>32.152240999999997</c:v>
                </c:pt>
                <c:pt idx="1828">
                  <c:v>32.197434000000001</c:v>
                </c:pt>
                <c:pt idx="1829">
                  <c:v>32.237670000000001</c:v>
                </c:pt>
                <c:pt idx="1830">
                  <c:v>32.284872999999997</c:v>
                </c:pt>
                <c:pt idx="1831">
                  <c:v>32.330730000000003</c:v>
                </c:pt>
                <c:pt idx="1832">
                  <c:v>32.375126000000002</c:v>
                </c:pt>
                <c:pt idx="1833">
                  <c:v>32.416893000000002</c:v>
                </c:pt>
                <c:pt idx="1834">
                  <c:v>32.462049</c:v>
                </c:pt>
                <c:pt idx="1835">
                  <c:v>32.503239000000001</c:v>
                </c:pt>
                <c:pt idx="1836">
                  <c:v>32.545451</c:v>
                </c:pt>
                <c:pt idx="1837">
                  <c:v>32.587727000000001</c:v>
                </c:pt>
                <c:pt idx="1838">
                  <c:v>32.631777999999997</c:v>
                </c:pt>
                <c:pt idx="1839">
                  <c:v>32.671115999999998</c:v>
                </c:pt>
                <c:pt idx="1840">
                  <c:v>32.685872000000003</c:v>
                </c:pt>
                <c:pt idx="1841">
                  <c:v>32.728546000000001</c:v>
                </c:pt>
                <c:pt idx="1842">
                  <c:v>32.772511000000002</c:v>
                </c:pt>
                <c:pt idx="1843">
                  <c:v>32.814912</c:v>
                </c:pt>
                <c:pt idx="1844">
                  <c:v>32.860230999999999</c:v>
                </c:pt>
                <c:pt idx="1845">
                  <c:v>32.903488000000003</c:v>
                </c:pt>
                <c:pt idx="1846">
                  <c:v>32.945594</c:v>
                </c:pt>
                <c:pt idx="1847">
                  <c:v>32.985292999999999</c:v>
                </c:pt>
                <c:pt idx="1848">
                  <c:v>33.021507999999997</c:v>
                </c:pt>
                <c:pt idx="1849">
                  <c:v>33.028666999999999</c:v>
                </c:pt>
                <c:pt idx="1850">
                  <c:v>33.073284000000001</c:v>
                </c:pt>
                <c:pt idx="1851">
                  <c:v>33.120396</c:v>
                </c:pt>
                <c:pt idx="1852">
                  <c:v>33.162149999999997</c:v>
                </c:pt>
                <c:pt idx="1853">
                  <c:v>33.173991000000001</c:v>
                </c:pt>
                <c:pt idx="1854">
                  <c:v>33.218057000000002</c:v>
                </c:pt>
                <c:pt idx="1855">
                  <c:v>33.258547999999998</c:v>
                </c:pt>
                <c:pt idx="1856">
                  <c:v>33.302894000000002</c:v>
                </c:pt>
                <c:pt idx="1857">
                  <c:v>33.342866999999998</c:v>
                </c:pt>
                <c:pt idx="1858">
                  <c:v>33.389110000000002</c:v>
                </c:pt>
                <c:pt idx="1859">
                  <c:v>33.438457999999997</c:v>
                </c:pt>
                <c:pt idx="1860">
                  <c:v>33.479621999999999</c:v>
                </c:pt>
                <c:pt idx="1861">
                  <c:v>33.521236000000002</c:v>
                </c:pt>
                <c:pt idx="1862">
                  <c:v>33.560274999999997</c:v>
                </c:pt>
                <c:pt idx="1863">
                  <c:v>33.605342999999998</c:v>
                </c:pt>
                <c:pt idx="1864">
                  <c:v>33.649189999999997</c:v>
                </c:pt>
                <c:pt idx="1865">
                  <c:v>33.652527999999997</c:v>
                </c:pt>
                <c:pt idx="1866">
                  <c:v>33.692560999999998</c:v>
                </c:pt>
                <c:pt idx="1867">
                  <c:v>33.735633</c:v>
                </c:pt>
                <c:pt idx="1868">
                  <c:v>33.777562000000003</c:v>
                </c:pt>
                <c:pt idx="1869">
                  <c:v>33.817667</c:v>
                </c:pt>
                <c:pt idx="1870">
                  <c:v>33.857608999999997</c:v>
                </c:pt>
                <c:pt idx="1871">
                  <c:v>33.900018000000003</c:v>
                </c:pt>
                <c:pt idx="1872">
                  <c:v>33.927959999999999</c:v>
                </c:pt>
                <c:pt idx="1873">
                  <c:v>33.966714000000003</c:v>
                </c:pt>
                <c:pt idx="1874">
                  <c:v>34.008270000000003</c:v>
                </c:pt>
                <c:pt idx="1875">
                  <c:v>34.045637999999997</c:v>
                </c:pt>
                <c:pt idx="1876">
                  <c:v>34.086996999999997</c:v>
                </c:pt>
                <c:pt idx="1877">
                  <c:v>34.127226999999998</c:v>
                </c:pt>
                <c:pt idx="1878">
                  <c:v>34.175099000000003</c:v>
                </c:pt>
                <c:pt idx="1879">
                  <c:v>34.218919999999997</c:v>
                </c:pt>
                <c:pt idx="1880">
                  <c:v>34.261892000000003</c:v>
                </c:pt>
                <c:pt idx="1881">
                  <c:v>34.306035999999999</c:v>
                </c:pt>
                <c:pt idx="1882">
                  <c:v>34.346229999999998</c:v>
                </c:pt>
                <c:pt idx="1883">
                  <c:v>34.390618000000003</c:v>
                </c:pt>
                <c:pt idx="1884">
                  <c:v>34.43609</c:v>
                </c:pt>
                <c:pt idx="1885">
                  <c:v>34.477116000000002</c:v>
                </c:pt>
                <c:pt idx="1886">
                  <c:v>34.525899000000003</c:v>
                </c:pt>
                <c:pt idx="1887">
                  <c:v>34.562846</c:v>
                </c:pt>
                <c:pt idx="1888">
                  <c:v>34.605181000000002</c:v>
                </c:pt>
                <c:pt idx="1889">
                  <c:v>34.644899000000002</c:v>
                </c:pt>
                <c:pt idx="1890">
                  <c:v>34.683497000000003</c:v>
                </c:pt>
                <c:pt idx="1891">
                  <c:v>34.719917000000002</c:v>
                </c:pt>
                <c:pt idx="1892">
                  <c:v>34.762618000000003</c:v>
                </c:pt>
                <c:pt idx="1893">
                  <c:v>34.799453</c:v>
                </c:pt>
                <c:pt idx="1894">
                  <c:v>34.846929000000003</c:v>
                </c:pt>
                <c:pt idx="1895">
                  <c:v>34.886431999999999</c:v>
                </c:pt>
                <c:pt idx="1896">
                  <c:v>34.924450999999998</c:v>
                </c:pt>
                <c:pt idx="1897">
                  <c:v>34.963619000000001</c:v>
                </c:pt>
                <c:pt idx="1898">
                  <c:v>35.000883999999999</c:v>
                </c:pt>
                <c:pt idx="1899">
                  <c:v>35.022173000000002</c:v>
                </c:pt>
                <c:pt idx="1900">
                  <c:v>35.061221000000003</c:v>
                </c:pt>
                <c:pt idx="1901">
                  <c:v>35.100921999999997</c:v>
                </c:pt>
                <c:pt idx="1902">
                  <c:v>35.147846999999999</c:v>
                </c:pt>
                <c:pt idx="1903">
                  <c:v>35.185735000000001</c:v>
                </c:pt>
                <c:pt idx="1904">
                  <c:v>35.231735</c:v>
                </c:pt>
                <c:pt idx="1905">
                  <c:v>35.269202999999997</c:v>
                </c:pt>
                <c:pt idx="1906">
                  <c:v>35.309921000000003</c:v>
                </c:pt>
                <c:pt idx="1907">
                  <c:v>35.328512000000003</c:v>
                </c:pt>
                <c:pt idx="1908">
                  <c:v>35.366976000000001</c:v>
                </c:pt>
                <c:pt idx="1909">
                  <c:v>35.404856000000002</c:v>
                </c:pt>
                <c:pt idx="1910">
                  <c:v>35.440756</c:v>
                </c:pt>
                <c:pt idx="1911">
                  <c:v>35.480201000000001</c:v>
                </c:pt>
                <c:pt idx="1912">
                  <c:v>35.519540999999997</c:v>
                </c:pt>
                <c:pt idx="1913">
                  <c:v>35.561616999999998</c:v>
                </c:pt>
                <c:pt idx="1914">
                  <c:v>35.597448</c:v>
                </c:pt>
                <c:pt idx="1915">
                  <c:v>35.637523999999999</c:v>
                </c:pt>
                <c:pt idx="1916">
                  <c:v>35.676808000000001</c:v>
                </c:pt>
                <c:pt idx="1917">
                  <c:v>35.715836000000003</c:v>
                </c:pt>
                <c:pt idx="1918">
                  <c:v>35.725772999999997</c:v>
                </c:pt>
                <c:pt idx="1919">
                  <c:v>35.763086999999999</c:v>
                </c:pt>
                <c:pt idx="1920">
                  <c:v>35.800244999999997</c:v>
                </c:pt>
                <c:pt idx="1921">
                  <c:v>35.838842999999997</c:v>
                </c:pt>
                <c:pt idx="1922">
                  <c:v>35.879533000000002</c:v>
                </c:pt>
                <c:pt idx="1923">
                  <c:v>35.894570999999999</c:v>
                </c:pt>
                <c:pt idx="1924">
                  <c:v>35.933906</c:v>
                </c:pt>
                <c:pt idx="1925">
                  <c:v>35.972261000000003</c:v>
                </c:pt>
                <c:pt idx="1926">
                  <c:v>36.008923000000003</c:v>
                </c:pt>
                <c:pt idx="1927">
                  <c:v>36.044874</c:v>
                </c:pt>
                <c:pt idx="1928">
                  <c:v>36.092686999999998</c:v>
                </c:pt>
                <c:pt idx="1929">
                  <c:v>36.128410000000002</c:v>
                </c:pt>
                <c:pt idx="1930">
                  <c:v>36.168073999999997</c:v>
                </c:pt>
                <c:pt idx="1931">
                  <c:v>36.204977</c:v>
                </c:pt>
                <c:pt idx="1932">
                  <c:v>36.241565999999999</c:v>
                </c:pt>
                <c:pt idx="1933">
                  <c:v>36.276960000000003</c:v>
                </c:pt>
                <c:pt idx="1934">
                  <c:v>36.316588000000003</c:v>
                </c:pt>
                <c:pt idx="1935">
                  <c:v>36.359256999999999</c:v>
                </c:pt>
                <c:pt idx="1936">
                  <c:v>36.393872000000002</c:v>
                </c:pt>
                <c:pt idx="1937">
                  <c:v>36.429510999999998</c:v>
                </c:pt>
                <c:pt idx="1938">
                  <c:v>36.466366999999998</c:v>
                </c:pt>
                <c:pt idx="1939">
                  <c:v>36.480899999999998</c:v>
                </c:pt>
                <c:pt idx="1940">
                  <c:v>36.518597</c:v>
                </c:pt>
                <c:pt idx="1941">
                  <c:v>36.558371999999999</c:v>
                </c:pt>
                <c:pt idx="1942">
                  <c:v>36.596010999999997</c:v>
                </c:pt>
                <c:pt idx="1943">
                  <c:v>36.635319000000003</c:v>
                </c:pt>
                <c:pt idx="1944">
                  <c:v>36.675826000000001</c:v>
                </c:pt>
                <c:pt idx="1945">
                  <c:v>36.691929999999999</c:v>
                </c:pt>
                <c:pt idx="1946">
                  <c:v>36.729782999999998</c:v>
                </c:pt>
                <c:pt idx="1947">
                  <c:v>36.765374000000001</c:v>
                </c:pt>
                <c:pt idx="1948">
                  <c:v>36.802259999999997</c:v>
                </c:pt>
                <c:pt idx="1949">
                  <c:v>36.837508999999997</c:v>
                </c:pt>
                <c:pt idx="1950">
                  <c:v>36.875064999999999</c:v>
                </c:pt>
                <c:pt idx="1951">
                  <c:v>36.911299999999997</c:v>
                </c:pt>
                <c:pt idx="1952">
                  <c:v>36.950679999999998</c:v>
                </c:pt>
                <c:pt idx="1953">
                  <c:v>36.990988999999999</c:v>
                </c:pt>
                <c:pt idx="1954">
                  <c:v>37.027059000000001</c:v>
                </c:pt>
                <c:pt idx="1955">
                  <c:v>37.069344000000001</c:v>
                </c:pt>
                <c:pt idx="1956">
                  <c:v>37.105451000000002</c:v>
                </c:pt>
                <c:pt idx="1957">
                  <c:v>37.142330000000001</c:v>
                </c:pt>
                <c:pt idx="1958">
                  <c:v>37.151890999999999</c:v>
                </c:pt>
                <c:pt idx="1959">
                  <c:v>37.190610999999997</c:v>
                </c:pt>
                <c:pt idx="1960">
                  <c:v>37.229534000000001</c:v>
                </c:pt>
                <c:pt idx="1961">
                  <c:v>37.266035000000002</c:v>
                </c:pt>
                <c:pt idx="1962">
                  <c:v>37.308838000000002</c:v>
                </c:pt>
                <c:pt idx="1963">
                  <c:v>37.345146999999997</c:v>
                </c:pt>
                <c:pt idx="1964">
                  <c:v>37.38326</c:v>
                </c:pt>
                <c:pt idx="1965">
                  <c:v>37.420147999999998</c:v>
                </c:pt>
                <c:pt idx="1966">
                  <c:v>37.456237000000002</c:v>
                </c:pt>
                <c:pt idx="1967">
                  <c:v>37.49335</c:v>
                </c:pt>
                <c:pt idx="1968">
                  <c:v>37.531317999999999</c:v>
                </c:pt>
                <c:pt idx="1969">
                  <c:v>37.565800000000003</c:v>
                </c:pt>
                <c:pt idx="1970">
                  <c:v>37.604830999999997</c:v>
                </c:pt>
                <c:pt idx="1971">
                  <c:v>37.615636000000002</c:v>
                </c:pt>
                <c:pt idx="1972">
                  <c:v>37.628914000000002</c:v>
                </c:pt>
                <c:pt idx="1973">
                  <c:v>37.666296000000003</c:v>
                </c:pt>
                <c:pt idx="1974">
                  <c:v>37.704473999999998</c:v>
                </c:pt>
                <c:pt idx="1975">
                  <c:v>37.740447000000003</c:v>
                </c:pt>
                <c:pt idx="1976">
                  <c:v>37.777648999999997</c:v>
                </c:pt>
                <c:pt idx="1977">
                  <c:v>37.812811000000004</c:v>
                </c:pt>
                <c:pt idx="1978">
                  <c:v>37.849077000000001</c:v>
                </c:pt>
                <c:pt idx="1979">
                  <c:v>37.884689999999999</c:v>
                </c:pt>
                <c:pt idx="1980">
                  <c:v>37.919060000000002</c:v>
                </c:pt>
                <c:pt idx="1981">
                  <c:v>37.955719999999999</c:v>
                </c:pt>
                <c:pt idx="1982">
                  <c:v>37.989108000000002</c:v>
                </c:pt>
                <c:pt idx="1983">
                  <c:v>38.026176999999997</c:v>
                </c:pt>
                <c:pt idx="1984">
                  <c:v>38.063035999999997</c:v>
                </c:pt>
                <c:pt idx="1985">
                  <c:v>38.101565999999998</c:v>
                </c:pt>
                <c:pt idx="1986">
                  <c:v>38.104478</c:v>
                </c:pt>
                <c:pt idx="1987">
                  <c:v>38.144492</c:v>
                </c:pt>
                <c:pt idx="1988">
                  <c:v>38.180596000000001</c:v>
                </c:pt>
                <c:pt idx="1989">
                  <c:v>38.221595000000001</c:v>
                </c:pt>
                <c:pt idx="1990">
                  <c:v>38.256115999999999</c:v>
                </c:pt>
                <c:pt idx="1991">
                  <c:v>38.293309000000001</c:v>
                </c:pt>
                <c:pt idx="1992">
                  <c:v>38.330207999999999</c:v>
                </c:pt>
                <c:pt idx="1993">
                  <c:v>38.365836999999999</c:v>
                </c:pt>
                <c:pt idx="1994">
                  <c:v>38.402923999999999</c:v>
                </c:pt>
                <c:pt idx="1995">
                  <c:v>38.474212999999999</c:v>
                </c:pt>
                <c:pt idx="1996">
                  <c:v>38.510309999999997</c:v>
                </c:pt>
                <c:pt idx="1997">
                  <c:v>38.545115000000003</c:v>
                </c:pt>
                <c:pt idx="1998">
                  <c:v>38.578536</c:v>
                </c:pt>
                <c:pt idx="1999">
                  <c:v>38.614983000000002</c:v>
                </c:pt>
                <c:pt idx="2000">
                  <c:v>38.652762000000003</c:v>
                </c:pt>
                <c:pt idx="2001">
                  <c:v>38.655799999999999</c:v>
                </c:pt>
                <c:pt idx="2002">
                  <c:v>38.689827999999999</c:v>
                </c:pt>
                <c:pt idx="2003">
                  <c:v>38.726120000000002</c:v>
                </c:pt>
                <c:pt idx="2004">
                  <c:v>38.762757000000001</c:v>
                </c:pt>
                <c:pt idx="2005">
                  <c:v>38.799118999999997</c:v>
                </c:pt>
                <c:pt idx="2006">
                  <c:v>38.835158</c:v>
                </c:pt>
                <c:pt idx="2007">
                  <c:v>38.875227000000002</c:v>
                </c:pt>
                <c:pt idx="2008">
                  <c:v>38.913260000000001</c:v>
                </c:pt>
                <c:pt idx="2009">
                  <c:v>38.948034</c:v>
                </c:pt>
                <c:pt idx="2010">
                  <c:v>38.983232000000001</c:v>
                </c:pt>
                <c:pt idx="2011">
                  <c:v>39.011816000000003</c:v>
                </c:pt>
                <c:pt idx="2012">
                  <c:v>39.049990999999999</c:v>
                </c:pt>
                <c:pt idx="2013">
                  <c:v>39.090772000000001</c:v>
                </c:pt>
                <c:pt idx="2014">
                  <c:v>39.127088000000001</c:v>
                </c:pt>
                <c:pt idx="2015">
                  <c:v>39.136158000000002</c:v>
                </c:pt>
                <c:pt idx="2016">
                  <c:v>39.175432999999998</c:v>
                </c:pt>
                <c:pt idx="2017">
                  <c:v>39.212237000000002</c:v>
                </c:pt>
                <c:pt idx="2018">
                  <c:v>39.247194</c:v>
                </c:pt>
                <c:pt idx="2019">
                  <c:v>39.283690999999997</c:v>
                </c:pt>
                <c:pt idx="2020">
                  <c:v>39.320754999999998</c:v>
                </c:pt>
                <c:pt idx="2021">
                  <c:v>39.361702999999999</c:v>
                </c:pt>
                <c:pt idx="2022">
                  <c:v>39.395028000000003</c:v>
                </c:pt>
                <c:pt idx="2023">
                  <c:v>39.434489999999997</c:v>
                </c:pt>
                <c:pt idx="2024">
                  <c:v>39.471353000000001</c:v>
                </c:pt>
                <c:pt idx="2025">
                  <c:v>39.509341999999997</c:v>
                </c:pt>
                <c:pt idx="2026">
                  <c:v>39.536133999999997</c:v>
                </c:pt>
                <c:pt idx="2027">
                  <c:v>39.570338999999997</c:v>
                </c:pt>
                <c:pt idx="2028">
                  <c:v>39.612153999999997</c:v>
                </c:pt>
                <c:pt idx="2029">
                  <c:v>39.648175999999999</c:v>
                </c:pt>
                <c:pt idx="2030">
                  <c:v>39.685015999999997</c:v>
                </c:pt>
                <c:pt idx="2031">
                  <c:v>39.719805999999998</c:v>
                </c:pt>
                <c:pt idx="2032">
                  <c:v>39.754046000000002</c:v>
                </c:pt>
                <c:pt idx="2033">
                  <c:v>39.787832000000002</c:v>
                </c:pt>
                <c:pt idx="2034">
                  <c:v>39.795115000000003</c:v>
                </c:pt>
                <c:pt idx="2035">
                  <c:v>39.831246999999998</c:v>
                </c:pt>
                <c:pt idx="2036">
                  <c:v>39.86777</c:v>
                </c:pt>
                <c:pt idx="2037">
                  <c:v>39.905518999999998</c:v>
                </c:pt>
                <c:pt idx="2038">
                  <c:v>39.938839999999999</c:v>
                </c:pt>
                <c:pt idx="2039">
                  <c:v>39.973030999999999</c:v>
                </c:pt>
                <c:pt idx="2040">
                  <c:v>40.007018000000002</c:v>
                </c:pt>
                <c:pt idx="2041">
                  <c:v>40.047918000000003</c:v>
                </c:pt>
                <c:pt idx="2042">
                  <c:v>40.082825</c:v>
                </c:pt>
                <c:pt idx="2043">
                  <c:v>40.121603</c:v>
                </c:pt>
                <c:pt idx="2044">
                  <c:v>40.159190000000002</c:v>
                </c:pt>
                <c:pt idx="2045">
                  <c:v>40.196202</c:v>
                </c:pt>
                <c:pt idx="2046">
                  <c:v>40.236265000000003</c:v>
                </c:pt>
                <c:pt idx="2047">
                  <c:v>40.259807000000002</c:v>
                </c:pt>
                <c:pt idx="2048">
                  <c:v>40.294907000000002</c:v>
                </c:pt>
                <c:pt idx="2049">
                  <c:v>40.329704999999997</c:v>
                </c:pt>
                <c:pt idx="2050">
                  <c:v>40.364645000000003</c:v>
                </c:pt>
                <c:pt idx="2051">
                  <c:v>40.398598</c:v>
                </c:pt>
                <c:pt idx="2052">
                  <c:v>40.436774</c:v>
                </c:pt>
                <c:pt idx="2053">
                  <c:v>40.470328000000002</c:v>
                </c:pt>
                <c:pt idx="2054">
                  <c:v>40.503084000000001</c:v>
                </c:pt>
                <c:pt idx="2055">
                  <c:v>40.538044999999997</c:v>
                </c:pt>
                <c:pt idx="2056">
                  <c:v>40.575437000000001</c:v>
                </c:pt>
                <c:pt idx="2057">
                  <c:v>40.607900000000001</c:v>
                </c:pt>
                <c:pt idx="2058">
                  <c:v>40.642462999999999</c:v>
                </c:pt>
                <c:pt idx="2059">
                  <c:v>40.653247999999998</c:v>
                </c:pt>
                <c:pt idx="2060">
                  <c:v>40.687767000000001</c:v>
                </c:pt>
                <c:pt idx="2061">
                  <c:v>40.723475000000001</c:v>
                </c:pt>
                <c:pt idx="2062">
                  <c:v>40.757094000000002</c:v>
                </c:pt>
                <c:pt idx="2063">
                  <c:v>40.768017999999998</c:v>
                </c:pt>
                <c:pt idx="2064">
                  <c:v>40.800820000000002</c:v>
                </c:pt>
                <c:pt idx="2065">
                  <c:v>40.839098999999997</c:v>
                </c:pt>
                <c:pt idx="2066">
                  <c:v>40.871538999999999</c:v>
                </c:pt>
                <c:pt idx="2067">
                  <c:v>40.904384</c:v>
                </c:pt>
                <c:pt idx="2068">
                  <c:v>40.939104999999998</c:v>
                </c:pt>
                <c:pt idx="2069">
                  <c:v>40.973025</c:v>
                </c:pt>
                <c:pt idx="2070">
                  <c:v>41.010323999999997</c:v>
                </c:pt>
                <c:pt idx="2071">
                  <c:v>41.044888999999998</c:v>
                </c:pt>
                <c:pt idx="2072">
                  <c:v>41.079689999999999</c:v>
                </c:pt>
                <c:pt idx="2073">
                  <c:v>41.112948000000003</c:v>
                </c:pt>
                <c:pt idx="2074">
                  <c:v>41.116292999999999</c:v>
                </c:pt>
                <c:pt idx="2075">
                  <c:v>41.149701999999998</c:v>
                </c:pt>
                <c:pt idx="2076">
                  <c:v>41.185721000000001</c:v>
                </c:pt>
                <c:pt idx="2077">
                  <c:v>41.220461999999998</c:v>
                </c:pt>
                <c:pt idx="2078">
                  <c:v>41.255611999999999</c:v>
                </c:pt>
                <c:pt idx="2079">
                  <c:v>41.295245999999999</c:v>
                </c:pt>
                <c:pt idx="2080">
                  <c:v>41.328477999999997</c:v>
                </c:pt>
                <c:pt idx="2081">
                  <c:v>41.361682999999999</c:v>
                </c:pt>
                <c:pt idx="2082">
                  <c:v>41.395237000000002</c:v>
                </c:pt>
                <c:pt idx="2083">
                  <c:v>41.433470999999997</c:v>
                </c:pt>
                <c:pt idx="2084">
                  <c:v>41.467081999999998</c:v>
                </c:pt>
                <c:pt idx="2085">
                  <c:v>41.499786</c:v>
                </c:pt>
                <c:pt idx="2086">
                  <c:v>41.532798999999997</c:v>
                </c:pt>
                <c:pt idx="2087">
                  <c:v>41.566077</c:v>
                </c:pt>
                <c:pt idx="2088">
                  <c:v>41.601013999999999</c:v>
                </c:pt>
                <c:pt idx="2089">
                  <c:v>41.634953000000003</c:v>
                </c:pt>
                <c:pt idx="2090">
                  <c:v>41.671002999999999</c:v>
                </c:pt>
                <c:pt idx="2091">
                  <c:v>41.703536999999997</c:v>
                </c:pt>
                <c:pt idx="2092">
                  <c:v>41.738432000000003</c:v>
                </c:pt>
                <c:pt idx="2093">
                  <c:v>41.775368</c:v>
                </c:pt>
                <c:pt idx="2094">
                  <c:v>41.808473999999997</c:v>
                </c:pt>
                <c:pt idx="2095">
                  <c:v>41.841887999999997</c:v>
                </c:pt>
                <c:pt idx="2096">
                  <c:v>41.877139999999997</c:v>
                </c:pt>
                <c:pt idx="2097">
                  <c:v>41.910279000000003</c:v>
                </c:pt>
                <c:pt idx="2098">
                  <c:v>41.949075999999998</c:v>
                </c:pt>
                <c:pt idx="2099">
                  <c:v>41.982207000000002</c:v>
                </c:pt>
                <c:pt idx="2100">
                  <c:v>41.98527</c:v>
                </c:pt>
                <c:pt idx="2101">
                  <c:v>42.019483000000001</c:v>
                </c:pt>
                <c:pt idx="2102">
                  <c:v>42.052103000000002</c:v>
                </c:pt>
                <c:pt idx="2103">
                  <c:v>42.088467000000001</c:v>
                </c:pt>
                <c:pt idx="2104">
                  <c:v>42.091839999999998</c:v>
                </c:pt>
                <c:pt idx="2105">
                  <c:v>42.130833000000003</c:v>
                </c:pt>
                <c:pt idx="2106">
                  <c:v>42.164423999999997</c:v>
                </c:pt>
                <c:pt idx="2107">
                  <c:v>42.197510000000001</c:v>
                </c:pt>
                <c:pt idx="2108">
                  <c:v>42.233938000000002</c:v>
                </c:pt>
                <c:pt idx="2109">
                  <c:v>42.270437999999999</c:v>
                </c:pt>
                <c:pt idx="2110">
                  <c:v>42.303694999999998</c:v>
                </c:pt>
                <c:pt idx="2111">
                  <c:v>42.335825</c:v>
                </c:pt>
                <c:pt idx="2112">
                  <c:v>42.367766000000003</c:v>
                </c:pt>
                <c:pt idx="2113">
                  <c:v>42.401584999999997</c:v>
                </c:pt>
                <c:pt idx="2114">
                  <c:v>42.436897999999999</c:v>
                </c:pt>
                <c:pt idx="2115">
                  <c:v>42.472704</c:v>
                </c:pt>
                <c:pt idx="2116">
                  <c:v>42.50712</c:v>
                </c:pt>
                <c:pt idx="2117">
                  <c:v>42.542079000000001</c:v>
                </c:pt>
                <c:pt idx="2118">
                  <c:v>42.580039999999997</c:v>
                </c:pt>
                <c:pt idx="2119">
                  <c:v>42.612031000000002</c:v>
                </c:pt>
                <c:pt idx="2120">
                  <c:v>42.650120000000001</c:v>
                </c:pt>
                <c:pt idx="2121">
                  <c:v>42.682335999999999</c:v>
                </c:pt>
                <c:pt idx="2122">
                  <c:v>42.720638000000001</c:v>
                </c:pt>
                <c:pt idx="2123">
                  <c:v>42.736849999999997</c:v>
                </c:pt>
                <c:pt idx="2124">
                  <c:v>42.772340999999997</c:v>
                </c:pt>
                <c:pt idx="2125">
                  <c:v>42.806820999999999</c:v>
                </c:pt>
                <c:pt idx="2126">
                  <c:v>42.839942999999998</c:v>
                </c:pt>
                <c:pt idx="2127">
                  <c:v>42.876465000000003</c:v>
                </c:pt>
                <c:pt idx="2128">
                  <c:v>42.909388999999997</c:v>
                </c:pt>
                <c:pt idx="2129">
                  <c:v>42.942447999999999</c:v>
                </c:pt>
                <c:pt idx="2130">
                  <c:v>42.98019</c:v>
                </c:pt>
                <c:pt idx="2131">
                  <c:v>43.017409000000001</c:v>
                </c:pt>
                <c:pt idx="2132">
                  <c:v>43.050401000000001</c:v>
                </c:pt>
                <c:pt idx="2133">
                  <c:v>43.084302000000001</c:v>
                </c:pt>
                <c:pt idx="2134">
                  <c:v>43.120806999999999</c:v>
                </c:pt>
                <c:pt idx="2135">
                  <c:v>43.154277999999998</c:v>
                </c:pt>
                <c:pt idx="2136">
                  <c:v>43.190567000000001</c:v>
                </c:pt>
                <c:pt idx="2137">
                  <c:v>43.224637999999999</c:v>
                </c:pt>
                <c:pt idx="2138">
                  <c:v>43.256503000000002</c:v>
                </c:pt>
                <c:pt idx="2139">
                  <c:v>43.292903000000003</c:v>
                </c:pt>
                <c:pt idx="2140">
                  <c:v>43.306080999999999</c:v>
                </c:pt>
                <c:pt idx="2141">
                  <c:v>43.340674</c:v>
                </c:pt>
                <c:pt idx="2142">
                  <c:v>43.362400000000001</c:v>
                </c:pt>
                <c:pt idx="2143">
                  <c:v>43.395691999999997</c:v>
                </c:pt>
                <c:pt idx="2144">
                  <c:v>43.432042000000003</c:v>
                </c:pt>
                <c:pt idx="2145">
                  <c:v>43.464624000000001</c:v>
                </c:pt>
                <c:pt idx="2146">
                  <c:v>43.503391000000001</c:v>
                </c:pt>
                <c:pt idx="2147">
                  <c:v>43.537840000000003</c:v>
                </c:pt>
                <c:pt idx="2148">
                  <c:v>43.573954999999998</c:v>
                </c:pt>
                <c:pt idx="2149">
                  <c:v>43.607429000000003</c:v>
                </c:pt>
                <c:pt idx="2150">
                  <c:v>43.641426000000003</c:v>
                </c:pt>
                <c:pt idx="2151">
                  <c:v>43.685557000000003</c:v>
                </c:pt>
                <c:pt idx="2152">
                  <c:v>43.718640999999998</c:v>
                </c:pt>
                <c:pt idx="2153">
                  <c:v>43.756830999999998</c:v>
                </c:pt>
                <c:pt idx="2154">
                  <c:v>43.791271999999999</c:v>
                </c:pt>
                <c:pt idx="2155">
                  <c:v>43.833568999999997</c:v>
                </c:pt>
                <c:pt idx="2156">
                  <c:v>43.866033000000002</c:v>
                </c:pt>
                <c:pt idx="2157">
                  <c:v>43.898420999999999</c:v>
                </c:pt>
                <c:pt idx="2158">
                  <c:v>43.931247999999997</c:v>
                </c:pt>
                <c:pt idx="2159">
                  <c:v>43.964404999999999</c:v>
                </c:pt>
                <c:pt idx="2160">
                  <c:v>43.998105000000002</c:v>
                </c:pt>
                <c:pt idx="2161">
                  <c:v>44.001432000000001</c:v>
                </c:pt>
                <c:pt idx="2162">
                  <c:v>44.033741999999997</c:v>
                </c:pt>
                <c:pt idx="2163">
                  <c:v>44.064717000000002</c:v>
                </c:pt>
                <c:pt idx="2164">
                  <c:v>44.096998999999997</c:v>
                </c:pt>
                <c:pt idx="2165">
                  <c:v>44.129955000000002</c:v>
                </c:pt>
                <c:pt idx="2166">
                  <c:v>44.161003999999998</c:v>
                </c:pt>
                <c:pt idx="2167">
                  <c:v>44.192104</c:v>
                </c:pt>
                <c:pt idx="2168">
                  <c:v>44.223250999999998</c:v>
                </c:pt>
                <c:pt idx="2169">
                  <c:v>44.256532999999997</c:v>
                </c:pt>
                <c:pt idx="2170">
                  <c:v>44.290568</c:v>
                </c:pt>
                <c:pt idx="2171">
                  <c:v>44.322678000000003</c:v>
                </c:pt>
                <c:pt idx="2172">
                  <c:v>44.354709999999997</c:v>
                </c:pt>
                <c:pt idx="2173">
                  <c:v>44.386243</c:v>
                </c:pt>
                <c:pt idx="2174">
                  <c:v>44.409568999999998</c:v>
                </c:pt>
                <c:pt idx="2175">
                  <c:v>44.442244000000002</c:v>
                </c:pt>
                <c:pt idx="2176">
                  <c:v>44.47307</c:v>
                </c:pt>
                <c:pt idx="2177">
                  <c:v>44.506838000000002</c:v>
                </c:pt>
                <c:pt idx="2178">
                  <c:v>44.537529999999997</c:v>
                </c:pt>
                <c:pt idx="2179">
                  <c:v>44.571694000000001</c:v>
                </c:pt>
                <c:pt idx="2180">
                  <c:v>44.602974000000003</c:v>
                </c:pt>
                <c:pt idx="2181">
                  <c:v>44.633409999999998</c:v>
                </c:pt>
                <c:pt idx="2182">
                  <c:v>44.663927000000001</c:v>
                </c:pt>
                <c:pt idx="2183">
                  <c:v>44.697322999999997</c:v>
                </c:pt>
                <c:pt idx="2184">
                  <c:v>44.728693</c:v>
                </c:pt>
                <c:pt idx="2185">
                  <c:v>44.759222999999999</c:v>
                </c:pt>
                <c:pt idx="2186">
                  <c:v>44.780343000000002</c:v>
                </c:pt>
                <c:pt idx="2187">
                  <c:v>44.813419000000003</c:v>
                </c:pt>
                <c:pt idx="2188">
                  <c:v>44.844594999999998</c:v>
                </c:pt>
                <c:pt idx="2189">
                  <c:v>44.875691000000003</c:v>
                </c:pt>
                <c:pt idx="2190">
                  <c:v>44.906177999999997</c:v>
                </c:pt>
                <c:pt idx="2191">
                  <c:v>44.936790999999999</c:v>
                </c:pt>
                <c:pt idx="2192">
                  <c:v>44.970844</c:v>
                </c:pt>
                <c:pt idx="2193">
                  <c:v>44.999619000000003</c:v>
                </c:pt>
                <c:pt idx="2194">
                  <c:v>45.016236999999997</c:v>
                </c:pt>
                <c:pt idx="2195">
                  <c:v>45.047846</c:v>
                </c:pt>
                <c:pt idx="2196">
                  <c:v>45.077252000000001</c:v>
                </c:pt>
                <c:pt idx="2197">
                  <c:v>45.107439999999997</c:v>
                </c:pt>
                <c:pt idx="2198">
                  <c:v>45.131310999999997</c:v>
                </c:pt>
                <c:pt idx="2199">
                  <c:v>45.161648</c:v>
                </c:pt>
                <c:pt idx="2200">
                  <c:v>45.191451000000001</c:v>
                </c:pt>
                <c:pt idx="2201">
                  <c:v>45.219217</c:v>
                </c:pt>
                <c:pt idx="2202">
                  <c:v>45.244926999999997</c:v>
                </c:pt>
                <c:pt idx="2203">
                  <c:v>45.276305999999998</c:v>
                </c:pt>
                <c:pt idx="2204">
                  <c:v>45.283560999999999</c:v>
                </c:pt>
                <c:pt idx="2205">
                  <c:v>45.311107999999997</c:v>
                </c:pt>
                <c:pt idx="2206">
                  <c:v>45.337932000000002</c:v>
                </c:pt>
                <c:pt idx="2207">
                  <c:v>45.375661000000001</c:v>
                </c:pt>
                <c:pt idx="2208">
                  <c:v>45.405769999999997</c:v>
                </c:pt>
                <c:pt idx="2209">
                  <c:v>45.430765000000001</c:v>
                </c:pt>
                <c:pt idx="2210">
                  <c:v>45.465310000000002</c:v>
                </c:pt>
                <c:pt idx="2211">
                  <c:v>45.492969000000002</c:v>
                </c:pt>
                <c:pt idx="2212">
                  <c:v>45.519925000000001</c:v>
                </c:pt>
                <c:pt idx="2213">
                  <c:v>45.548015999999997</c:v>
                </c:pt>
                <c:pt idx="2214">
                  <c:v>45.578097999999997</c:v>
                </c:pt>
                <c:pt idx="2215">
                  <c:v>45.604819999999997</c:v>
                </c:pt>
                <c:pt idx="2216">
                  <c:v>45.615912999999999</c:v>
                </c:pt>
                <c:pt idx="2217">
                  <c:v>45.643945000000002</c:v>
                </c:pt>
                <c:pt idx="2218">
                  <c:v>45.695033000000002</c:v>
                </c:pt>
                <c:pt idx="2219">
                  <c:v>45.722423999999997</c:v>
                </c:pt>
                <c:pt idx="2220">
                  <c:v>45.748246999999999</c:v>
                </c:pt>
                <c:pt idx="2221">
                  <c:v>45.775168000000001</c:v>
                </c:pt>
                <c:pt idx="2222">
                  <c:v>45.798023999999998</c:v>
                </c:pt>
                <c:pt idx="2223">
                  <c:v>45.826846000000003</c:v>
                </c:pt>
                <c:pt idx="2224">
                  <c:v>45.852150000000002</c:v>
                </c:pt>
                <c:pt idx="2225">
                  <c:v>45.877772999999998</c:v>
                </c:pt>
                <c:pt idx="2226">
                  <c:v>45.903395000000003</c:v>
                </c:pt>
                <c:pt idx="2227">
                  <c:v>45.932969999999997</c:v>
                </c:pt>
                <c:pt idx="2228">
                  <c:v>45.958514000000001</c:v>
                </c:pt>
                <c:pt idx="2229">
                  <c:v>45.98413</c:v>
                </c:pt>
                <c:pt idx="2230">
                  <c:v>46.003967000000003</c:v>
                </c:pt>
                <c:pt idx="2231">
                  <c:v>46.029156</c:v>
                </c:pt>
                <c:pt idx="2232">
                  <c:v>46.055903000000001</c:v>
                </c:pt>
                <c:pt idx="2233">
                  <c:v>46.080618999999999</c:v>
                </c:pt>
                <c:pt idx="2234">
                  <c:v>46.107340999999998</c:v>
                </c:pt>
                <c:pt idx="2235">
                  <c:v>46.132289999999998</c:v>
                </c:pt>
                <c:pt idx="2236">
                  <c:v>46.157890999999999</c:v>
                </c:pt>
                <c:pt idx="2237">
                  <c:v>46.181711</c:v>
                </c:pt>
                <c:pt idx="2238">
                  <c:v>46.206263</c:v>
                </c:pt>
                <c:pt idx="2239">
                  <c:v>46.214382999999998</c:v>
                </c:pt>
                <c:pt idx="2240">
                  <c:v>46.239939999999997</c:v>
                </c:pt>
                <c:pt idx="2241">
                  <c:v>46.266136000000003</c:v>
                </c:pt>
                <c:pt idx="2242">
                  <c:v>46.271518</c:v>
                </c:pt>
                <c:pt idx="2243">
                  <c:v>46.295923000000002</c:v>
                </c:pt>
                <c:pt idx="2244">
                  <c:v>46.321992000000002</c:v>
                </c:pt>
                <c:pt idx="2245">
                  <c:v>46.346125999999998</c:v>
                </c:pt>
                <c:pt idx="2246">
                  <c:v>46.370835</c:v>
                </c:pt>
                <c:pt idx="2247">
                  <c:v>46.394835</c:v>
                </c:pt>
                <c:pt idx="2248">
                  <c:v>46.418982</c:v>
                </c:pt>
                <c:pt idx="2249">
                  <c:v>46.445456</c:v>
                </c:pt>
                <c:pt idx="2250">
                  <c:v>46.474699999999999</c:v>
                </c:pt>
                <c:pt idx="2251">
                  <c:v>46.499428999999999</c:v>
                </c:pt>
                <c:pt idx="2252">
                  <c:v>46.525286999999999</c:v>
                </c:pt>
                <c:pt idx="2253">
                  <c:v>46.548189999999998</c:v>
                </c:pt>
                <c:pt idx="2254">
                  <c:v>46.572645999999999</c:v>
                </c:pt>
                <c:pt idx="2255">
                  <c:v>46.574722999999999</c:v>
                </c:pt>
                <c:pt idx="2256">
                  <c:v>46.599136000000001</c:v>
                </c:pt>
                <c:pt idx="2257">
                  <c:v>46.624550999999997</c:v>
                </c:pt>
                <c:pt idx="2258">
                  <c:v>46.649490999999998</c:v>
                </c:pt>
                <c:pt idx="2259">
                  <c:v>46.672854000000001</c:v>
                </c:pt>
                <c:pt idx="2260">
                  <c:v>46.695326000000001</c:v>
                </c:pt>
                <c:pt idx="2261">
                  <c:v>46.719222000000002</c:v>
                </c:pt>
                <c:pt idx="2262">
                  <c:v>46.728822000000001</c:v>
                </c:pt>
                <c:pt idx="2263">
                  <c:v>46.751064</c:v>
                </c:pt>
                <c:pt idx="2264">
                  <c:v>46.772838999999998</c:v>
                </c:pt>
                <c:pt idx="2265">
                  <c:v>46.795155000000001</c:v>
                </c:pt>
                <c:pt idx="2266">
                  <c:v>46.815919000000001</c:v>
                </c:pt>
                <c:pt idx="2267">
                  <c:v>46.837349000000003</c:v>
                </c:pt>
                <c:pt idx="2268">
                  <c:v>46.858553000000001</c:v>
                </c:pt>
                <c:pt idx="2269">
                  <c:v>46.886406999999998</c:v>
                </c:pt>
                <c:pt idx="2270">
                  <c:v>46.891292999999997</c:v>
                </c:pt>
                <c:pt idx="2271">
                  <c:v>46.911949999999997</c:v>
                </c:pt>
                <c:pt idx="2272">
                  <c:v>46.930539000000003</c:v>
                </c:pt>
                <c:pt idx="2273">
                  <c:v>46.950870000000002</c:v>
                </c:pt>
                <c:pt idx="2274">
                  <c:v>46.971573999999997</c:v>
                </c:pt>
                <c:pt idx="2275">
                  <c:v>46.992834999999999</c:v>
                </c:pt>
                <c:pt idx="2276">
                  <c:v>47.013553000000002</c:v>
                </c:pt>
                <c:pt idx="2277">
                  <c:v>47.038294999999998</c:v>
                </c:pt>
                <c:pt idx="2278">
                  <c:v>47.059963000000003</c:v>
                </c:pt>
                <c:pt idx="2279">
                  <c:v>47.087223999999999</c:v>
                </c:pt>
                <c:pt idx="2280">
                  <c:v>47.108719999999998</c:v>
                </c:pt>
                <c:pt idx="2281">
                  <c:v>47.128881</c:v>
                </c:pt>
                <c:pt idx="2282">
                  <c:v>47.149482999999996</c:v>
                </c:pt>
                <c:pt idx="2283">
                  <c:v>47.169274999999999</c:v>
                </c:pt>
                <c:pt idx="2284">
                  <c:v>47.188963000000001</c:v>
                </c:pt>
                <c:pt idx="2285">
                  <c:v>47.208275</c:v>
                </c:pt>
                <c:pt idx="2286">
                  <c:v>47.228177000000002</c:v>
                </c:pt>
                <c:pt idx="2287">
                  <c:v>47.248010000000001</c:v>
                </c:pt>
                <c:pt idx="2288">
                  <c:v>47.267755000000001</c:v>
                </c:pt>
                <c:pt idx="2289">
                  <c:v>47.287706</c:v>
                </c:pt>
                <c:pt idx="2290">
                  <c:v>47.303592999999999</c:v>
                </c:pt>
                <c:pt idx="2291">
                  <c:v>47.331440999999998</c:v>
                </c:pt>
                <c:pt idx="2292">
                  <c:v>47.351188999999998</c:v>
                </c:pt>
                <c:pt idx="2293">
                  <c:v>47.371146000000003</c:v>
                </c:pt>
                <c:pt idx="2294">
                  <c:v>47.390706999999999</c:v>
                </c:pt>
                <c:pt idx="2295">
                  <c:v>47.410569000000002</c:v>
                </c:pt>
                <c:pt idx="2296">
                  <c:v>47.430646000000003</c:v>
                </c:pt>
                <c:pt idx="2297">
                  <c:v>47.448132000000001</c:v>
                </c:pt>
                <c:pt idx="2298">
                  <c:v>47.467377999999997</c:v>
                </c:pt>
                <c:pt idx="2299">
                  <c:v>47.491121999999997</c:v>
                </c:pt>
                <c:pt idx="2300">
                  <c:v>47.512169</c:v>
                </c:pt>
                <c:pt idx="2301">
                  <c:v>47.537753000000002</c:v>
                </c:pt>
                <c:pt idx="2302">
                  <c:v>47.557884000000001</c:v>
                </c:pt>
                <c:pt idx="2303">
                  <c:v>47.560504000000002</c:v>
                </c:pt>
                <c:pt idx="2304">
                  <c:v>47.579985999999998</c:v>
                </c:pt>
                <c:pt idx="2305">
                  <c:v>47.600371000000003</c:v>
                </c:pt>
                <c:pt idx="2306">
                  <c:v>47.620057000000003</c:v>
                </c:pt>
                <c:pt idx="2307">
                  <c:v>47.640514000000003</c:v>
                </c:pt>
                <c:pt idx="2308">
                  <c:v>47.658535000000001</c:v>
                </c:pt>
                <c:pt idx="2309">
                  <c:v>47.683712999999997</c:v>
                </c:pt>
                <c:pt idx="2310">
                  <c:v>47.701963999999997</c:v>
                </c:pt>
                <c:pt idx="2311">
                  <c:v>47.719714000000003</c:v>
                </c:pt>
                <c:pt idx="2312">
                  <c:v>47.744216999999999</c:v>
                </c:pt>
                <c:pt idx="2313">
                  <c:v>47.765169</c:v>
                </c:pt>
                <c:pt idx="2314">
                  <c:v>47.786769</c:v>
                </c:pt>
                <c:pt idx="2315">
                  <c:v>47.816026999999998</c:v>
                </c:pt>
                <c:pt idx="2316">
                  <c:v>47.823827000000001</c:v>
                </c:pt>
                <c:pt idx="2317">
                  <c:v>47.841839999999998</c:v>
                </c:pt>
                <c:pt idx="2318">
                  <c:v>47.854723999999997</c:v>
                </c:pt>
                <c:pt idx="2319">
                  <c:v>47.870719999999999</c:v>
                </c:pt>
                <c:pt idx="2320">
                  <c:v>47.886997999999998</c:v>
                </c:pt>
                <c:pt idx="2321">
                  <c:v>47.902957000000001</c:v>
                </c:pt>
                <c:pt idx="2322">
                  <c:v>47.918398000000003</c:v>
                </c:pt>
                <c:pt idx="2323">
                  <c:v>47.933646000000003</c:v>
                </c:pt>
                <c:pt idx="2324">
                  <c:v>47.949618000000001</c:v>
                </c:pt>
                <c:pt idx="2325">
                  <c:v>47.967702000000003</c:v>
                </c:pt>
                <c:pt idx="2326">
                  <c:v>47.982301</c:v>
                </c:pt>
                <c:pt idx="2327">
                  <c:v>47.992998999999998</c:v>
                </c:pt>
                <c:pt idx="2328">
                  <c:v>48.007570999999999</c:v>
                </c:pt>
                <c:pt idx="2329">
                  <c:v>48.022727000000003</c:v>
                </c:pt>
                <c:pt idx="2330">
                  <c:v>48.036833000000001</c:v>
                </c:pt>
                <c:pt idx="2331">
                  <c:v>48.055204000000003</c:v>
                </c:pt>
                <c:pt idx="2332">
                  <c:v>48.069845999999998</c:v>
                </c:pt>
                <c:pt idx="2333">
                  <c:v>48.081378999999998</c:v>
                </c:pt>
                <c:pt idx="2334">
                  <c:v>48.099789999999999</c:v>
                </c:pt>
                <c:pt idx="2335">
                  <c:v>48.114221999999998</c:v>
                </c:pt>
                <c:pt idx="2336">
                  <c:v>48.129061</c:v>
                </c:pt>
                <c:pt idx="2337">
                  <c:v>48.143346999999999</c:v>
                </c:pt>
                <c:pt idx="2338">
                  <c:v>48.157592000000001</c:v>
                </c:pt>
                <c:pt idx="2339">
                  <c:v>48.171773000000002</c:v>
                </c:pt>
                <c:pt idx="2340">
                  <c:v>48.187779999999997</c:v>
                </c:pt>
                <c:pt idx="2341">
                  <c:v>48.202430999999997</c:v>
                </c:pt>
                <c:pt idx="2342">
                  <c:v>48.206192000000001</c:v>
                </c:pt>
                <c:pt idx="2343">
                  <c:v>48.223415000000003</c:v>
                </c:pt>
                <c:pt idx="2344">
                  <c:v>48.236986999999999</c:v>
                </c:pt>
                <c:pt idx="2345">
                  <c:v>48.256265999999997</c:v>
                </c:pt>
                <c:pt idx="2346">
                  <c:v>48.272540999999997</c:v>
                </c:pt>
                <c:pt idx="2347">
                  <c:v>48.285978</c:v>
                </c:pt>
                <c:pt idx="2348">
                  <c:v>48.311073999999998</c:v>
                </c:pt>
                <c:pt idx="2349">
                  <c:v>48.324204000000002</c:v>
                </c:pt>
                <c:pt idx="2350">
                  <c:v>48.337383000000003</c:v>
                </c:pt>
                <c:pt idx="2351">
                  <c:v>48.350127999999998</c:v>
                </c:pt>
                <c:pt idx="2352">
                  <c:v>48.362341000000001</c:v>
                </c:pt>
                <c:pt idx="2353">
                  <c:v>48.368141000000001</c:v>
                </c:pt>
                <c:pt idx="2354">
                  <c:v>48.370198000000002</c:v>
                </c:pt>
                <c:pt idx="2355">
                  <c:v>48.385688999999999</c:v>
                </c:pt>
                <c:pt idx="2356">
                  <c:v>48.398504000000003</c:v>
                </c:pt>
                <c:pt idx="2357">
                  <c:v>48.413348999999997</c:v>
                </c:pt>
                <c:pt idx="2358">
                  <c:v>48.429597000000001</c:v>
                </c:pt>
                <c:pt idx="2359">
                  <c:v>48.443801000000001</c:v>
                </c:pt>
                <c:pt idx="2360">
                  <c:v>48.456437000000001</c:v>
                </c:pt>
                <c:pt idx="2361">
                  <c:v>48.468971000000003</c:v>
                </c:pt>
                <c:pt idx="2362">
                  <c:v>48.470610000000001</c:v>
                </c:pt>
                <c:pt idx="2363">
                  <c:v>48.483477000000001</c:v>
                </c:pt>
                <c:pt idx="2364">
                  <c:v>48.496279000000001</c:v>
                </c:pt>
                <c:pt idx="2365">
                  <c:v>48.513666000000001</c:v>
                </c:pt>
                <c:pt idx="2366">
                  <c:v>48.526806999999998</c:v>
                </c:pt>
                <c:pt idx="2367">
                  <c:v>48.539484999999999</c:v>
                </c:pt>
                <c:pt idx="2368">
                  <c:v>48.553013</c:v>
                </c:pt>
                <c:pt idx="2369">
                  <c:v>48.566319</c:v>
                </c:pt>
                <c:pt idx="2370">
                  <c:v>48.579104999999998</c:v>
                </c:pt>
                <c:pt idx="2371">
                  <c:v>48.592260000000003</c:v>
                </c:pt>
                <c:pt idx="2372">
                  <c:v>48.604810999999998</c:v>
                </c:pt>
                <c:pt idx="2373">
                  <c:v>48.618563999999999</c:v>
                </c:pt>
                <c:pt idx="2374">
                  <c:v>48.624364</c:v>
                </c:pt>
                <c:pt idx="2375">
                  <c:v>48.63691</c:v>
                </c:pt>
                <c:pt idx="2376">
                  <c:v>48.649737999999999</c:v>
                </c:pt>
                <c:pt idx="2377">
                  <c:v>48.662339000000003</c:v>
                </c:pt>
                <c:pt idx="2378">
                  <c:v>48.678294999999999</c:v>
                </c:pt>
                <c:pt idx="2379">
                  <c:v>48.690738000000003</c:v>
                </c:pt>
                <c:pt idx="2380">
                  <c:v>48.694507000000002</c:v>
                </c:pt>
                <c:pt idx="2381">
                  <c:v>48.706806999999998</c:v>
                </c:pt>
                <c:pt idx="2382">
                  <c:v>48.721249999999998</c:v>
                </c:pt>
                <c:pt idx="2383">
                  <c:v>48.733449999999998</c:v>
                </c:pt>
                <c:pt idx="2384">
                  <c:v>48.745716000000002</c:v>
                </c:pt>
                <c:pt idx="2385">
                  <c:v>48.757162999999998</c:v>
                </c:pt>
                <c:pt idx="2386">
                  <c:v>48.769115999999997</c:v>
                </c:pt>
                <c:pt idx="2387">
                  <c:v>48.784193999999999</c:v>
                </c:pt>
                <c:pt idx="2388">
                  <c:v>48.799557999999998</c:v>
                </c:pt>
                <c:pt idx="2389">
                  <c:v>48.810738999999998</c:v>
                </c:pt>
                <c:pt idx="2390">
                  <c:v>48.813484000000003</c:v>
                </c:pt>
                <c:pt idx="2391">
                  <c:v>48.827179000000001</c:v>
                </c:pt>
                <c:pt idx="2392">
                  <c:v>48.832178999999996</c:v>
                </c:pt>
                <c:pt idx="2393">
                  <c:v>48.845021000000003</c:v>
                </c:pt>
                <c:pt idx="2394">
                  <c:v>48.848379999999999</c:v>
                </c:pt>
                <c:pt idx="2395">
                  <c:v>48.859667999999999</c:v>
                </c:pt>
                <c:pt idx="2396">
                  <c:v>48.872844000000001</c:v>
                </c:pt>
                <c:pt idx="2397">
                  <c:v>48.884560999999998</c:v>
                </c:pt>
                <c:pt idx="2398">
                  <c:v>48.895673000000002</c:v>
                </c:pt>
                <c:pt idx="2399">
                  <c:v>48.906218000000003</c:v>
                </c:pt>
                <c:pt idx="2400">
                  <c:v>48.917637999999997</c:v>
                </c:pt>
                <c:pt idx="2401">
                  <c:v>48.928559999999997</c:v>
                </c:pt>
                <c:pt idx="2402">
                  <c:v>48.939585000000001</c:v>
                </c:pt>
                <c:pt idx="2403">
                  <c:v>48.944384999999997</c:v>
                </c:pt>
                <c:pt idx="2404">
                  <c:v>48.955150000000003</c:v>
                </c:pt>
                <c:pt idx="2405">
                  <c:v>48.959949999999999</c:v>
                </c:pt>
                <c:pt idx="2406">
                  <c:v>48.970944000000003</c:v>
                </c:pt>
                <c:pt idx="2407">
                  <c:v>48.972172</c:v>
                </c:pt>
                <c:pt idx="2408">
                  <c:v>48.982799</c:v>
                </c:pt>
                <c:pt idx="2409">
                  <c:v>48.995389000000003</c:v>
                </c:pt>
                <c:pt idx="2410">
                  <c:v>49.006177000000001</c:v>
                </c:pt>
                <c:pt idx="2411">
                  <c:v>49.016078999999998</c:v>
                </c:pt>
                <c:pt idx="2412">
                  <c:v>49.017305999999998</c:v>
                </c:pt>
                <c:pt idx="2413">
                  <c:v>49.028813999999997</c:v>
                </c:pt>
                <c:pt idx="2414">
                  <c:v>49.038640000000001</c:v>
                </c:pt>
                <c:pt idx="2415">
                  <c:v>49.049782</c:v>
                </c:pt>
                <c:pt idx="2416">
                  <c:v>49.060425000000002</c:v>
                </c:pt>
                <c:pt idx="2417">
                  <c:v>49.070121999999998</c:v>
                </c:pt>
                <c:pt idx="2418">
                  <c:v>49.081090000000003</c:v>
                </c:pt>
                <c:pt idx="2419">
                  <c:v>49.092863000000001</c:v>
                </c:pt>
                <c:pt idx="2420">
                  <c:v>49.103468999999997</c:v>
                </c:pt>
                <c:pt idx="2421">
                  <c:v>49.112805999999999</c:v>
                </c:pt>
                <c:pt idx="2422">
                  <c:v>49.117206000000003</c:v>
                </c:pt>
                <c:pt idx="2423">
                  <c:v>49.127167999999998</c:v>
                </c:pt>
                <c:pt idx="2424">
                  <c:v>49.136713999999998</c:v>
                </c:pt>
                <c:pt idx="2425">
                  <c:v>49.146056999999999</c:v>
                </c:pt>
                <c:pt idx="2426">
                  <c:v>49.157487000000003</c:v>
                </c:pt>
                <c:pt idx="2427">
                  <c:v>49.161859</c:v>
                </c:pt>
                <c:pt idx="2428">
                  <c:v>49.171422</c:v>
                </c:pt>
                <c:pt idx="2429">
                  <c:v>49.182004999999997</c:v>
                </c:pt>
                <c:pt idx="2430">
                  <c:v>49.191287000000003</c:v>
                </c:pt>
                <c:pt idx="2431">
                  <c:v>49.200769999999999</c:v>
                </c:pt>
                <c:pt idx="2432">
                  <c:v>49.210304000000001</c:v>
                </c:pt>
                <c:pt idx="2433">
                  <c:v>49.217337999999998</c:v>
                </c:pt>
                <c:pt idx="2434">
                  <c:v>49.228189999999998</c:v>
                </c:pt>
                <c:pt idx="2435">
                  <c:v>49.238253999999998</c:v>
                </c:pt>
                <c:pt idx="2436">
                  <c:v>49.242454000000002</c:v>
                </c:pt>
                <c:pt idx="2437">
                  <c:v>49.250712</c:v>
                </c:pt>
                <c:pt idx="2438">
                  <c:v>49.257908999999998</c:v>
                </c:pt>
                <c:pt idx="2439">
                  <c:v>49.266589000000003</c:v>
                </c:pt>
                <c:pt idx="2440">
                  <c:v>49.270589000000001</c:v>
                </c:pt>
                <c:pt idx="2441">
                  <c:v>49.279190999999997</c:v>
                </c:pt>
                <c:pt idx="2442">
                  <c:v>49.287897999999998</c:v>
                </c:pt>
                <c:pt idx="2443">
                  <c:v>49.296474000000003</c:v>
                </c:pt>
                <c:pt idx="2444">
                  <c:v>49.305056999999998</c:v>
                </c:pt>
                <c:pt idx="2445">
                  <c:v>49.314140999999999</c:v>
                </c:pt>
                <c:pt idx="2446">
                  <c:v>49.318140999999997</c:v>
                </c:pt>
                <c:pt idx="2447">
                  <c:v>49.326985000000001</c:v>
                </c:pt>
                <c:pt idx="2448">
                  <c:v>49.327753999999999</c:v>
                </c:pt>
                <c:pt idx="2449">
                  <c:v>49.336278</c:v>
                </c:pt>
                <c:pt idx="2450">
                  <c:v>49.345578000000003</c:v>
                </c:pt>
                <c:pt idx="2451">
                  <c:v>49.354875</c:v>
                </c:pt>
                <c:pt idx="2452">
                  <c:v>49.358674999999998</c:v>
                </c:pt>
                <c:pt idx="2453">
                  <c:v>49.367196</c:v>
                </c:pt>
                <c:pt idx="2454">
                  <c:v>49.372428999999997</c:v>
                </c:pt>
                <c:pt idx="2455">
                  <c:v>49.380794999999999</c:v>
                </c:pt>
                <c:pt idx="2456">
                  <c:v>49.388471000000003</c:v>
                </c:pt>
                <c:pt idx="2457">
                  <c:v>49.396999999999998</c:v>
                </c:pt>
                <c:pt idx="2458">
                  <c:v>49.399124999999998</c:v>
                </c:pt>
                <c:pt idx="2459">
                  <c:v>49.407251000000002</c:v>
                </c:pt>
                <c:pt idx="2460">
                  <c:v>49.415197999999997</c:v>
                </c:pt>
                <c:pt idx="2461">
                  <c:v>49.418798000000002</c:v>
                </c:pt>
                <c:pt idx="2462">
                  <c:v>49.422398000000001</c:v>
                </c:pt>
                <c:pt idx="2463">
                  <c:v>49.430253</c:v>
                </c:pt>
                <c:pt idx="2464">
                  <c:v>49.438052999999996</c:v>
                </c:pt>
                <c:pt idx="2465">
                  <c:v>49.441147000000001</c:v>
                </c:pt>
                <c:pt idx="2466">
                  <c:v>49.449801000000001</c:v>
                </c:pt>
                <c:pt idx="2467">
                  <c:v>49.457583999999997</c:v>
                </c:pt>
                <c:pt idx="2468">
                  <c:v>49.461184000000003</c:v>
                </c:pt>
                <c:pt idx="2469">
                  <c:v>49.469594000000001</c:v>
                </c:pt>
                <c:pt idx="2470">
                  <c:v>49.478202000000003</c:v>
                </c:pt>
                <c:pt idx="2471">
                  <c:v>49.485919000000003</c:v>
                </c:pt>
                <c:pt idx="2472">
                  <c:v>49.492384000000001</c:v>
                </c:pt>
                <c:pt idx="2473">
                  <c:v>49.495584000000001</c:v>
                </c:pt>
                <c:pt idx="2474">
                  <c:v>49.502752999999998</c:v>
                </c:pt>
                <c:pt idx="2475">
                  <c:v>49.509079999999997</c:v>
                </c:pt>
                <c:pt idx="2476">
                  <c:v>49.512279999999997</c:v>
                </c:pt>
                <c:pt idx="2477">
                  <c:v>49.519129</c:v>
                </c:pt>
                <c:pt idx="2478">
                  <c:v>49.525973</c:v>
                </c:pt>
                <c:pt idx="2479">
                  <c:v>49.532518000000003</c:v>
                </c:pt>
                <c:pt idx="2480">
                  <c:v>49.539535000000001</c:v>
                </c:pt>
                <c:pt idx="2481">
                  <c:v>49.545850000000002</c:v>
                </c:pt>
                <c:pt idx="2482">
                  <c:v>49.552374</c:v>
                </c:pt>
                <c:pt idx="2483">
                  <c:v>49.556319000000002</c:v>
                </c:pt>
                <c:pt idx="2484">
                  <c:v>49.562320999999997</c:v>
                </c:pt>
                <c:pt idx="2485">
                  <c:v>49.569214000000002</c:v>
                </c:pt>
                <c:pt idx="2486">
                  <c:v>49.572014000000003</c:v>
                </c:pt>
                <c:pt idx="2487">
                  <c:v>49.578440999999998</c:v>
                </c:pt>
                <c:pt idx="2488">
                  <c:v>49.585200999999998</c:v>
                </c:pt>
                <c:pt idx="2489">
                  <c:v>49.591093999999998</c:v>
                </c:pt>
                <c:pt idx="2490">
                  <c:v>49.593882000000001</c:v>
                </c:pt>
                <c:pt idx="2491">
                  <c:v>49.600123000000004</c:v>
                </c:pt>
                <c:pt idx="2492">
                  <c:v>49.602722999999997</c:v>
                </c:pt>
                <c:pt idx="2493">
                  <c:v>49.608753</c:v>
                </c:pt>
                <c:pt idx="2494">
                  <c:v>49.614919</c:v>
                </c:pt>
                <c:pt idx="2495">
                  <c:v>49.617519000000001</c:v>
                </c:pt>
                <c:pt idx="2496">
                  <c:v>49.623443000000002</c:v>
                </c:pt>
                <c:pt idx="2497">
                  <c:v>49.628518</c:v>
                </c:pt>
                <c:pt idx="2498">
                  <c:v>49.634107999999998</c:v>
                </c:pt>
                <c:pt idx="2499">
                  <c:v>49.640273999999998</c:v>
                </c:pt>
                <c:pt idx="2500">
                  <c:v>49.644779</c:v>
                </c:pt>
                <c:pt idx="2501">
                  <c:v>49.647179000000001</c:v>
                </c:pt>
                <c:pt idx="2502">
                  <c:v>49.651024999999997</c:v>
                </c:pt>
                <c:pt idx="2503">
                  <c:v>49.656058999999999</c:v>
                </c:pt>
                <c:pt idx="2504">
                  <c:v>49.661454999999997</c:v>
                </c:pt>
                <c:pt idx="2505">
                  <c:v>49.666656000000003</c:v>
                </c:pt>
                <c:pt idx="2506">
                  <c:v>49.671430999999998</c:v>
                </c:pt>
                <c:pt idx="2507">
                  <c:v>49.676336999999997</c:v>
                </c:pt>
                <c:pt idx="2508">
                  <c:v>49.677151000000002</c:v>
                </c:pt>
                <c:pt idx="2509">
                  <c:v>49.679150999999997</c:v>
                </c:pt>
                <c:pt idx="2510">
                  <c:v>49.683478000000001</c:v>
                </c:pt>
                <c:pt idx="2511">
                  <c:v>49.688163000000003</c:v>
                </c:pt>
                <c:pt idx="2512">
                  <c:v>49.693111999999999</c:v>
                </c:pt>
                <c:pt idx="2513">
                  <c:v>49.693925999999998</c:v>
                </c:pt>
                <c:pt idx="2514">
                  <c:v>49.698962999999999</c:v>
                </c:pt>
                <c:pt idx="2515">
                  <c:v>49.702852999999998</c:v>
                </c:pt>
                <c:pt idx="2516">
                  <c:v>49.706724999999999</c:v>
                </c:pt>
                <c:pt idx="2517">
                  <c:v>49.708125000000003</c:v>
                </c:pt>
                <c:pt idx="2518">
                  <c:v>49.709524999999999</c:v>
                </c:pt>
                <c:pt idx="2519">
                  <c:v>49.710925000000003</c:v>
                </c:pt>
                <c:pt idx="2520">
                  <c:v>49.712325</c:v>
                </c:pt>
                <c:pt idx="2521">
                  <c:v>49.715778</c:v>
                </c:pt>
                <c:pt idx="2522">
                  <c:v>49.719301999999999</c:v>
                </c:pt>
                <c:pt idx="2523">
                  <c:v>49.720053999999998</c:v>
                </c:pt>
                <c:pt idx="2524">
                  <c:v>49.721454000000001</c:v>
                </c:pt>
                <c:pt idx="2525">
                  <c:v>49.722853999999998</c:v>
                </c:pt>
                <c:pt idx="2526">
                  <c:v>49.726429000000003</c:v>
                </c:pt>
                <c:pt idx="2527">
                  <c:v>49.729500000000002</c:v>
                </c:pt>
                <c:pt idx="2528">
                  <c:v>49.730899999999998</c:v>
                </c:pt>
                <c:pt idx="2529">
                  <c:v>49.734042000000002</c:v>
                </c:pt>
                <c:pt idx="2530">
                  <c:v>49.737093999999999</c:v>
                </c:pt>
                <c:pt idx="2531">
                  <c:v>49.738294000000003</c:v>
                </c:pt>
                <c:pt idx="2532">
                  <c:v>49.741346999999998</c:v>
                </c:pt>
                <c:pt idx="2533">
                  <c:v>49.742097999999999</c:v>
                </c:pt>
                <c:pt idx="2534">
                  <c:v>49.743298000000003</c:v>
                </c:pt>
                <c:pt idx="2535">
                  <c:v>49.746350999999997</c:v>
                </c:pt>
                <c:pt idx="2536">
                  <c:v>49.747551000000001</c:v>
                </c:pt>
                <c:pt idx="2537">
                  <c:v>49.750698</c:v>
                </c:pt>
                <c:pt idx="2538">
                  <c:v>49.751897999999997</c:v>
                </c:pt>
                <c:pt idx="2539">
                  <c:v>49.753098000000001</c:v>
                </c:pt>
                <c:pt idx="2540">
                  <c:v>49.756191000000001</c:v>
                </c:pt>
                <c:pt idx="2541">
                  <c:v>49.759332999999998</c:v>
                </c:pt>
                <c:pt idx="2542">
                  <c:v>49.760533000000002</c:v>
                </c:pt>
                <c:pt idx="2543">
                  <c:v>49.761733</c:v>
                </c:pt>
                <c:pt idx="2544">
                  <c:v>49.762484999999998</c:v>
                </c:pt>
                <c:pt idx="2545">
                  <c:v>49.765116999999996</c:v>
                </c:pt>
                <c:pt idx="2546">
                  <c:v>49.766317000000001</c:v>
                </c:pt>
                <c:pt idx="2547">
                  <c:v>49.767516999999998</c:v>
                </c:pt>
                <c:pt idx="2548">
                  <c:v>49.768717000000002</c:v>
                </c:pt>
                <c:pt idx="2549">
                  <c:v>49.769917</c:v>
                </c:pt>
                <c:pt idx="2550">
                  <c:v>49.772906999999996</c:v>
                </c:pt>
                <c:pt idx="2551">
                  <c:v>49.775998999999999</c:v>
                </c:pt>
                <c:pt idx="2552">
                  <c:v>49.779091999999999</c:v>
                </c:pt>
                <c:pt idx="2553">
                  <c:v>49.780292000000003</c:v>
                </c:pt>
                <c:pt idx="2554">
                  <c:v>49.781492</c:v>
                </c:pt>
                <c:pt idx="2555">
                  <c:v>49.782691999999997</c:v>
                </c:pt>
                <c:pt idx="2556">
                  <c:v>49.783892000000002</c:v>
                </c:pt>
                <c:pt idx="2557">
                  <c:v>49.785091999999999</c:v>
                </c:pt>
                <c:pt idx="2558">
                  <c:v>49.788144000000003</c:v>
                </c:pt>
                <c:pt idx="2559">
                  <c:v>49.791134</c:v>
                </c:pt>
                <c:pt idx="2560">
                  <c:v>49.791885999999998</c:v>
                </c:pt>
                <c:pt idx="2561">
                  <c:v>49.795034000000001</c:v>
                </c:pt>
                <c:pt idx="2562">
                  <c:v>49.796233999999998</c:v>
                </c:pt>
                <c:pt idx="2563">
                  <c:v>49.796985999999997</c:v>
                </c:pt>
                <c:pt idx="2564">
                  <c:v>49.800038000000001</c:v>
                </c:pt>
                <c:pt idx="2565">
                  <c:v>49.801237999999998</c:v>
                </c:pt>
                <c:pt idx="2566">
                  <c:v>49.802438000000002</c:v>
                </c:pt>
                <c:pt idx="2567">
                  <c:v>49.805427999999999</c:v>
                </c:pt>
                <c:pt idx="2568">
                  <c:v>49.808576000000002</c:v>
                </c:pt>
                <c:pt idx="2569">
                  <c:v>49.809775999999999</c:v>
                </c:pt>
                <c:pt idx="2570">
                  <c:v>49.810975999999997</c:v>
                </c:pt>
                <c:pt idx="2571">
                  <c:v>49.814067999999999</c:v>
                </c:pt>
                <c:pt idx="2572">
                  <c:v>49.815268000000003</c:v>
                </c:pt>
                <c:pt idx="2573">
                  <c:v>49.816468</c:v>
                </c:pt>
                <c:pt idx="2574">
                  <c:v>49.817667999999998</c:v>
                </c:pt>
                <c:pt idx="2575">
                  <c:v>49.820698999999998</c:v>
                </c:pt>
                <c:pt idx="2576">
                  <c:v>49.821899000000002</c:v>
                </c:pt>
                <c:pt idx="2577">
                  <c:v>49.825046999999998</c:v>
                </c:pt>
                <c:pt idx="2578">
                  <c:v>49.828099000000002</c:v>
                </c:pt>
                <c:pt idx="2579">
                  <c:v>49.829298999999999</c:v>
                </c:pt>
                <c:pt idx="2580">
                  <c:v>49.830499000000003</c:v>
                </c:pt>
                <c:pt idx="2581">
                  <c:v>49.831592000000001</c:v>
                </c:pt>
                <c:pt idx="2582">
                  <c:v>49.834733999999997</c:v>
                </c:pt>
                <c:pt idx="2583">
                  <c:v>49.835734000000002</c:v>
                </c:pt>
                <c:pt idx="2584">
                  <c:v>49.836734</c:v>
                </c:pt>
                <c:pt idx="2585">
                  <c:v>49.837733999999998</c:v>
                </c:pt>
                <c:pt idx="2586">
                  <c:v>49.840294</c:v>
                </c:pt>
                <c:pt idx="2587">
                  <c:v>49.841293999999998</c:v>
                </c:pt>
                <c:pt idx="2588">
                  <c:v>49.842233999999998</c:v>
                </c:pt>
                <c:pt idx="2589">
                  <c:v>49.843234000000002</c:v>
                </c:pt>
                <c:pt idx="2590">
                  <c:v>49.845686999999998</c:v>
                </c:pt>
                <c:pt idx="2591">
                  <c:v>49.846687000000003</c:v>
                </c:pt>
                <c:pt idx="2592">
                  <c:v>49.847687000000001</c:v>
                </c:pt>
                <c:pt idx="2593">
                  <c:v>49.848686999999998</c:v>
                </c:pt>
                <c:pt idx="2594">
                  <c:v>49.851219999999998</c:v>
                </c:pt>
                <c:pt idx="2595">
                  <c:v>49.852220000000003</c:v>
                </c:pt>
                <c:pt idx="2596">
                  <c:v>49.85322</c:v>
                </c:pt>
                <c:pt idx="2597">
                  <c:v>49.855780000000003</c:v>
                </c:pt>
                <c:pt idx="2598">
                  <c:v>49.856780000000001</c:v>
                </c:pt>
                <c:pt idx="2599">
                  <c:v>49.859312000000003</c:v>
                </c:pt>
                <c:pt idx="2600">
                  <c:v>49.861257000000002</c:v>
                </c:pt>
                <c:pt idx="2601">
                  <c:v>49.862257</c:v>
                </c:pt>
                <c:pt idx="2602">
                  <c:v>49.863256999999997</c:v>
                </c:pt>
                <c:pt idx="2603">
                  <c:v>49.864257000000002</c:v>
                </c:pt>
                <c:pt idx="2604">
                  <c:v>49.865257</c:v>
                </c:pt>
                <c:pt idx="2605">
                  <c:v>49.866256999999997</c:v>
                </c:pt>
                <c:pt idx="2606">
                  <c:v>49.867257000000002</c:v>
                </c:pt>
                <c:pt idx="2607">
                  <c:v>49.869853999999997</c:v>
                </c:pt>
                <c:pt idx="2608">
                  <c:v>49.870854000000001</c:v>
                </c:pt>
                <c:pt idx="2609">
                  <c:v>49.873386000000004</c:v>
                </c:pt>
                <c:pt idx="2610">
                  <c:v>49.875241000000003</c:v>
                </c:pt>
                <c:pt idx="2611">
                  <c:v>49.876241</c:v>
                </c:pt>
                <c:pt idx="2612">
                  <c:v>49.877240999999998</c:v>
                </c:pt>
                <c:pt idx="2613">
                  <c:v>49.879801</c:v>
                </c:pt>
                <c:pt idx="2614">
                  <c:v>49.880800999999998</c:v>
                </c:pt>
                <c:pt idx="2615">
                  <c:v>49.881801000000003</c:v>
                </c:pt>
                <c:pt idx="2616">
                  <c:v>49.884332999999998</c:v>
                </c:pt>
                <c:pt idx="2617">
                  <c:v>49.885333000000003</c:v>
                </c:pt>
                <c:pt idx="2618">
                  <c:v>49.886273000000003</c:v>
                </c:pt>
                <c:pt idx="2619">
                  <c:v>49.887273</c:v>
                </c:pt>
                <c:pt idx="2620">
                  <c:v>49.889870000000002</c:v>
                </c:pt>
                <c:pt idx="2621">
                  <c:v>49.892401999999997</c:v>
                </c:pt>
                <c:pt idx="2622">
                  <c:v>49.893402000000002</c:v>
                </c:pt>
                <c:pt idx="2623">
                  <c:v>49.894401999999999</c:v>
                </c:pt>
                <c:pt idx="2624">
                  <c:v>49.896442999999998</c:v>
                </c:pt>
                <c:pt idx="2625">
                  <c:v>49.897243000000003</c:v>
                </c:pt>
                <c:pt idx="2626">
                  <c:v>49.898043000000001</c:v>
                </c:pt>
                <c:pt idx="2627">
                  <c:v>49.898842999999999</c:v>
                </c:pt>
                <c:pt idx="2628">
                  <c:v>49.899642999999998</c:v>
                </c:pt>
                <c:pt idx="2629">
                  <c:v>49.900443000000003</c:v>
                </c:pt>
                <c:pt idx="2630">
                  <c:v>49.901383000000003</c:v>
                </c:pt>
                <c:pt idx="2631">
                  <c:v>49.903559000000001</c:v>
                </c:pt>
                <c:pt idx="2632">
                  <c:v>49.904358999999999</c:v>
                </c:pt>
                <c:pt idx="2633">
                  <c:v>49.906534000000001</c:v>
                </c:pt>
                <c:pt idx="2634">
                  <c:v>49.907474999999998</c:v>
                </c:pt>
                <c:pt idx="2635">
                  <c:v>49.908275000000003</c:v>
                </c:pt>
                <c:pt idx="2636">
                  <c:v>49.909075000000001</c:v>
                </c:pt>
                <c:pt idx="2637">
                  <c:v>49.909875</c:v>
                </c:pt>
                <c:pt idx="2638">
                  <c:v>49.910674999999998</c:v>
                </c:pt>
                <c:pt idx="2639">
                  <c:v>49.912716000000003</c:v>
                </c:pt>
                <c:pt idx="2640">
                  <c:v>49.913516000000001</c:v>
                </c:pt>
                <c:pt idx="2641">
                  <c:v>49.914315999999999</c:v>
                </c:pt>
                <c:pt idx="2642">
                  <c:v>49.916454999999999</c:v>
                </c:pt>
                <c:pt idx="2643">
                  <c:v>49.917394999999999</c:v>
                </c:pt>
                <c:pt idx="2644">
                  <c:v>49.918194999999997</c:v>
                </c:pt>
                <c:pt idx="2645">
                  <c:v>49.918995000000002</c:v>
                </c:pt>
                <c:pt idx="2646">
                  <c:v>49.919795000000001</c:v>
                </c:pt>
                <c:pt idx="2647">
                  <c:v>49.921612000000003</c:v>
                </c:pt>
                <c:pt idx="2648">
                  <c:v>49.922212000000002</c:v>
                </c:pt>
                <c:pt idx="2649">
                  <c:v>49.922812</c:v>
                </c:pt>
                <c:pt idx="2650">
                  <c:v>49.924503000000001</c:v>
                </c:pt>
                <c:pt idx="2651">
                  <c:v>49.925103</c:v>
                </c:pt>
                <c:pt idx="2652">
                  <c:v>49.926794000000001</c:v>
                </c:pt>
                <c:pt idx="2653">
                  <c:v>49.927394</c:v>
                </c:pt>
                <c:pt idx="2654">
                  <c:v>49.927993999999998</c:v>
                </c:pt>
                <c:pt idx="2655">
                  <c:v>49.928593999999997</c:v>
                </c:pt>
                <c:pt idx="2656">
                  <c:v>49.929194000000003</c:v>
                </c:pt>
                <c:pt idx="2657">
                  <c:v>49.929938</c:v>
                </c:pt>
                <c:pt idx="2658">
                  <c:v>49.930337999999999</c:v>
                </c:pt>
                <c:pt idx="2659">
                  <c:v>49.930737999999998</c:v>
                </c:pt>
                <c:pt idx="2660">
                  <c:v>49.931137999999997</c:v>
                </c:pt>
                <c:pt idx="2661">
                  <c:v>49.931538000000003</c:v>
                </c:pt>
                <c:pt idx="2662">
                  <c:v>49.931938000000002</c:v>
                </c:pt>
                <c:pt idx="2663">
                  <c:v>49.932338000000001</c:v>
                </c:pt>
                <c:pt idx="2664">
                  <c:v>49.932738000000001</c:v>
                </c:pt>
                <c:pt idx="2665">
                  <c:v>49.933138</c:v>
                </c:pt>
                <c:pt idx="2666">
                  <c:v>49.933537999999999</c:v>
                </c:pt>
                <c:pt idx="2667">
                  <c:v>49.933937999999998</c:v>
                </c:pt>
                <c:pt idx="2668">
                  <c:v>49.934337999999997</c:v>
                </c:pt>
                <c:pt idx="2669">
                  <c:v>49.935003000000002</c:v>
                </c:pt>
                <c:pt idx="2670">
                  <c:v>49.935403000000001</c:v>
                </c:pt>
                <c:pt idx="2671">
                  <c:v>49.935803</c:v>
                </c:pt>
                <c:pt idx="2672">
                  <c:v>49.936202999999999</c:v>
                </c:pt>
                <c:pt idx="2673">
                  <c:v>49.936602999999998</c:v>
                </c:pt>
                <c:pt idx="2674">
                  <c:v>49.937002999999997</c:v>
                </c:pt>
                <c:pt idx="2675">
                  <c:v>49.937202999999997</c:v>
                </c:pt>
                <c:pt idx="2676">
                  <c:v>49.937403000000003</c:v>
                </c:pt>
                <c:pt idx="2677">
                  <c:v>49.937603000000003</c:v>
                </c:pt>
                <c:pt idx="2678">
                  <c:v>49.937803000000002</c:v>
                </c:pt>
                <c:pt idx="2679">
                  <c:v>49.938003000000002</c:v>
                </c:pt>
                <c:pt idx="2680">
                  <c:v>49.938203000000001</c:v>
                </c:pt>
                <c:pt idx="2681">
                  <c:v>49.938527000000001</c:v>
                </c:pt>
                <c:pt idx="2682">
                  <c:v>49.938727</c:v>
                </c:pt>
                <c:pt idx="2683">
                  <c:v>49.938927</c:v>
                </c:pt>
                <c:pt idx="2684">
                  <c:v>49.939126999999999</c:v>
                </c:pt>
                <c:pt idx="2685">
                  <c:v>49.939326999999999</c:v>
                </c:pt>
                <c:pt idx="2686">
                  <c:v>49.939652000000002</c:v>
                </c:pt>
                <c:pt idx="2687">
                  <c:v>49.939852000000002</c:v>
                </c:pt>
                <c:pt idx="2688">
                  <c:v>49.940052000000001</c:v>
                </c:pt>
                <c:pt idx="2689">
                  <c:v>49.940252000000001</c:v>
                </c:pt>
                <c:pt idx="2690">
                  <c:v>49.940452000000001</c:v>
                </c:pt>
                <c:pt idx="2691">
                  <c:v>49.940652</c:v>
                </c:pt>
                <c:pt idx="2692">
                  <c:v>49.940852</c:v>
                </c:pt>
                <c:pt idx="2693">
                  <c:v>49.941175999999999</c:v>
                </c:pt>
                <c:pt idx="2694">
                  <c:v>49.941375999999998</c:v>
                </c:pt>
                <c:pt idx="2695">
                  <c:v>49.941575999999998</c:v>
                </c:pt>
                <c:pt idx="2696">
                  <c:v>49.941775999999997</c:v>
                </c:pt>
                <c:pt idx="2697">
                  <c:v>49.941975999999997</c:v>
                </c:pt>
                <c:pt idx="2698">
                  <c:v>49.942176000000003</c:v>
                </c:pt>
                <c:pt idx="2699">
                  <c:v>49.942376000000003</c:v>
                </c:pt>
                <c:pt idx="2700">
                  <c:v>49.942576000000003</c:v>
                </c:pt>
                <c:pt idx="2701">
                  <c:v>49.942776000000002</c:v>
                </c:pt>
                <c:pt idx="2702">
                  <c:v>49.942976000000002</c:v>
                </c:pt>
                <c:pt idx="2703">
                  <c:v>49.943176000000001</c:v>
                </c:pt>
                <c:pt idx="2704">
                  <c:v>49.9435</c:v>
                </c:pt>
                <c:pt idx="2705">
                  <c:v>49.9437</c:v>
                </c:pt>
                <c:pt idx="2706">
                  <c:v>49.943899999999999</c:v>
                </c:pt>
                <c:pt idx="2707">
                  <c:v>49.944099999999999</c:v>
                </c:pt>
                <c:pt idx="2708">
                  <c:v>49.944299999999998</c:v>
                </c:pt>
                <c:pt idx="2709">
                  <c:v>49.944499999999998</c:v>
                </c:pt>
                <c:pt idx="2710">
                  <c:v>49.944699999999997</c:v>
                </c:pt>
                <c:pt idx="2711">
                  <c:v>49.944899999999997</c:v>
                </c:pt>
                <c:pt idx="2712">
                  <c:v>49.945099999999996</c:v>
                </c:pt>
                <c:pt idx="2713">
                  <c:v>49.945300000000003</c:v>
                </c:pt>
                <c:pt idx="2714">
                  <c:v>49.945500000000003</c:v>
                </c:pt>
                <c:pt idx="2715">
                  <c:v>49.945824000000002</c:v>
                </c:pt>
                <c:pt idx="2716">
                  <c:v>49.946024000000001</c:v>
                </c:pt>
                <c:pt idx="2717">
                  <c:v>49.946224000000001</c:v>
                </c:pt>
                <c:pt idx="2718">
                  <c:v>49.946424</c:v>
                </c:pt>
                <c:pt idx="2719">
                  <c:v>49.946624</c:v>
                </c:pt>
                <c:pt idx="2720">
                  <c:v>49.946823999999999</c:v>
                </c:pt>
                <c:pt idx="2721">
                  <c:v>49.947023999999999</c:v>
                </c:pt>
                <c:pt idx="2722">
                  <c:v>49.947223999999999</c:v>
                </c:pt>
                <c:pt idx="2723">
                  <c:v>49.947423999999998</c:v>
                </c:pt>
                <c:pt idx="2724">
                  <c:v>49.947623999999998</c:v>
                </c:pt>
                <c:pt idx="2725">
                  <c:v>49.947823999999997</c:v>
                </c:pt>
                <c:pt idx="2726">
                  <c:v>49.948148000000003</c:v>
                </c:pt>
                <c:pt idx="2727">
                  <c:v>49.948348000000003</c:v>
                </c:pt>
                <c:pt idx="2728">
                  <c:v>49.948548000000002</c:v>
                </c:pt>
                <c:pt idx="2729">
                  <c:v>49.948748000000002</c:v>
                </c:pt>
                <c:pt idx="2730">
                  <c:v>49.948948000000001</c:v>
                </c:pt>
                <c:pt idx="2731">
                  <c:v>49.949148000000001</c:v>
                </c:pt>
                <c:pt idx="2732">
                  <c:v>49.949348000000001</c:v>
                </c:pt>
                <c:pt idx="2733">
                  <c:v>49.949548</c:v>
                </c:pt>
                <c:pt idx="2734">
                  <c:v>49.949748</c:v>
                </c:pt>
                <c:pt idx="2735">
                  <c:v>49.949947999999999</c:v>
                </c:pt>
                <c:pt idx="2736">
                  <c:v>49.950147999999999</c:v>
                </c:pt>
                <c:pt idx="2737">
                  <c:v>49.950347999999998</c:v>
                </c:pt>
                <c:pt idx="2738">
                  <c:v>49.950547999999998</c:v>
                </c:pt>
                <c:pt idx="2739">
                  <c:v>49.950871999999997</c:v>
                </c:pt>
                <c:pt idx="2740">
                  <c:v>49.951072000000003</c:v>
                </c:pt>
                <c:pt idx="2741">
                  <c:v>49.951272000000003</c:v>
                </c:pt>
                <c:pt idx="2742">
                  <c:v>49.951472000000003</c:v>
                </c:pt>
                <c:pt idx="2743">
                  <c:v>49.951672000000002</c:v>
                </c:pt>
                <c:pt idx="2744">
                  <c:v>49.951996000000001</c:v>
                </c:pt>
                <c:pt idx="2745">
                  <c:v>49.952196000000001</c:v>
                </c:pt>
                <c:pt idx="2746">
                  <c:v>49.952396</c:v>
                </c:pt>
                <c:pt idx="2747">
                  <c:v>49.952596</c:v>
                </c:pt>
                <c:pt idx="2748">
                  <c:v>49.952795999999999</c:v>
                </c:pt>
                <c:pt idx="2749">
                  <c:v>49.952995999999999</c:v>
                </c:pt>
                <c:pt idx="2750">
                  <c:v>49.953195999999998</c:v>
                </c:pt>
                <c:pt idx="2751">
                  <c:v>49.953395999999998</c:v>
                </c:pt>
                <c:pt idx="2752">
                  <c:v>49.953595999999997</c:v>
                </c:pt>
                <c:pt idx="2753">
                  <c:v>49.953795999999997</c:v>
                </c:pt>
                <c:pt idx="2754">
                  <c:v>49.954120000000003</c:v>
                </c:pt>
                <c:pt idx="2755">
                  <c:v>49.954320000000003</c:v>
                </c:pt>
                <c:pt idx="2756">
                  <c:v>49.954520000000002</c:v>
                </c:pt>
                <c:pt idx="2757">
                  <c:v>49.954720000000002</c:v>
                </c:pt>
                <c:pt idx="2758">
                  <c:v>49.954920000000001</c:v>
                </c:pt>
                <c:pt idx="2759">
                  <c:v>49.955120000000001</c:v>
                </c:pt>
                <c:pt idx="2760">
                  <c:v>49.95532</c:v>
                </c:pt>
                <c:pt idx="2761">
                  <c:v>49.95552</c:v>
                </c:pt>
                <c:pt idx="2762">
                  <c:v>49.955719999999999</c:v>
                </c:pt>
                <c:pt idx="2763">
                  <c:v>49.955919999999999</c:v>
                </c:pt>
                <c:pt idx="2764">
                  <c:v>49.956119999999999</c:v>
                </c:pt>
                <c:pt idx="2765">
                  <c:v>49.956319999999998</c:v>
                </c:pt>
                <c:pt idx="2766">
                  <c:v>49.956519999999998</c:v>
                </c:pt>
                <c:pt idx="2767">
                  <c:v>49.956719999999997</c:v>
                </c:pt>
                <c:pt idx="2768">
                  <c:v>49.957044000000003</c:v>
                </c:pt>
                <c:pt idx="2769">
                  <c:v>49.957244000000003</c:v>
                </c:pt>
                <c:pt idx="2770">
                  <c:v>49.957444000000002</c:v>
                </c:pt>
                <c:pt idx="2771">
                  <c:v>49.957644000000002</c:v>
                </c:pt>
                <c:pt idx="2772">
                  <c:v>49.957844000000001</c:v>
                </c:pt>
                <c:pt idx="2773">
                  <c:v>49.958044000000001</c:v>
                </c:pt>
                <c:pt idx="2774">
                  <c:v>49.958244000000001</c:v>
                </c:pt>
                <c:pt idx="2775">
                  <c:v>49.958444</c:v>
                </c:pt>
                <c:pt idx="2776">
                  <c:v>49.958644</c:v>
                </c:pt>
                <c:pt idx="2777">
                  <c:v>49.958843999999999</c:v>
                </c:pt>
                <c:pt idx="2778">
                  <c:v>49.959167999999998</c:v>
                </c:pt>
                <c:pt idx="2779">
                  <c:v>49.959367999999998</c:v>
                </c:pt>
                <c:pt idx="2780">
                  <c:v>49.959567999999997</c:v>
                </c:pt>
                <c:pt idx="2781">
                  <c:v>49.959767999999997</c:v>
                </c:pt>
                <c:pt idx="2782">
                  <c:v>49.959968000000003</c:v>
                </c:pt>
                <c:pt idx="2783">
                  <c:v>49.960168000000003</c:v>
                </c:pt>
                <c:pt idx="2784">
                  <c:v>49.960492000000002</c:v>
                </c:pt>
                <c:pt idx="2785">
                  <c:v>49.960692000000002</c:v>
                </c:pt>
                <c:pt idx="2786">
                  <c:v>49.960892000000001</c:v>
                </c:pt>
                <c:pt idx="2787">
                  <c:v>49.961092000000001</c:v>
                </c:pt>
                <c:pt idx="2788">
                  <c:v>49.961292</c:v>
                </c:pt>
                <c:pt idx="2789">
                  <c:v>49.961492</c:v>
                </c:pt>
                <c:pt idx="2790">
                  <c:v>49.961691999999999</c:v>
                </c:pt>
                <c:pt idx="2791">
                  <c:v>49.961891999999999</c:v>
                </c:pt>
                <c:pt idx="2792">
                  <c:v>49.962091999999998</c:v>
                </c:pt>
                <c:pt idx="2793">
                  <c:v>49.962291999999998</c:v>
                </c:pt>
                <c:pt idx="2794">
                  <c:v>49.962491999999997</c:v>
                </c:pt>
                <c:pt idx="2795">
                  <c:v>49.962691999999997</c:v>
                </c:pt>
                <c:pt idx="2796">
                  <c:v>49.962891999999997</c:v>
                </c:pt>
                <c:pt idx="2797">
                  <c:v>49.963092000000003</c:v>
                </c:pt>
                <c:pt idx="2798">
                  <c:v>49.963416000000002</c:v>
                </c:pt>
                <c:pt idx="2799">
                  <c:v>49.963616000000002</c:v>
                </c:pt>
                <c:pt idx="2800">
                  <c:v>49.963816000000001</c:v>
                </c:pt>
                <c:pt idx="2801">
                  <c:v>49.964016000000001</c:v>
                </c:pt>
                <c:pt idx="2802">
                  <c:v>49.964216</c:v>
                </c:pt>
                <c:pt idx="2803">
                  <c:v>49.964416</c:v>
                </c:pt>
                <c:pt idx="2804">
                  <c:v>49.964615999999999</c:v>
                </c:pt>
                <c:pt idx="2805">
                  <c:v>49.964815999999999</c:v>
                </c:pt>
                <c:pt idx="2806">
                  <c:v>49.965015999999999</c:v>
                </c:pt>
                <c:pt idx="2807">
                  <c:v>49.965215999999998</c:v>
                </c:pt>
                <c:pt idx="2808">
                  <c:v>49.965415999999998</c:v>
                </c:pt>
                <c:pt idx="2809">
                  <c:v>49.965615999999997</c:v>
                </c:pt>
                <c:pt idx="2810">
                  <c:v>49.965940000000003</c:v>
                </c:pt>
                <c:pt idx="2811">
                  <c:v>49.966140000000003</c:v>
                </c:pt>
                <c:pt idx="2812">
                  <c:v>49.966464000000002</c:v>
                </c:pt>
                <c:pt idx="2813">
                  <c:v>49.966664000000002</c:v>
                </c:pt>
                <c:pt idx="2814">
                  <c:v>49.966864000000001</c:v>
                </c:pt>
                <c:pt idx="2815">
                  <c:v>49.967064000000001</c:v>
                </c:pt>
                <c:pt idx="2816">
                  <c:v>49.967264</c:v>
                </c:pt>
                <c:pt idx="2817">
                  <c:v>49.967464</c:v>
                </c:pt>
                <c:pt idx="2818">
                  <c:v>49.967663999999999</c:v>
                </c:pt>
                <c:pt idx="2819">
                  <c:v>49.967863999999999</c:v>
                </c:pt>
                <c:pt idx="2820">
                  <c:v>49.968063999999998</c:v>
                </c:pt>
                <c:pt idx="2821">
                  <c:v>49.968263999999998</c:v>
                </c:pt>
                <c:pt idx="2822">
                  <c:v>49.968587999999997</c:v>
                </c:pt>
                <c:pt idx="2823">
                  <c:v>49.968788000000004</c:v>
                </c:pt>
                <c:pt idx="2824">
                  <c:v>49.968988000000003</c:v>
                </c:pt>
                <c:pt idx="2825">
                  <c:v>49.969188000000003</c:v>
                </c:pt>
                <c:pt idx="2826">
                  <c:v>49.969388000000002</c:v>
                </c:pt>
                <c:pt idx="2827">
                  <c:v>49.969588000000002</c:v>
                </c:pt>
                <c:pt idx="2828">
                  <c:v>49.969788000000001</c:v>
                </c:pt>
                <c:pt idx="2829">
                  <c:v>49.969988000000001</c:v>
                </c:pt>
                <c:pt idx="2830">
                  <c:v>49.970188</c:v>
                </c:pt>
                <c:pt idx="2831">
                  <c:v>49.970388</c:v>
                </c:pt>
                <c:pt idx="2832">
                  <c:v>49.970587999999999</c:v>
                </c:pt>
                <c:pt idx="2833">
                  <c:v>49.970911999999998</c:v>
                </c:pt>
                <c:pt idx="2834">
                  <c:v>49.971111999999998</c:v>
                </c:pt>
                <c:pt idx="2835">
                  <c:v>49.971311999999998</c:v>
                </c:pt>
                <c:pt idx="2836">
                  <c:v>49.971511999999997</c:v>
                </c:pt>
                <c:pt idx="2837">
                  <c:v>49.971711999999997</c:v>
                </c:pt>
                <c:pt idx="2838">
                  <c:v>49.971912000000003</c:v>
                </c:pt>
                <c:pt idx="2839">
                  <c:v>49.972112000000003</c:v>
                </c:pt>
                <c:pt idx="2840">
                  <c:v>49.972312000000002</c:v>
                </c:pt>
                <c:pt idx="2841">
                  <c:v>49.972512000000002</c:v>
                </c:pt>
                <c:pt idx="2842">
                  <c:v>49.972712000000001</c:v>
                </c:pt>
                <c:pt idx="2843">
                  <c:v>49.972912000000001</c:v>
                </c:pt>
                <c:pt idx="2844">
                  <c:v>49.973112</c:v>
                </c:pt>
                <c:pt idx="2845">
                  <c:v>49.973312</c:v>
                </c:pt>
                <c:pt idx="2846">
                  <c:v>49.973635999999999</c:v>
                </c:pt>
                <c:pt idx="2847">
                  <c:v>49.973835999999999</c:v>
                </c:pt>
                <c:pt idx="2848">
                  <c:v>49.974035999999998</c:v>
                </c:pt>
                <c:pt idx="2849">
                  <c:v>49.974235999999998</c:v>
                </c:pt>
                <c:pt idx="2850">
                  <c:v>49.974435999999997</c:v>
                </c:pt>
                <c:pt idx="2851">
                  <c:v>49.974635999999997</c:v>
                </c:pt>
                <c:pt idx="2852">
                  <c:v>49.974836000000003</c:v>
                </c:pt>
                <c:pt idx="2853">
                  <c:v>49.975036000000003</c:v>
                </c:pt>
                <c:pt idx="2854">
                  <c:v>49.975236000000002</c:v>
                </c:pt>
                <c:pt idx="2855">
                  <c:v>49.975436000000002</c:v>
                </c:pt>
                <c:pt idx="2856">
                  <c:v>49.975636000000002</c:v>
                </c:pt>
                <c:pt idx="2857">
                  <c:v>49.975960000000001</c:v>
                </c:pt>
                <c:pt idx="2858">
                  <c:v>49.97616</c:v>
                </c:pt>
                <c:pt idx="2859">
                  <c:v>49.97636</c:v>
                </c:pt>
                <c:pt idx="2860">
                  <c:v>49.976559999999999</c:v>
                </c:pt>
                <c:pt idx="2861">
                  <c:v>49.976759999999999</c:v>
                </c:pt>
                <c:pt idx="2862">
                  <c:v>49.976959999999998</c:v>
                </c:pt>
                <c:pt idx="2863">
                  <c:v>49.977159999999998</c:v>
                </c:pt>
                <c:pt idx="2864">
                  <c:v>49.977483999999997</c:v>
                </c:pt>
                <c:pt idx="2865">
                  <c:v>49.977684000000004</c:v>
                </c:pt>
                <c:pt idx="2866">
                  <c:v>49.977884000000003</c:v>
                </c:pt>
                <c:pt idx="2867">
                  <c:v>49.978084000000003</c:v>
                </c:pt>
                <c:pt idx="2868">
                  <c:v>49.978284000000002</c:v>
                </c:pt>
                <c:pt idx="2869">
                  <c:v>49.978484000000002</c:v>
                </c:pt>
                <c:pt idx="2870">
                  <c:v>49.978684000000001</c:v>
                </c:pt>
                <c:pt idx="2871">
                  <c:v>49.978884000000001</c:v>
                </c:pt>
                <c:pt idx="2872">
                  <c:v>49.979084</c:v>
                </c:pt>
                <c:pt idx="2873">
                  <c:v>49.979284</c:v>
                </c:pt>
                <c:pt idx="2874">
                  <c:v>49.979483999999999</c:v>
                </c:pt>
                <c:pt idx="2875">
                  <c:v>49.979683999999999</c:v>
                </c:pt>
                <c:pt idx="2876">
                  <c:v>49.979883999999998</c:v>
                </c:pt>
                <c:pt idx="2877">
                  <c:v>49.980083999999998</c:v>
                </c:pt>
                <c:pt idx="2878">
                  <c:v>49.980283999999997</c:v>
                </c:pt>
                <c:pt idx="2879">
                  <c:v>49.980483999999997</c:v>
                </c:pt>
                <c:pt idx="2880">
                  <c:v>49.980808000000003</c:v>
                </c:pt>
                <c:pt idx="2881">
                  <c:v>49.981008000000003</c:v>
                </c:pt>
                <c:pt idx="2882">
                  <c:v>49.981208000000002</c:v>
                </c:pt>
                <c:pt idx="2883">
                  <c:v>49.981408000000002</c:v>
                </c:pt>
                <c:pt idx="2884">
                  <c:v>49.981608000000001</c:v>
                </c:pt>
                <c:pt idx="2885">
                  <c:v>49.981808000000001</c:v>
                </c:pt>
                <c:pt idx="2886">
                  <c:v>49.982008</c:v>
                </c:pt>
                <c:pt idx="2887">
                  <c:v>49.982208</c:v>
                </c:pt>
                <c:pt idx="2888">
                  <c:v>49.982408</c:v>
                </c:pt>
                <c:pt idx="2889">
                  <c:v>49.982607999999999</c:v>
                </c:pt>
                <c:pt idx="2890">
                  <c:v>49.982931999999998</c:v>
                </c:pt>
                <c:pt idx="2891">
                  <c:v>49.983131999999998</c:v>
                </c:pt>
                <c:pt idx="2892">
                  <c:v>49.983331999999997</c:v>
                </c:pt>
                <c:pt idx="2893">
                  <c:v>49.983656000000003</c:v>
                </c:pt>
                <c:pt idx="2894">
                  <c:v>49.983856000000003</c:v>
                </c:pt>
                <c:pt idx="2895">
                  <c:v>49.984056000000002</c:v>
                </c:pt>
                <c:pt idx="2896">
                  <c:v>49.984256000000002</c:v>
                </c:pt>
                <c:pt idx="2897">
                  <c:v>49.984456000000002</c:v>
                </c:pt>
                <c:pt idx="2898">
                  <c:v>49.984656000000001</c:v>
                </c:pt>
                <c:pt idx="2899">
                  <c:v>49.984856000000001</c:v>
                </c:pt>
                <c:pt idx="2900">
                  <c:v>49.985056</c:v>
                </c:pt>
                <c:pt idx="2901">
                  <c:v>49.985256</c:v>
                </c:pt>
                <c:pt idx="2902">
                  <c:v>49.985455999999999</c:v>
                </c:pt>
                <c:pt idx="2903">
                  <c:v>49.985655999999999</c:v>
                </c:pt>
                <c:pt idx="2904">
                  <c:v>49.985855999999998</c:v>
                </c:pt>
                <c:pt idx="2905">
                  <c:v>49.986055999999998</c:v>
                </c:pt>
                <c:pt idx="2906">
                  <c:v>49.986255999999997</c:v>
                </c:pt>
                <c:pt idx="2907">
                  <c:v>49.986455999999997</c:v>
                </c:pt>
                <c:pt idx="2908">
                  <c:v>49.986656000000004</c:v>
                </c:pt>
                <c:pt idx="2909">
                  <c:v>49.986856000000003</c:v>
                </c:pt>
                <c:pt idx="2910">
                  <c:v>49.987180000000002</c:v>
                </c:pt>
                <c:pt idx="2911">
                  <c:v>49.987380000000002</c:v>
                </c:pt>
                <c:pt idx="2912">
                  <c:v>49.987704000000001</c:v>
                </c:pt>
                <c:pt idx="2913">
                  <c:v>49.987904</c:v>
                </c:pt>
                <c:pt idx="2914">
                  <c:v>49.988104</c:v>
                </c:pt>
                <c:pt idx="2915">
                  <c:v>49.988303999999999</c:v>
                </c:pt>
                <c:pt idx="2916">
                  <c:v>49.988503999999999</c:v>
                </c:pt>
                <c:pt idx="2917">
                  <c:v>49.988703999999998</c:v>
                </c:pt>
                <c:pt idx="2918">
                  <c:v>49.988903999999998</c:v>
                </c:pt>
                <c:pt idx="2919">
                  <c:v>49.989103999999998</c:v>
                </c:pt>
                <c:pt idx="2920">
                  <c:v>49.989303999999997</c:v>
                </c:pt>
                <c:pt idx="2921">
                  <c:v>49.989503999999997</c:v>
                </c:pt>
                <c:pt idx="2922">
                  <c:v>49.989704000000003</c:v>
                </c:pt>
                <c:pt idx="2923">
                  <c:v>49.989904000000003</c:v>
                </c:pt>
                <c:pt idx="2924">
                  <c:v>49.990228000000002</c:v>
                </c:pt>
                <c:pt idx="2925">
                  <c:v>49.990428000000001</c:v>
                </c:pt>
                <c:pt idx="2926">
                  <c:v>49.990628000000001</c:v>
                </c:pt>
                <c:pt idx="2927">
                  <c:v>49.990828</c:v>
                </c:pt>
                <c:pt idx="2928">
                  <c:v>49.991028</c:v>
                </c:pt>
                <c:pt idx="2929">
                  <c:v>49.991228</c:v>
                </c:pt>
                <c:pt idx="2930">
                  <c:v>49.991427999999999</c:v>
                </c:pt>
                <c:pt idx="2931">
                  <c:v>49.991627999999999</c:v>
                </c:pt>
                <c:pt idx="2932">
                  <c:v>49.991953000000002</c:v>
                </c:pt>
                <c:pt idx="2933">
                  <c:v>49.992153000000002</c:v>
                </c:pt>
                <c:pt idx="2934">
                  <c:v>49.992353000000001</c:v>
                </c:pt>
                <c:pt idx="2935">
                  <c:v>49.992553000000001</c:v>
                </c:pt>
                <c:pt idx="2936">
                  <c:v>49.992753</c:v>
                </c:pt>
                <c:pt idx="2937">
                  <c:v>49.992953</c:v>
                </c:pt>
                <c:pt idx="2938">
                  <c:v>49.993153</c:v>
                </c:pt>
                <c:pt idx="2939">
                  <c:v>49.993352999999999</c:v>
                </c:pt>
                <c:pt idx="2940">
                  <c:v>49.993552999999999</c:v>
                </c:pt>
                <c:pt idx="2941">
                  <c:v>49.993752999999998</c:v>
                </c:pt>
                <c:pt idx="2942">
                  <c:v>49.993952999999998</c:v>
                </c:pt>
                <c:pt idx="2943">
                  <c:v>49.994152999999997</c:v>
                </c:pt>
                <c:pt idx="2944">
                  <c:v>49.994352999999997</c:v>
                </c:pt>
                <c:pt idx="2945">
                  <c:v>49.994553000000003</c:v>
                </c:pt>
                <c:pt idx="2946">
                  <c:v>49.994753000000003</c:v>
                </c:pt>
                <c:pt idx="2947">
                  <c:v>49.994953000000002</c:v>
                </c:pt>
                <c:pt idx="2948">
                  <c:v>49.995153000000002</c:v>
                </c:pt>
                <c:pt idx="2949">
                  <c:v>49.995353000000001</c:v>
                </c:pt>
                <c:pt idx="2950">
                  <c:v>49.995677000000001</c:v>
                </c:pt>
                <c:pt idx="2951">
                  <c:v>49.995877</c:v>
                </c:pt>
                <c:pt idx="2952">
                  <c:v>49.996077</c:v>
                </c:pt>
                <c:pt idx="2953">
                  <c:v>49.996276999999999</c:v>
                </c:pt>
                <c:pt idx="2954">
                  <c:v>49.996476999999999</c:v>
                </c:pt>
                <c:pt idx="2955">
                  <c:v>49.996676999999998</c:v>
                </c:pt>
                <c:pt idx="2956">
                  <c:v>49.996876999999998</c:v>
                </c:pt>
                <c:pt idx="2957">
                  <c:v>49.997076999999997</c:v>
                </c:pt>
                <c:pt idx="2958">
                  <c:v>49.997276999999997</c:v>
                </c:pt>
                <c:pt idx="2959">
                  <c:v>49.997477000000003</c:v>
                </c:pt>
                <c:pt idx="2960">
                  <c:v>49.997677000000003</c:v>
                </c:pt>
                <c:pt idx="2961">
                  <c:v>49.998001000000002</c:v>
                </c:pt>
                <c:pt idx="2962">
                  <c:v>49.998325000000001</c:v>
                </c:pt>
                <c:pt idx="2963">
                  <c:v>49.998525000000001</c:v>
                </c:pt>
                <c:pt idx="2964">
                  <c:v>49.998725</c:v>
                </c:pt>
                <c:pt idx="2965">
                  <c:v>49.998925</c:v>
                </c:pt>
                <c:pt idx="2966">
                  <c:v>49.999124999999999</c:v>
                </c:pt>
                <c:pt idx="2967">
                  <c:v>49.999324999999999</c:v>
                </c:pt>
                <c:pt idx="2968">
                  <c:v>49.999524999999998</c:v>
                </c:pt>
                <c:pt idx="2969">
                  <c:v>49.999724999999998</c:v>
                </c:pt>
                <c:pt idx="2970">
                  <c:v>49.999924999999998</c:v>
                </c:pt>
                <c:pt idx="2971">
                  <c:v>50</c:v>
                </c:pt>
                <c:pt idx="2972">
                  <c:v>50</c:v>
                </c:pt>
              </c:numCache>
            </c:numRef>
          </c:yVal>
          <c:smooth val="0"/>
          <c:extLst xmlns:c16r2="http://schemas.microsoft.com/office/drawing/2015/06/chart">
            <c:ext xmlns:c16="http://schemas.microsoft.com/office/drawing/2014/chart" uri="{C3380CC4-5D6E-409C-BE32-E72D297353CC}">
              <c16:uniqueId val="{00000000-CFF4-4C10-8143-E566D7775E3E}"/>
            </c:ext>
          </c:extLst>
        </c:ser>
        <c:dLbls>
          <c:showLegendKey val="0"/>
          <c:showVal val="0"/>
          <c:showCatName val="0"/>
          <c:showSerName val="0"/>
          <c:showPercent val="0"/>
          <c:showBubbleSize val="0"/>
        </c:dLbls>
        <c:axId val="211767632"/>
        <c:axId val="211762928"/>
      </c:scatterChart>
      <c:valAx>
        <c:axId val="2117676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Round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62928"/>
        <c:crosses val="autoZero"/>
        <c:crossBetween val="midCat"/>
      </c:valAx>
      <c:valAx>
        <c:axId val="211762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Energy</a:t>
                </a:r>
                <a:r>
                  <a:rPr lang="en-US" sz="1400" baseline="0" dirty="0"/>
                  <a:t> Consumption</a:t>
                </a:r>
                <a:endParaRPr lang="en-US" sz="14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676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D02CF-36E4-4C57-9551-0AEFEC8A94E8}" type="datetimeFigureOut">
              <a:rPr lang="en-US" smtClean="0"/>
              <a:t>10/6/2018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39259-0AB1-4243-94BF-2C4704DCC23D}" type="slidenum">
              <a:rPr lang="en-US" smtClean="0"/>
              <a:t>‹#›</a:t>
            </a:fld>
            <a:endParaRPr lang="en-US"/>
          </a:p>
        </p:txBody>
      </p:sp>
    </p:spTree>
    <p:extLst>
      <p:ext uri="{BB962C8B-B14F-4D97-AF65-F5344CB8AC3E}">
        <p14:creationId xmlns:p14="http://schemas.microsoft.com/office/powerpoint/2010/main" val="119473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3</a:t>
            </a:fld>
            <a:endParaRPr lang="en-US"/>
          </a:p>
        </p:txBody>
      </p:sp>
    </p:spTree>
    <p:extLst>
      <p:ext uri="{BB962C8B-B14F-4D97-AF65-F5344CB8AC3E}">
        <p14:creationId xmlns:p14="http://schemas.microsoft.com/office/powerpoint/2010/main" val="2401270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14</a:t>
            </a:fld>
            <a:endParaRPr lang="en-US"/>
          </a:p>
        </p:txBody>
      </p:sp>
    </p:spTree>
    <p:extLst>
      <p:ext uri="{BB962C8B-B14F-4D97-AF65-F5344CB8AC3E}">
        <p14:creationId xmlns:p14="http://schemas.microsoft.com/office/powerpoint/2010/main" val="3419665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15</a:t>
            </a:fld>
            <a:endParaRPr lang="en-US"/>
          </a:p>
        </p:txBody>
      </p:sp>
    </p:spTree>
    <p:extLst>
      <p:ext uri="{BB962C8B-B14F-4D97-AF65-F5344CB8AC3E}">
        <p14:creationId xmlns:p14="http://schemas.microsoft.com/office/powerpoint/2010/main" val="307870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16</a:t>
            </a:fld>
            <a:endParaRPr lang="en-US"/>
          </a:p>
        </p:txBody>
      </p:sp>
    </p:spTree>
    <p:extLst>
      <p:ext uri="{BB962C8B-B14F-4D97-AF65-F5344CB8AC3E}">
        <p14:creationId xmlns:p14="http://schemas.microsoft.com/office/powerpoint/2010/main" val="2041773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39259-0AB1-4243-94BF-2C4704DCC23D}" type="slidenum">
              <a:rPr lang="en-US" smtClean="0"/>
              <a:t>17</a:t>
            </a:fld>
            <a:endParaRPr lang="en-US"/>
          </a:p>
        </p:txBody>
      </p:sp>
    </p:spTree>
    <p:extLst>
      <p:ext uri="{BB962C8B-B14F-4D97-AF65-F5344CB8AC3E}">
        <p14:creationId xmlns:p14="http://schemas.microsoft.com/office/powerpoint/2010/main" val="1297116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18</a:t>
            </a:fld>
            <a:endParaRPr lang="en-US"/>
          </a:p>
        </p:txBody>
      </p:sp>
    </p:spTree>
    <p:extLst>
      <p:ext uri="{BB962C8B-B14F-4D97-AF65-F5344CB8AC3E}">
        <p14:creationId xmlns:p14="http://schemas.microsoft.com/office/powerpoint/2010/main" val="236807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39259-0AB1-4243-94BF-2C4704DCC23D}" type="slidenum">
              <a:rPr lang="en-US" smtClean="0"/>
              <a:t>19</a:t>
            </a:fld>
            <a:endParaRPr lang="en-US"/>
          </a:p>
        </p:txBody>
      </p:sp>
    </p:spTree>
    <p:extLst>
      <p:ext uri="{BB962C8B-B14F-4D97-AF65-F5344CB8AC3E}">
        <p14:creationId xmlns:p14="http://schemas.microsoft.com/office/powerpoint/2010/main" val="1653674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20</a:t>
            </a:fld>
            <a:endParaRPr lang="en-US"/>
          </a:p>
        </p:txBody>
      </p:sp>
    </p:spTree>
    <p:extLst>
      <p:ext uri="{BB962C8B-B14F-4D97-AF65-F5344CB8AC3E}">
        <p14:creationId xmlns:p14="http://schemas.microsoft.com/office/powerpoint/2010/main" val="930728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39259-0AB1-4243-94BF-2C4704DCC23D}" type="slidenum">
              <a:rPr lang="en-US" smtClean="0"/>
              <a:t>21</a:t>
            </a:fld>
            <a:endParaRPr lang="en-US"/>
          </a:p>
        </p:txBody>
      </p:sp>
    </p:spTree>
    <p:extLst>
      <p:ext uri="{BB962C8B-B14F-4D97-AF65-F5344CB8AC3E}">
        <p14:creationId xmlns:p14="http://schemas.microsoft.com/office/powerpoint/2010/main" val="2852678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39259-0AB1-4243-94BF-2C4704DCC23D}" type="slidenum">
              <a:rPr lang="en-US" smtClean="0"/>
              <a:t>22</a:t>
            </a:fld>
            <a:endParaRPr lang="en-US"/>
          </a:p>
        </p:txBody>
      </p:sp>
    </p:spTree>
    <p:extLst>
      <p:ext uri="{BB962C8B-B14F-4D97-AF65-F5344CB8AC3E}">
        <p14:creationId xmlns:p14="http://schemas.microsoft.com/office/powerpoint/2010/main" val="2625739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23</a:t>
            </a:fld>
            <a:endParaRPr lang="en-US"/>
          </a:p>
        </p:txBody>
      </p:sp>
    </p:spTree>
    <p:extLst>
      <p:ext uri="{BB962C8B-B14F-4D97-AF65-F5344CB8AC3E}">
        <p14:creationId xmlns:p14="http://schemas.microsoft.com/office/powerpoint/2010/main" val="28242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6</a:t>
            </a:fld>
            <a:endParaRPr lang="en-US"/>
          </a:p>
        </p:txBody>
      </p:sp>
    </p:spTree>
    <p:extLst>
      <p:ext uri="{BB962C8B-B14F-4D97-AF65-F5344CB8AC3E}">
        <p14:creationId xmlns:p14="http://schemas.microsoft.com/office/powerpoint/2010/main" val="33698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24</a:t>
            </a:fld>
            <a:endParaRPr lang="en-US"/>
          </a:p>
        </p:txBody>
      </p:sp>
    </p:spTree>
    <p:extLst>
      <p:ext uri="{BB962C8B-B14F-4D97-AF65-F5344CB8AC3E}">
        <p14:creationId xmlns:p14="http://schemas.microsoft.com/office/powerpoint/2010/main" val="342811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25</a:t>
            </a:fld>
            <a:endParaRPr lang="en-US"/>
          </a:p>
        </p:txBody>
      </p:sp>
    </p:spTree>
    <p:extLst>
      <p:ext uri="{BB962C8B-B14F-4D97-AF65-F5344CB8AC3E}">
        <p14:creationId xmlns:p14="http://schemas.microsoft.com/office/powerpoint/2010/main" val="3420957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26</a:t>
            </a:fld>
            <a:endParaRPr lang="en-US"/>
          </a:p>
        </p:txBody>
      </p:sp>
    </p:spTree>
    <p:extLst>
      <p:ext uri="{BB962C8B-B14F-4D97-AF65-F5344CB8AC3E}">
        <p14:creationId xmlns:p14="http://schemas.microsoft.com/office/powerpoint/2010/main" val="2589126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27</a:t>
            </a:fld>
            <a:endParaRPr lang="en-US"/>
          </a:p>
        </p:txBody>
      </p:sp>
    </p:spTree>
    <p:extLst>
      <p:ext uri="{BB962C8B-B14F-4D97-AF65-F5344CB8AC3E}">
        <p14:creationId xmlns:p14="http://schemas.microsoft.com/office/powerpoint/2010/main" val="180094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28</a:t>
            </a:fld>
            <a:endParaRPr lang="en-US"/>
          </a:p>
        </p:txBody>
      </p:sp>
    </p:spTree>
    <p:extLst>
      <p:ext uri="{BB962C8B-B14F-4D97-AF65-F5344CB8AC3E}">
        <p14:creationId xmlns:p14="http://schemas.microsoft.com/office/powerpoint/2010/main" val="1730898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29</a:t>
            </a:fld>
            <a:endParaRPr lang="en-US"/>
          </a:p>
        </p:txBody>
      </p:sp>
    </p:spTree>
    <p:extLst>
      <p:ext uri="{BB962C8B-B14F-4D97-AF65-F5344CB8AC3E}">
        <p14:creationId xmlns:p14="http://schemas.microsoft.com/office/powerpoint/2010/main" val="1935374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30</a:t>
            </a:fld>
            <a:endParaRPr lang="en-US"/>
          </a:p>
        </p:txBody>
      </p:sp>
    </p:spTree>
    <p:extLst>
      <p:ext uri="{BB962C8B-B14F-4D97-AF65-F5344CB8AC3E}">
        <p14:creationId xmlns:p14="http://schemas.microsoft.com/office/powerpoint/2010/main" val="2183755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31</a:t>
            </a:fld>
            <a:endParaRPr lang="en-US"/>
          </a:p>
        </p:txBody>
      </p:sp>
    </p:spTree>
    <p:extLst>
      <p:ext uri="{BB962C8B-B14F-4D97-AF65-F5344CB8AC3E}">
        <p14:creationId xmlns:p14="http://schemas.microsoft.com/office/powerpoint/2010/main" val="1579662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32</a:t>
            </a:fld>
            <a:endParaRPr lang="en-US"/>
          </a:p>
        </p:txBody>
      </p:sp>
    </p:spTree>
    <p:extLst>
      <p:ext uri="{BB962C8B-B14F-4D97-AF65-F5344CB8AC3E}">
        <p14:creationId xmlns:p14="http://schemas.microsoft.com/office/powerpoint/2010/main" val="3244385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33</a:t>
            </a:fld>
            <a:endParaRPr lang="en-US"/>
          </a:p>
        </p:txBody>
      </p:sp>
    </p:spTree>
    <p:extLst>
      <p:ext uri="{BB962C8B-B14F-4D97-AF65-F5344CB8AC3E}">
        <p14:creationId xmlns:p14="http://schemas.microsoft.com/office/powerpoint/2010/main" val="301019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7</a:t>
            </a:fld>
            <a:endParaRPr lang="en-US"/>
          </a:p>
        </p:txBody>
      </p:sp>
    </p:spTree>
    <p:extLst>
      <p:ext uri="{BB962C8B-B14F-4D97-AF65-F5344CB8AC3E}">
        <p14:creationId xmlns:p14="http://schemas.microsoft.com/office/powerpoint/2010/main" val="3700807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8</a:t>
            </a:fld>
            <a:endParaRPr lang="en-US"/>
          </a:p>
        </p:txBody>
      </p:sp>
    </p:spTree>
    <p:extLst>
      <p:ext uri="{BB962C8B-B14F-4D97-AF65-F5344CB8AC3E}">
        <p14:creationId xmlns:p14="http://schemas.microsoft.com/office/powerpoint/2010/main" val="3609726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9</a:t>
            </a:fld>
            <a:endParaRPr lang="en-US"/>
          </a:p>
        </p:txBody>
      </p:sp>
    </p:spTree>
    <p:extLst>
      <p:ext uri="{BB962C8B-B14F-4D97-AF65-F5344CB8AC3E}">
        <p14:creationId xmlns:p14="http://schemas.microsoft.com/office/powerpoint/2010/main" val="2041453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10</a:t>
            </a:fld>
            <a:endParaRPr lang="en-US"/>
          </a:p>
        </p:txBody>
      </p:sp>
    </p:spTree>
    <p:extLst>
      <p:ext uri="{BB962C8B-B14F-4D97-AF65-F5344CB8AC3E}">
        <p14:creationId xmlns:p14="http://schemas.microsoft.com/office/powerpoint/2010/main" val="170490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11</a:t>
            </a:fld>
            <a:endParaRPr lang="en-US"/>
          </a:p>
        </p:txBody>
      </p:sp>
    </p:spTree>
    <p:extLst>
      <p:ext uri="{BB962C8B-B14F-4D97-AF65-F5344CB8AC3E}">
        <p14:creationId xmlns:p14="http://schemas.microsoft.com/office/powerpoint/2010/main" val="3187575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39259-0AB1-4243-94BF-2C4704DCC23D}" type="slidenum">
              <a:rPr lang="en-US" smtClean="0"/>
              <a:t>12</a:t>
            </a:fld>
            <a:endParaRPr lang="en-US"/>
          </a:p>
        </p:txBody>
      </p:sp>
    </p:spTree>
    <p:extLst>
      <p:ext uri="{BB962C8B-B14F-4D97-AF65-F5344CB8AC3E}">
        <p14:creationId xmlns:p14="http://schemas.microsoft.com/office/powerpoint/2010/main" val="419196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A39259-0AB1-4243-94BF-2C4704DCC23D}" type="slidenum">
              <a:rPr lang="en-US" smtClean="0"/>
              <a:t>13</a:t>
            </a:fld>
            <a:endParaRPr lang="en-US"/>
          </a:p>
        </p:txBody>
      </p:sp>
    </p:spTree>
    <p:extLst>
      <p:ext uri="{BB962C8B-B14F-4D97-AF65-F5344CB8AC3E}">
        <p14:creationId xmlns:p14="http://schemas.microsoft.com/office/powerpoint/2010/main" val="407492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C49B68-4E56-478A-AAA8-7A3C2F30EF2C}"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1264979541"/>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93292-D707-4977-BCCB-7DAA5C1F4E94}"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405954087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834182-2DCD-4F1D-BD18-1AAE929941EE}"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3239393718"/>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C47C01-E39D-4792-A902-793E2DF2A848}"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7107237"/>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E1A7E8-3C95-45E0-B265-91C781823F2C}"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368810617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B12959-B77D-4BE4-8220-3616272D716D}" type="datetime1">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273714398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4F8496-8039-4696-982B-9D4FF68B026C}" type="datetime1">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1672398287"/>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09DB07-8115-41C1-8FBF-8ABFBE7B5E69}" type="datetime1">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1319258945"/>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21B97-667D-4751-9585-51D2F0B0473B}" type="datetime1">
              <a:rPr lang="en-US" smtClean="0"/>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2985615811"/>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6C248-F565-4E4B-8864-BABAC0622E04}" type="datetime1">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2698302832"/>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44383-8AA4-4562-989E-39CF3EAA61FA}" type="datetime1">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ADDF7-23EA-48BF-A96E-401D46561BAB}" type="slidenum">
              <a:rPr lang="en-US" smtClean="0"/>
              <a:t>‹#›</a:t>
            </a:fld>
            <a:endParaRPr lang="en-US"/>
          </a:p>
        </p:txBody>
      </p:sp>
    </p:spTree>
    <p:extLst>
      <p:ext uri="{BB962C8B-B14F-4D97-AF65-F5344CB8AC3E}">
        <p14:creationId xmlns:p14="http://schemas.microsoft.com/office/powerpoint/2010/main" val="2356723582"/>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4000">
              <a:schemeClr val="accent3">
                <a:lumMod val="5000"/>
                <a:lumOff val="95000"/>
              </a:schemeClr>
            </a:gs>
            <a:gs pos="90000">
              <a:schemeClr val="accent3">
                <a:lumMod val="45000"/>
                <a:lumOff val="55000"/>
              </a:schemeClr>
            </a:gs>
            <a:gs pos="91000">
              <a:schemeClr val="accent3">
                <a:lumMod val="45000"/>
                <a:lumOff val="55000"/>
              </a:schemeClr>
            </a:gs>
            <a:gs pos="79000">
              <a:schemeClr val="accent3">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AD34B-2083-493A-8FF7-1351E7074909}" type="datetime1">
              <a:rPr lang="en-US" smtClean="0"/>
              <a:t>10/6/2018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ADDF7-23EA-48BF-A96E-401D46561BAB}" type="slidenum">
              <a:rPr lang="en-US" smtClean="0"/>
              <a:t>‹#›</a:t>
            </a:fld>
            <a:endParaRPr lang="en-US"/>
          </a:p>
        </p:txBody>
      </p:sp>
    </p:spTree>
    <p:extLst>
      <p:ext uri="{BB962C8B-B14F-4D97-AF65-F5344CB8AC3E}">
        <p14:creationId xmlns:p14="http://schemas.microsoft.com/office/powerpoint/2010/main" val="27902703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1EAADDF7-23EA-48BF-A96E-401D46561BAB}" type="slidenum">
              <a:rPr lang="en-US" smtClean="0"/>
              <a:t>1</a:t>
            </a:fld>
            <a:endParaRPr lang="en-US"/>
          </a:p>
        </p:txBody>
      </p:sp>
      <p:sp>
        <p:nvSpPr>
          <p:cNvPr id="13" name="TextBox 12"/>
          <p:cNvSpPr txBox="1"/>
          <p:nvPr/>
        </p:nvSpPr>
        <p:spPr>
          <a:xfrm>
            <a:off x="760169" y="1151703"/>
            <a:ext cx="10742378" cy="1323439"/>
          </a:xfrm>
          <a:prstGeom prst="rect">
            <a:avLst/>
          </a:prstGeom>
          <a:noFill/>
        </p:spPr>
        <p:txBody>
          <a:bodyPr wrap="square" rtlCol="0">
            <a:spAutoFit/>
          </a:bodyPr>
          <a:lstStyle/>
          <a:p>
            <a:pPr algn="ctr"/>
            <a:r>
              <a:rPr lang="en-US" sz="4000" dirty="0"/>
              <a:t>Enhancement of Lifetime of LEACH Network by Selecting Cluster Head Based on Residual Energy</a:t>
            </a:r>
          </a:p>
        </p:txBody>
      </p:sp>
      <p:sp>
        <p:nvSpPr>
          <p:cNvPr id="14" name="Subtitle 2">
            <a:extLst>
              <a:ext uri="{FF2B5EF4-FFF2-40B4-BE49-F238E27FC236}">
                <a16:creationId xmlns="" xmlns:a16="http://schemas.microsoft.com/office/drawing/2014/main" id="{E18C5F51-0B9F-4759-B7D0-B8B29C987782}"/>
              </a:ext>
            </a:extLst>
          </p:cNvPr>
          <p:cNvSpPr txBox="1">
            <a:spLocks/>
          </p:cNvSpPr>
          <p:nvPr/>
        </p:nvSpPr>
        <p:spPr>
          <a:xfrm>
            <a:off x="1473542" y="4490578"/>
            <a:ext cx="4358721" cy="130971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1800" b="1" dirty="0">
                <a:latin typeface="Times New Roman" panose="02020603050405020304" pitchFamily="18" charset="0"/>
                <a:cs typeface="Times New Roman" panose="02020603050405020304" pitchFamily="18" charset="0"/>
              </a:rPr>
              <a:t>Supervised by</a:t>
            </a:r>
          </a:p>
          <a:p>
            <a:r>
              <a:rPr lang="en-US" sz="2400" dirty="0" err="1">
                <a:latin typeface="Times New Roman" panose="02020603050405020304" pitchFamily="18" charset="0"/>
                <a:cs typeface="Times New Roman" panose="02020603050405020304" pitchFamily="18" charset="0"/>
              </a:rPr>
              <a:t>Abdullahil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Kafi</a:t>
            </a:r>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Assistant Professor, </a:t>
            </a:r>
            <a:r>
              <a:rPr lang="en-US" sz="1800" dirty="0" smtClean="0">
                <a:latin typeface="Times New Roman" panose="02020603050405020304" pitchFamily="18" charset="0"/>
                <a:cs typeface="Times New Roman" panose="02020603050405020304" pitchFamily="18" charset="0"/>
              </a:rPr>
              <a:t>Dept</a:t>
            </a:r>
            <a:r>
              <a:rPr lang="en-US" sz="1800" dirty="0">
                <a:latin typeface="Times New Roman" panose="02020603050405020304" pitchFamily="18" charset="0"/>
                <a:cs typeface="Times New Roman" panose="02020603050405020304" pitchFamily="18" charset="0"/>
              </a:rPr>
              <a:t>. of C.S.E, IIUC</a:t>
            </a:r>
          </a:p>
        </p:txBody>
      </p:sp>
      <p:graphicFrame>
        <p:nvGraphicFramePr>
          <p:cNvPr id="2" name="Table 1"/>
          <p:cNvGraphicFramePr>
            <a:graphicFrameLocks noGrp="1"/>
          </p:cNvGraphicFramePr>
          <p:nvPr>
            <p:extLst>
              <p:ext uri="{D42A27DB-BD31-4B8C-83A1-F6EECF244321}">
                <p14:modId xmlns:p14="http://schemas.microsoft.com/office/powerpoint/2010/main" val="691781175"/>
              </p:ext>
            </p:extLst>
          </p:nvPr>
        </p:nvGraphicFramePr>
        <p:xfrm>
          <a:off x="5954594" y="4328970"/>
          <a:ext cx="4909024" cy="1483360"/>
        </p:xfrm>
        <a:graphic>
          <a:graphicData uri="http://schemas.openxmlformats.org/drawingml/2006/table">
            <a:tbl>
              <a:tblPr firstRow="1" bandRow="1">
                <a:tableStyleId>{2D5ABB26-0587-4C30-8999-92F81FD0307C}</a:tableStyleId>
              </a:tblPr>
              <a:tblGrid>
                <a:gridCol w="3646985"/>
                <a:gridCol w="1262039"/>
              </a:tblGrid>
              <a:tr h="370840">
                <a:tc gridSpan="2">
                  <a:txBody>
                    <a:bodyPr/>
                    <a:lstStyle/>
                    <a:p>
                      <a:pPr lvl="2" algn="ctr"/>
                      <a:r>
                        <a:rPr lang="en-US" b="1" dirty="0" smtClean="0"/>
                        <a:t>Presented</a:t>
                      </a:r>
                      <a:r>
                        <a:rPr lang="en-US" b="1" baseline="0" dirty="0" smtClean="0"/>
                        <a:t> By</a:t>
                      </a:r>
                      <a:endParaRPr lang="en-US"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r h="370840">
                <a:tc>
                  <a:txBody>
                    <a:bodyPr/>
                    <a:lstStyle/>
                    <a:p>
                      <a:pPr algn="r"/>
                      <a:r>
                        <a:rPr lang="en-US" dirty="0" smtClean="0"/>
                        <a:t>Ali Haider Doha</a:t>
                      </a:r>
                      <a:endParaRPr lang="en-US"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C141088</a:t>
                      </a:r>
                      <a:endParaRPr lang="en-US"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r"/>
                      <a:r>
                        <a:rPr lang="en-US" sz="1800" dirty="0" err="1" smtClean="0"/>
                        <a:t>Kazi</a:t>
                      </a:r>
                      <a:r>
                        <a:rPr lang="en-US" sz="1800" dirty="0" smtClean="0"/>
                        <a:t> </a:t>
                      </a:r>
                      <a:r>
                        <a:rPr lang="en-US" sz="1800" dirty="0" err="1" smtClean="0"/>
                        <a:t>Mushfikur</a:t>
                      </a:r>
                      <a:r>
                        <a:rPr lang="en-US" sz="1800" dirty="0" smtClean="0"/>
                        <a:t> Rahman</a:t>
                      </a:r>
                      <a:endParaRPr lang="en-US"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C141090</a:t>
                      </a:r>
                      <a:endParaRPr lang="en-US"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r"/>
                      <a:r>
                        <a:rPr lang="en-US" sz="1800" dirty="0" smtClean="0"/>
                        <a:t>Mohammad </a:t>
                      </a:r>
                      <a:r>
                        <a:rPr lang="en-US" sz="1800" dirty="0" err="1" smtClean="0"/>
                        <a:t>Rakibul</a:t>
                      </a:r>
                      <a:r>
                        <a:rPr lang="en-US" sz="1800" dirty="0" smtClean="0"/>
                        <a:t> </a:t>
                      </a:r>
                      <a:r>
                        <a:rPr lang="en-US" sz="1800" dirty="0" err="1" smtClean="0"/>
                        <a:t>Hasan</a:t>
                      </a:r>
                      <a:r>
                        <a:rPr lang="en-US" sz="1800" dirty="0" smtClean="0"/>
                        <a:t> </a:t>
                      </a:r>
                      <a:endParaRPr lang="en-US"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C141063</a:t>
                      </a:r>
                      <a:endParaRPr lang="en-US"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9027650"/>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LEACH Limitations</a:t>
            </a:r>
          </a:p>
        </p:txBody>
      </p:sp>
      <p:sp>
        <p:nvSpPr>
          <p:cNvPr id="3" name="Content Placeholder 2"/>
          <p:cNvSpPr>
            <a:spLocks noGrp="1"/>
          </p:cNvSpPr>
          <p:nvPr>
            <p:ph idx="1"/>
          </p:nvPr>
        </p:nvSpPr>
        <p:spPr>
          <a:xfrm>
            <a:off x="838200" y="1690688"/>
            <a:ext cx="10515600" cy="4351338"/>
          </a:xfrm>
        </p:spPr>
        <p:txBody>
          <a:bodyPr>
            <a:normAutofit/>
          </a:bodyPr>
          <a:lstStyle/>
          <a:p>
            <a:pPr marL="0" indent="0">
              <a:lnSpc>
                <a:spcPct val="150000"/>
              </a:lnSpc>
              <a:spcAft>
                <a:spcPts val="0"/>
              </a:spcAft>
              <a:buNone/>
              <a:defRPr/>
            </a:pPr>
            <a:r>
              <a:rPr lang="en-US" sz="2400" dirty="0"/>
              <a:t>Major Limitations of LEACH</a:t>
            </a:r>
          </a:p>
          <a:p>
            <a:pPr lvl="1">
              <a:lnSpc>
                <a:spcPct val="150000"/>
              </a:lnSpc>
              <a:spcAft>
                <a:spcPts val="0"/>
              </a:spcAft>
              <a:defRPr/>
            </a:pPr>
            <a:r>
              <a:rPr lang="en-US" dirty="0"/>
              <a:t>Limited lifespan of network</a:t>
            </a:r>
          </a:p>
          <a:p>
            <a:pPr lvl="1">
              <a:lnSpc>
                <a:spcPct val="150000"/>
              </a:lnSpc>
              <a:spcAft>
                <a:spcPts val="0"/>
              </a:spcAft>
              <a:defRPr/>
            </a:pPr>
            <a:r>
              <a:rPr lang="en-US" dirty="0"/>
              <a:t>Ignored the residual energy consideration  for cluster head selection</a:t>
            </a:r>
          </a:p>
          <a:p>
            <a:pPr lvl="1">
              <a:lnSpc>
                <a:spcPct val="150000"/>
              </a:lnSpc>
              <a:spcAft>
                <a:spcPts val="0"/>
              </a:spcAft>
              <a:defRPr/>
            </a:pPr>
            <a:r>
              <a:rPr lang="en-US" dirty="0"/>
              <a:t>No real energy balancing</a:t>
            </a:r>
          </a:p>
          <a:p>
            <a:pPr lvl="1">
              <a:spcAft>
                <a:spcPts val="0"/>
              </a:spcAft>
              <a:defRPr/>
            </a:pPr>
            <a:endParaRPr lang="en-US" sz="2000" dirty="0"/>
          </a:p>
        </p:txBody>
      </p:sp>
      <p:sp>
        <p:nvSpPr>
          <p:cNvPr id="4" name="Slide Number Placeholder 3"/>
          <p:cNvSpPr>
            <a:spLocks noGrp="1"/>
          </p:cNvSpPr>
          <p:nvPr>
            <p:ph type="sldNum" sz="quarter" idx="12"/>
          </p:nvPr>
        </p:nvSpPr>
        <p:spPr/>
        <p:txBody>
          <a:bodyPr/>
          <a:lstStyle/>
          <a:p>
            <a:fld id="{1EAADDF7-23EA-48BF-A96E-401D46561BAB}" type="slidenum">
              <a:rPr lang="en-US" smtClean="0"/>
              <a:t>10</a:t>
            </a:fld>
            <a:endParaRPr lang="en-US"/>
          </a:p>
        </p:txBody>
      </p:sp>
    </p:spTree>
    <p:extLst>
      <p:ext uri="{BB962C8B-B14F-4D97-AF65-F5344CB8AC3E}">
        <p14:creationId xmlns:p14="http://schemas.microsoft.com/office/powerpoint/2010/main" val="941260472"/>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690688"/>
            <a:ext cx="10515600" cy="4351338"/>
          </a:xfrm>
        </p:spPr>
        <p:txBody>
          <a:bodyPr>
            <a:normAutofit/>
          </a:bodyPr>
          <a:lstStyle/>
          <a:p>
            <a:pPr lvl="0">
              <a:lnSpc>
                <a:spcPct val="150000"/>
              </a:lnSpc>
            </a:pPr>
            <a:r>
              <a:rPr lang="en-US" sz="2400" dirty="0"/>
              <a:t>Provide energy efficient “LEACH" protocol</a:t>
            </a:r>
          </a:p>
          <a:p>
            <a:pPr lvl="0">
              <a:lnSpc>
                <a:spcPct val="150000"/>
              </a:lnSpc>
            </a:pPr>
            <a:r>
              <a:rPr lang="en-US" sz="2400" dirty="0"/>
              <a:t>Improve Cluster Head selection technique</a:t>
            </a:r>
          </a:p>
          <a:p>
            <a:pPr lvl="0">
              <a:lnSpc>
                <a:spcPct val="150000"/>
              </a:lnSpc>
            </a:pPr>
            <a:r>
              <a:rPr lang="en-US" sz="2400" dirty="0"/>
              <a:t>Enhance network lifetime</a:t>
            </a:r>
          </a:p>
          <a:p>
            <a:pPr lvl="0">
              <a:lnSpc>
                <a:spcPct val="150000"/>
              </a:lnSpc>
            </a:pPr>
            <a:r>
              <a:rPr lang="en-US" sz="2400" dirty="0"/>
              <a:t>Reduce the dead nodes per round</a:t>
            </a:r>
          </a:p>
        </p:txBody>
      </p:sp>
      <p:sp>
        <p:nvSpPr>
          <p:cNvPr id="4" name="Slide Number Placeholder 3"/>
          <p:cNvSpPr>
            <a:spLocks noGrp="1"/>
          </p:cNvSpPr>
          <p:nvPr>
            <p:ph type="sldNum" sz="quarter" idx="12"/>
          </p:nvPr>
        </p:nvSpPr>
        <p:spPr/>
        <p:txBody>
          <a:bodyPr/>
          <a:lstStyle/>
          <a:p>
            <a:fld id="{1EAADDF7-23EA-48BF-A96E-401D46561BAB}" type="slidenum">
              <a:rPr lang="en-US" smtClean="0"/>
              <a:t>11</a:t>
            </a:fld>
            <a:endParaRPr lang="en-US"/>
          </a:p>
        </p:txBody>
      </p:sp>
    </p:spTree>
    <p:extLst>
      <p:ext uri="{BB962C8B-B14F-4D97-AF65-F5344CB8AC3E}">
        <p14:creationId xmlns:p14="http://schemas.microsoft.com/office/powerpoint/2010/main" val="3020391130"/>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UP-LEACH Architecture</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ADDF7-23EA-48BF-A96E-401D46561BAB}" type="slidenum">
              <a:rPr lang="en-US" smtClean="0"/>
              <a:t>12</a:t>
            </a:fld>
            <a:endParaRPr lang="en-US"/>
          </a:p>
        </p:txBody>
      </p:sp>
      <p:pic>
        <p:nvPicPr>
          <p:cNvPr id="6" name="Picture 5"/>
          <p:cNvPicPr>
            <a:picLocks noChangeAspect="1"/>
          </p:cNvPicPr>
          <p:nvPr/>
        </p:nvPicPr>
        <p:blipFill>
          <a:blip r:embed="rId3"/>
          <a:stretch>
            <a:fillRect/>
          </a:stretch>
        </p:blipFill>
        <p:spPr>
          <a:xfrm>
            <a:off x="2154727" y="1307804"/>
            <a:ext cx="7882546" cy="4412512"/>
          </a:xfrm>
          <a:prstGeom prst="rect">
            <a:avLst/>
          </a:prstGeom>
        </p:spPr>
      </p:pic>
      <p:sp>
        <p:nvSpPr>
          <p:cNvPr id="8" name="TextBox 7">
            <a:extLst>
              <a:ext uri="{FF2B5EF4-FFF2-40B4-BE49-F238E27FC236}">
                <a16:creationId xmlns="" xmlns:a16="http://schemas.microsoft.com/office/drawing/2014/main" id="{9839CEF9-62C7-441A-9D84-EBC53CD25114}"/>
              </a:ext>
            </a:extLst>
          </p:cNvPr>
          <p:cNvSpPr txBox="1"/>
          <p:nvPr/>
        </p:nvSpPr>
        <p:spPr>
          <a:xfrm>
            <a:off x="4383902" y="5720316"/>
            <a:ext cx="3424207"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04: </a:t>
            </a:r>
            <a:r>
              <a:rPr lang="en-US" sz="1600" dirty="0" smtClean="0">
                <a:latin typeface="Times New Roman" panose="02020603050405020304" pitchFamily="18" charset="0"/>
                <a:cs typeface="Times New Roman" panose="02020603050405020304" pitchFamily="18" charset="0"/>
              </a:rPr>
              <a:t>Architecture of UP-LEACH</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44333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Methodology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690688"/>
                <a:ext cx="5273236" cy="4431696"/>
              </a:xfrm>
            </p:spPr>
            <p:txBody>
              <a:bodyPr>
                <a:normAutofit/>
              </a:bodyPr>
              <a:lstStyle/>
              <a:p>
                <a:pPr marL="0" indent="0" algn="just" fontAlgn="base">
                  <a:lnSpc>
                    <a:spcPct val="150000"/>
                  </a:lnSpc>
                  <a:buNone/>
                </a:pPr>
                <a:r>
                  <a:rPr lang="en-US" sz="2600" dirty="0">
                    <a:latin typeface="Times New Roman" panose="02020603050405020304" pitchFamily="18" charset="0"/>
                    <a:cs typeface="Times New Roman" panose="02020603050405020304" pitchFamily="18" charset="0"/>
                  </a:rPr>
                  <a:t>Proposed Method​</a:t>
                </a:r>
              </a:p>
              <a:p>
                <a:pPr algn="just" fontAlgn="base">
                  <a:spcAft>
                    <a:spcPts val="1200"/>
                  </a:spcAft>
                </a:pPr>
                <a:r>
                  <a:rPr lang="en-US" sz="2600" dirty="0">
                    <a:latin typeface="Times New Roman" panose="02020603050405020304" pitchFamily="18" charset="0"/>
                    <a:cs typeface="Times New Roman" panose="02020603050405020304" pitchFamily="18" charset="0"/>
                  </a:rPr>
                  <a:t>At first, The cluster head is selected based on the following formula[1]:​</a:t>
                </a:r>
              </a:p>
              <a:p>
                <a:pPr marL="0" indent="0" algn="just">
                  <a:buNone/>
                </a:pPr>
                <a:r>
                  <a:rPr lang="en-US"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sz="9600" baseline="-250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𝑝</m:t>
                        </m:r>
                      </m:num>
                      <m:den>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𝑟𝑚𝑜𝑑</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den>
                            </m:f>
                          </m:e>
                        </m:d>
                      </m:den>
                    </m:f>
                  </m:oMath>
                </a14:m>
                <a:endParaRPr lang="en-US" dirty="0">
                  <a:latin typeface="Times New Roman" panose="02020603050405020304" pitchFamily="18" charset="0"/>
                  <a:cs typeface="Times New Roman" panose="02020603050405020304" pitchFamily="18" charset="0"/>
                </a:endParaRPr>
              </a:p>
              <a:p>
                <a:pPr marL="0" indent="0" algn="just" fontAlgn="base">
                  <a:buNone/>
                </a:pPr>
                <a:r>
                  <a:rPr lang="en-US" dirty="0">
                    <a:latin typeface="Times New Roman" panose="02020603050405020304" pitchFamily="18" charset="0"/>
                    <a:cs typeface="Times New Roman" panose="02020603050405020304" pitchFamily="18" charset="0"/>
                  </a:rPr>
                  <a:t>     </a:t>
                </a:r>
              </a:p>
              <a:p>
                <a:pPr algn="just" fontAlgn="base"/>
                <a:r>
                  <a:rPr lang="en-US" sz="2600" dirty="0">
                    <a:latin typeface="Times New Roman" panose="02020603050405020304" pitchFamily="18" charset="0"/>
                    <a:cs typeface="Times New Roman" panose="02020603050405020304" pitchFamily="18" charset="0"/>
                  </a:rPr>
                  <a:t>After the selection of cluster heads we determine the hibernate nodes of cluster heads.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690688"/>
                <a:ext cx="5273236" cy="4431696"/>
              </a:xfrm>
              <a:blipFill rotWithShape="0">
                <a:blip r:embed="rId3"/>
                <a:stretch>
                  <a:fillRect l="-2081" r="-1965" b="-275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610600" y="6356350"/>
            <a:ext cx="2743200" cy="365125"/>
          </a:xfrm>
        </p:spPr>
        <p:txBody>
          <a:bodyPr/>
          <a:lstStyle/>
          <a:p>
            <a:fld id="{1EAADDF7-23EA-48BF-A96E-401D46561BAB}" type="slidenum">
              <a:rPr lang="en-US" smtClean="0"/>
              <a:t>13</a:t>
            </a:fld>
            <a:endParaRPr lang="en-US" dirty="0"/>
          </a:p>
        </p:txBody>
      </p:sp>
      <p:sp>
        <p:nvSpPr>
          <p:cNvPr id="6" name="Diamond 5"/>
          <p:cNvSpPr/>
          <p:nvPr/>
        </p:nvSpPr>
        <p:spPr>
          <a:xfrm>
            <a:off x="7426629" y="3046522"/>
            <a:ext cx="2932388" cy="13716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B365F"/>
                </a:solidFill>
              </a:rPr>
              <a:t>Nodes </a:t>
            </a:r>
            <a:r>
              <a:rPr lang="en-US" dirty="0" smtClean="0">
                <a:solidFill>
                  <a:srgbClr val="0B365F"/>
                </a:solidFill>
              </a:rPr>
              <a:t>energy&lt;Limit-threshold</a:t>
            </a:r>
            <a:endParaRPr lang="en-US" dirty="0">
              <a:solidFill>
                <a:srgbClr val="0B365F"/>
              </a:solidFill>
            </a:endParaRPr>
          </a:p>
        </p:txBody>
      </p:sp>
      <p:cxnSp>
        <p:nvCxnSpPr>
          <p:cNvPr id="7" name="Elbow Connector 6"/>
          <p:cNvCxnSpPr>
            <a:cxnSpLocks/>
            <a:stCxn id="6" idx="3"/>
          </p:cNvCxnSpPr>
          <p:nvPr/>
        </p:nvCxnSpPr>
        <p:spPr>
          <a:xfrm flipH="1" flipV="1">
            <a:off x="10340877" y="1896230"/>
            <a:ext cx="18140" cy="1836092"/>
          </a:xfrm>
          <a:prstGeom prst="bentConnector4">
            <a:avLst>
              <a:gd name="adj1" fmla="val -1260198"/>
              <a:gd name="adj2" fmla="val 99199"/>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409024" y="2533057"/>
            <a:ext cx="2414266" cy="410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B365F"/>
                </a:solidFill>
              </a:rPr>
              <a:t>Limit–threshold </a:t>
            </a:r>
            <a:r>
              <a:rPr lang="en-US" sz="1400" dirty="0">
                <a:solidFill>
                  <a:srgbClr val="0B365F"/>
                </a:solidFill>
              </a:rPr>
              <a:t>– ((E*20)/100)</a:t>
            </a:r>
          </a:p>
        </p:txBody>
      </p:sp>
      <p:cxnSp>
        <p:nvCxnSpPr>
          <p:cNvPr id="9" name="Elbow Connector 8"/>
          <p:cNvCxnSpPr>
            <a:cxnSpLocks/>
            <a:stCxn id="6" idx="1"/>
          </p:cNvCxnSpPr>
          <p:nvPr/>
        </p:nvCxnSpPr>
        <p:spPr>
          <a:xfrm rot="10800000" flipH="1">
            <a:off x="7426628" y="1881482"/>
            <a:ext cx="1" cy="1850840"/>
          </a:xfrm>
          <a:prstGeom prst="bentConnector4">
            <a:avLst>
              <a:gd name="adj1" fmla="val -22860000000"/>
              <a:gd name="adj2" fmla="val 96417"/>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616157" y="3383891"/>
            <a:ext cx="554420" cy="348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B365F"/>
                </a:solidFill>
              </a:rPr>
              <a:t>Yes</a:t>
            </a:r>
          </a:p>
        </p:txBody>
      </p:sp>
      <p:sp>
        <p:nvSpPr>
          <p:cNvPr id="12" name="Rectangle 11"/>
          <p:cNvSpPr/>
          <p:nvPr/>
        </p:nvSpPr>
        <p:spPr>
          <a:xfrm>
            <a:off x="6707686" y="3408169"/>
            <a:ext cx="506032" cy="324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B365F"/>
                </a:solidFill>
              </a:rPr>
              <a:t>No</a:t>
            </a:r>
          </a:p>
        </p:txBody>
      </p:sp>
      <p:sp>
        <p:nvSpPr>
          <p:cNvPr id="13" name="Rectangle 12"/>
          <p:cNvSpPr/>
          <p:nvPr/>
        </p:nvSpPr>
        <p:spPr>
          <a:xfrm>
            <a:off x="7426628" y="1690688"/>
            <a:ext cx="2932388" cy="4099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B365F"/>
                </a:solidFill>
              </a:rPr>
              <a:t>Round  Processes</a:t>
            </a:r>
          </a:p>
        </p:txBody>
      </p:sp>
      <p:cxnSp>
        <p:nvCxnSpPr>
          <p:cNvPr id="14" name="Straight Arrow Connector 13"/>
          <p:cNvCxnSpPr>
            <a:stCxn id="13" idx="2"/>
            <a:endCxn id="6" idx="0"/>
          </p:cNvCxnSpPr>
          <p:nvPr/>
        </p:nvCxnSpPr>
        <p:spPr>
          <a:xfrm>
            <a:off x="8892822" y="2100591"/>
            <a:ext cx="1" cy="945931"/>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9839CEF9-62C7-441A-9D84-EBC53CD25114}"/>
              </a:ext>
            </a:extLst>
          </p:cNvPr>
          <p:cNvSpPr txBox="1"/>
          <p:nvPr/>
        </p:nvSpPr>
        <p:spPr>
          <a:xfrm>
            <a:off x="7734457" y="4715190"/>
            <a:ext cx="2666114"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05: </a:t>
            </a:r>
            <a:r>
              <a:rPr lang="en-US" sz="1600" dirty="0">
                <a:latin typeface="Times New Roman" panose="02020603050405020304" pitchFamily="18" charset="0"/>
                <a:cs typeface="Times New Roman" panose="02020603050405020304" pitchFamily="18" charset="0"/>
              </a:rPr>
              <a:t>Round Flow Chart </a:t>
            </a:r>
          </a:p>
        </p:txBody>
      </p:sp>
    </p:spTree>
    <p:extLst>
      <p:ext uri="{BB962C8B-B14F-4D97-AF65-F5344CB8AC3E}">
        <p14:creationId xmlns:p14="http://schemas.microsoft.com/office/powerpoint/2010/main" val="1515547675"/>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Methodology (Cont.)</a:t>
            </a:r>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pPr algn="just" fontAlgn="base"/>
            <a:r>
              <a:rPr lang="en-US" dirty="0">
                <a:latin typeface="Times New Roman" panose="02020603050405020304" pitchFamily="18" charset="0"/>
                <a:cs typeface="Times New Roman" panose="02020603050405020304" pitchFamily="18" charset="0"/>
              </a:rPr>
              <a:t>When the energy of the cluster head is less than a limit value, the cluster head becomes a normal node. </a:t>
            </a:r>
          </a:p>
          <a:p>
            <a:pPr algn="just" fontAlgn="base"/>
            <a:r>
              <a:rPr lang="en-US" dirty="0">
                <a:latin typeface="Times New Roman" panose="02020603050405020304" pitchFamily="18" charset="0"/>
                <a:cs typeface="Times New Roman" panose="02020603050405020304" pitchFamily="18" charset="0"/>
              </a:rPr>
              <a:t>At that time the hibernate node of that cluster head will come into play the role of Cluster Head.</a:t>
            </a:r>
          </a:p>
          <a:p>
            <a:pPr algn="just" fontAlgn="base"/>
            <a:r>
              <a:rPr lang="en-US" dirty="0">
                <a:latin typeface="Times New Roman" panose="02020603050405020304" pitchFamily="18" charset="0"/>
                <a:cs typeface="Times New Roman" panose="02020603050405020304" pitchFamily="18" charset="0"/>
              </a:rPr>
              <a:t>Then again another hibernate node will be determined for the newly formed Cluster Head. Here we have ensured that the node which just played the role of Cluster Head will not be selected as Hibernate node immediately.</a:t>
            </a:r>
          </a:p>
          <a:p>
            <a:pPr algn="just" fontAlgn="base"/>
            <a:r>
              <a:rPr lang="en-US" dirty="0">
                <a:latin typeface="Times New Roman" panose="02020603050405020304" pitchFamily="18" charset="0"/>
                <a:cs typeface="Times New Roman" panose="02020603050405020304" pitchFamily="18" charset="0"/>
              </a:rPr>
              <a:t>All the selected Cluster Heads and Hibernate nodes stored in an structure array. </a:t>
            </a:r>
          </a:p>
          <a:p>
            <a:pPr marL="0" indent="0" algn="just" fontAlgn="base">
              <a:buNone/>
            </a:pPr>
            <a:r>
              <a:rPr lang="en-US" dirty="0">
                <a:latin typeface="Times New Roman" panose="02020603050405020304" pitchFamily="18" charset="0"/>
                <a:cs typeface="Times New Roman" panose="02020603050405020304" pitchFamily="18" charset="0"/>
              </a:rPr>
              <a:t>		Add ( S(</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).id , C[] )​</a:t>
            </a:r>
          </a:p>
          <a:p>
            <a:pPr marL="0" indent="0" algn="just" fontAlgn="base">
              <a:buNone/>
            </a:pPr>
            <a:r>
              <a:rPr lang="en-US" dirty="0">
                <a:latin typeface="Times New Roman" panose="02020603050405020304" pitchFamily="18" charset="0"/>
                <a:cs typeface="Times New Roman" panose="02020603050405020304" pitchFamily="18" charset="0"/>
              </a:rPr>
              <a:t>		Add ( S(p).id , H[] )​</a:t>
            </a:r>
          </a:p>
        </p:txBody>
      </p:sp>
      <p:sp>
        <p:nvSpPr>
          <p:cNvPr id="4" name="Slide Number Placeholder 3"/>
          <p:cNvSpPr>
            <a:spLocks noGrp="1"/>
          </p:cNvSpPr>
          <p:nvPr>
            <p:ph type="sldNum" sz="quarter" idx="12"/>
          </p:nvPr>
        </p:nvSpPr>
        <p:spPr/>
        <p:txBody>
          <a:bodyPr/>
          <a:lstStyle/>
          <a:p>
            <a:fld id="{1EAADDF7-23EA-48BF-A96E-401D46561BAB}" type="slidenum">
              <a:rPr lang="en-US" smtClean="0"/>
              <a:t>14</a:t>
            </a:fld>
            <a:endParaRPr lang="en-US"/>
          </a:p>
        </p:txBody>
      </p:sp>
    </p:spTree>
    <p:extLst>
      <p:ext uri="{BB962C8B-B14F-4D97-AF65-F5344CB8AC3E}">
        <p14:creationId xmlns:p14="http://schemas.microsoft.com/office/powerpoint/2010/main" val="200816006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Simulation Environment and Parameter</a:t>
            </a:r>
          </a:p>
        </p:txBody>
      </p:sp>
      <p:sp>
        <p:nvSpPr>
          <p:cNvPr id="4" name="Slide Number Placeholder 3"/>
          <p:cNvSpPr>
            <a:spLocks noGrp="1"/>
          </p:cNvSpPr>
          <p:nvPr>
            <p:ph type="sldNum" sz="quarter" idx="12"/>
          </p:nvPr>
        </p:nvSpPr>
        <p:spPr/>
        <p:txBody>
          <a:bodyPr/>
          <a:lstStyle/>
          <a:p>
            <a:fld id="{1EAADDF7-23EA-48BF-A96E-401D46561BAB}" type="slidenum">
              <a:rPr lang="en-US" smtClean="0"/>
              <a:t>15</a:t>
            </a:fld>
            <a:endParaRPr lang="en-US"/>
          </a:p>
        </p:txBody>
      </p:sp>
      <p:sp>
        <p:nvSpPr>
          <p:cNvPr id="6" name="Title 1">
            <a:extLst>
              <a:ext uri="{FF2B5EF4-FFF2-40B4-BE49-F238E27FC236}">
                <a16:creationId xmlns="" xmlns:a16="http://schemas.microsoft.com/office/drawing/2014/main" id="{7CAAE5F0-FD04-4916-9F56-E912A6117DA9}"/>
              </a:ext>
            </a:extLst>
          </p:cNvPr>
          <p:cNvSpPr txBox="1">
            <a:spLocks/>
          </p:cNvSpPr>
          <p:nvPr/>
        </p:nvSpPr>
        <p:spPr>
          <a:xfrm>
            <a:off x="838200" y="1690688"/>
            <a:ext cx="10515600" cy="217824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Omnet</a:t>
            </a:r>
            <a:r>
              <a:rPr lang="en-US" sz="2800" dirty="0">
                <a:latin typeface="Times New Roman" panose="02020603050405020304" pitchFamily="18" charset="0"/>
                <a:cs typeface="Times New Roman" panose="02020603050405020304" pitchFamily="18" charset="0"/>
              </a:rPr>
              <a:t>++</a:t>
            </a:r>
          </a:p>
          <a:p>
            <a:endParaRPr lang="en-US" sz="500" dirty="0">
              <a:latin typeface="Times New Roman" panose="02020603050405020304" pitchFamily="18" charset="0"/>
              <a:cs typeface="Times New Roman" panose="02020603050405020304" pitchFamily="18" charset="0"/>
            </a:endParaRPr>
          </a:p>
          <a:p>
            <a:pPr algn="just">
              <a:lnSpc>
                <a:spcPct val="120000"/>
              </a:lnSpc>
            </a:pPr>
            <a:r>
              <a:rPr lang="en-US" sz="2400" dirty="0">
                <a:latin typeface="Times New Roman" panose="02020603050405020304" pitchFamily="18" charset="0"/>
                <a:cs typeface="Times New Roman" panose="02020603050405020304" pitchFamily="18" charset="0"/>
              </a:rPr>
              <a:t>Omnet has a model for component architecture, which are programmed in C++. It has also a high-level language (NED). In here, we can modify codes and models for our research purpose.</a:t>
            </a:r>
          </a:p>
        </p:txBody>
      </p:sp>
      <p:sp>
        <p:nvSpPr>
          <p:cNvPr id="7" name="Title 1">
            <a:extLst>
              <a:ext uri="{FF2B5EF4-FFF2-40B4-BE49-F238E27FC236}">
                <a16:creationId xmlns="" xmlns:a16="http://schemas.microsoft.com/office/drawing/2014/main" id="{7CAAE5F0-FD04-4916-9F56-E912A6117DA9}"/>
              </a:ext>
            </a:extLst>
          </p:cNvPr>
          <p:cNvSpPr txBox="1">
            <a:spLocks/>
          </p:cNvSpPr>
          <p:nvPr/>
        </p:nvSpPr>
        <p:spPr>
          <a:xfrm>
            <a:off x="838200" y="3868933"/>
            <a:ext cx="10515600" cy="248741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spcBef>
                <a:spcPts val="600"/>
              </a:spcBef>
              <a:spcAft>
                <a:spcPts val="600"/>
              </a:spcAft>
            </a:pPr>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Matlab</a:t>
            </a:r>
            <a:endParaRPr lang="en-US" sz="2800" dirty="0">
              <a:latin typeface="Times New Roman" panose="02020603050405020304" pitchFamily="18" charset="0"/>
              <a:cs typeface="Times New Roman" panose="02020603050405020304" pitchFamily="18" charset="0"/>
            </a:endParaRPr>
          </a:p>
          <a:p>
            <a:pPr algn="just">
              <a:lnSpc>
                <a:spcPct val="100000"/>
              </a:lnSpc>
              <a:spcBef>
                <a:spcPts val="600"/>
              </a:spcBef>
              <a:spcAft>
                <a:spcPts val="600"/>
              </a:spcAft>
            </a:pPr>
            <a:r>
              <a:rPr lang="en-US" sz="2400" dirty="0" err="1">
                <a:latin typeface="Times New Roman" panose="02020603050405020304" pitchFamily="18" charset="0"/>
                <a:cs typeface="Times New Roman" panose="02020603050405020304" pitchFamily="18" charset="0"/>
              </a:rPr>
              <a:t>Matlab</a:t>
            </a:r>
            <a:r>
              <a:rPr lang="en-US" sz="2400" dirty="0">
                <a:latin typeface="Times New Roman" panose="02020603050405020304" pitchFamily="18" charset="0"/>
                <a:cs typeface="Times New Roman" panose="02020603050405020304" pitchFamily="18" charset="0"/>
              </a:rPr>
              <a:t> is very unique and more user friendly for using matrix and vector manipulation. It’s comes with basic set of tools for visualizing data and for performing calculation on matrices and vectors.</a:t>
            </a:r>
          </a:p>
        </p:txBody>
      </p:sp>
    </p:spTree>
    <p:extLst>
      <p:ext uri="{BB962C8B-B14F-4D97-AF65-F5344CB8AC3E}">
        <p14:creationId xmlns:p14="http://schemas.microsoft.com/office/powerpoint/2010/main" val="47334303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Network Parameters</a:t>
            </a:r>
          </a:p>
        </p:txBody>
      </p:sp>
      <p:graphicFrame>
        <p:nvGraphicFramePr>
          <p:cNvPr id="7" name="Content Placeholder 4">
            <a:extLst>
              <a:ext uri="{FF2B5EF4-FFF2-40B4-BE49-F238E27FC236}">
                <a16:creationId xmlns="" xmlns:a16="http://schemas.microsoft.com/office/drawing/2014/main" id="{193070C0-0836-4C9F-A0DC-57D7225E36E0}"/>
              </a:ext>
            </a:extLst>
          </p:cNvPr>
          <p:cNvGraphicFramePr>
            <a:graphicFrameLocks noGrp="1"/>
          </p:cNvGraphicFramePr>
          <p:nvPr>
            <p:ph idx="1"/>
            <p:extLst>
              <p:ext uri="{D42A27DB-BD31-4B8C-83A1-F6EECF244321}">
                <p14:modId xmlns:p14="http://schemas.microsoft.com/office/powerpoint/2010/main" val="1215840932"/>
              </p:ext>
            </p:extLst>
          </p:nvPr>
        </p:nvGraphicFramePr>
        <p:xfrm>
          <a:off x="1633330" y="1519238"/>
          <a:ext cx="8925340" cy="4431902"/>
        </p:xfrm>
        <a:graphic>
          <a:graphicData uri="http://schemas.openxmlformats.org/drawingml/2006/table">
            <a:tbl>
              <a:tblPr firstRow="1" firstCol="1" bandRow="1">
                <a:tableStyleId>{912C8C85-51F0-491E-9774-3900AFEF0FD7}</a:tableStyleId>
              </a:tblPr>
              <a:tblGrid>
                <a:gridCol w="5837268">
                  <a:extLst>
                    <a:ext uri="{9D8B030D-6E8A-4147-A177-3AD203B41FA5}">
                      <a16:colId xmlns="" xmlns:a16="http://schemas.microsoft.com/office/drawing/2014/main" val="3604094310"/>
                    </a:ext>
                  </a:extLst>
                </a:gridCol>
                <a:gridCol w="3088072">
                  <a:extLst>
                    <a:ext uri="{9D8B030D-6E8A-4147-A177-3AD203B41FA5}">
                      <a16:colId xmlns="" xmlns:a16="http://schemas.microsoft.com/office/drawing/2014/main" val="2684692231"/>
                    </a:ext>
                  </a:extLst>
                </a:gridCol>
              </a:tblGrid>
              <a:tr h="386282">
                <a:tc>
                  <a:txBody>
                    <a:bodyPr/>
                    <a:lstStyle/>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Network Parameters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Value</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541785218"/>
                  </a:ext>
                </a:extLst>
              </a:tr>
              <a:tr h="3974702">
                <a:tc>
                  <a:txBody>
                    <a:bodyPr/>
                    <a:lstStyle/>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Network Size</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Bit Per Message</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Initial Energy of Sensor Nodes</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Transceiver idle state energy consumption</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Data Aggregation/ Fusion Energy consumption</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Amplification Energy (Cluster to BS) d &lt;= do</a:t>
                      </a:r>
                    </a:p>
                    <a:p>
                      <a:pPr marL="0" marR="0" algn="l">
                        <a:lnSpc>
                          <a:spcPct val="150000"/>
                        </a:lnSpc>
                        <a:spcBef>
                          <a:spcPts val="0"/>
                        </a:spcBef>
                        <a:spcAft>
                          <a:spcPts val="800"/>
                        </a:spcAft>
                      </a:pPr>
                      <a:r>
                        <a:rPr lang="en-US" sz="2000" b="0" dirty="0">
                          <a:effectLst/>
                          <a:latin typeface="Times New Roman" panose="02020603050405020304" pitchFamily="18" charset="0"/>
                          <a:cs typeface="Times New Roman" panose="02020603050405020304" pitchFamily="18" charset="0"/>
                        </a:rPr>
                        <a:t>Amplification Energy (Cluster to BS) d &gt; do </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200 X 200 m2</a:t>
                      </a:r>
                    </a:p>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4000</a:t>
                      </a:r>
                    </a:p>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0.5 J</a:t>
                      </a:r>
                    </a:p>
                    <a:p>
                      <a:pPr marL="0" marR="0" algn="l">
                        <a:lnSpc>
                          <a:spcPct val="150000"/>
                        </a:lnSpc>
                        <a:spcBef>
                          <a:spcPts val="0"/>
                        </a:spcBef>
                        <a:spcAft>
                          <a:spcPts val="800"/>
                        </a:spcAft>
                      </a:pPr>
                      <a:r>
                        <a:rPr lang="en-US" sz="2000" dirty="0">
                          <a:effectLst/>
                          <a:latin typeface="Times New Roman" panose="02020603050405020304" pitchFamily="18" charset="0"/>
                          <a:cs typeface="Times New Roman" panose="02020603050405020304" pitchFamily="18" charset="0"/>
                        </a:rPr>
                        <a:t>50 </a:t>
                      </a:r>
                      <a:r>
                        <a:rPr lang="en-US" sz="2000" dirty="0" err="1">
                          <a:effectLst/>
                          <a:latin typeface="Times New Roman" panose="02020603050405020304" pitchFamily="18" charset="0"/>
                          <a:cs typeface="Times New Roman" panose="02020603050405020304" pitchFamily="18" charset="0"/>
                        </a:rPr>
                        <a:t>nJ</a:t>
                      </a:r>
                      <a:r>
                        <a:rPr lang="en-US" sz="2000" dirty="0">
                          <a:effectLst/>
                          <a:latin typeface="Times New Roman" panose="02020603050405020304" pitchFamily="18" charset="0"/>
                          <a:cs typeface="Times New Roman" panose="02020603050405020304" pitchFamily="18" charset="0"/>
                        </a:rPr>
                        <a:t>/bit</a:t>
                      </a:r>
                    </a:p>
                    <a:p>
                      <a:pPr marL="0" marR="0" algn="l">
                        <a:lnSpc>
                          <a:spcPct val="150000"/>
                        </a:lnSpc>
                        <a:spcBef>
                          <a:spcPts val="0"/>
                        </a:spcBef>
                        <a:spcAft>
                          <a:spcPts val="800"/>
                        </a:spcAft>
                      </a:pPr>
                      <a:r>
                        <a:rPr lang="en-US" sz="2000" i="1" dirty="0">
                          <a:latin typeface="Times New Roman" panose="02020603050405020304" pitchFamily="18" charset="0"/>
                          <a:cs typeface="Times New Roman" panose="02020603050405020304" pitchFamily="18" charset="0"/>
                        </a:rPr>
                        <a:t>E</a:t>
                      </a:r>
                      <a:r>
                        <a:rPr lang="en-US" sz="2000" i="1" baseline="-25000" dirty="0">
                          <a:latin typeface="Times New Roman" panose="02020603050405020304" pitchFamily="18" charset="0"/>
                          <a:cs typeface="Times New Roman" panose="02020603050405020304" pitchFamily="18" charset="0"/>
                        </a:rPr>
                        <a:t>DA</a:t>
                      </a:r>
                      <a:r>
                        <a:rPr lang="en-US" sz="2000" dirty="0">
                          <a:effectLst/>
                          <a:latin typeface="Times New Roman" panose="02020603050405020304" pitchFamily="18" charset="0"/>
                          <a:cs typeface="Times New Roman" panose="02020603050405020304" pitchFamily="18" charset="0"/>
                        </a:rPr>
                        <a:t> = 5 </a:t>
                      </a:r>
                      <a:r>
                        <a:rPr lang="en-US" sz="2000" dirty="0" err="1">
                          <a:effectLst/>
                          <a:latin typeface="Times New Roman" panose="02020603050405020304" pitchFamily="18" charset="0"/>
                          <a:cs typeface="Times New Roman" panose="02020603050405020304" pitchFamily="18" charset="0"/>
                        </a:rPr>
                        <a:t>nJ</a:t>
                      </a:r>
                      <a:r>
                        <a:rPr lang="en-US" sz="2000" dirty="0">
                          <a:effectLst/>
                          <a:latin typeface="Times New Roman" panose="02020603050405020304" pitchFamily="18" charset="0"/>
                          <a:cs typeface="Times New Roman" panose="02020603050405020304" pitchFamily="18" charset="0"/>
                        </a:rPr>
                        <a:t>/bit/signal</a:t>
                      </a:r>
                    </a:p>
                    <a:p>
                      <a:pPr marL="0" marR="0" algn="l">
                        <a:lnSpc>
                          <a:spcPct val="150000"/>
                        </a:lnSpc>
                        <a:spcBef>
                          <a:spcPts val="0"/>
                        </a:spcBef>
                        <a:spcAft>
                          <a:spcPts val="800"/>
                        </a:spcAft>
                      </a:pPr>
                      <a:r>
                        <a:rPr lang="en-US" sz="2000" i="1" dirty="0" err="1">
                          <a:latin typeface="Times New Roman" panose="02020603050405020304" pitchFamily="18" charset="0"/>
                          <a:cs typeface="Times New Roman" panose="02020603050405020304" pitchFamily="18" charset="0"/>
                        </a:rPr>
                        <a:t>E</a:t>
                      </a:r>
                      <a:r>
                        <a:rPr lang="en-US" sz="2000" i="1" baseline="-25000" dirty="0" err="1">
                          <a:latin typeface="Times New Roman" panose="02020603050405020304" pitchFamily="18" charset="0"/>
                          <a:cs typeface="Times New Roman" panose="02020603050405020304" pitchFamily="18" charset="0"/>
                        </a:rPr>
                        <a:t>fs</a:t>
                      </a:r>
                      <a:r>
                        <a:rPr lang="en-US" sz="2000" dirty="0">
                          <a:effectLst/>
                          <a:latin typeface="Times New Roman" panose="02020603050405020304" pitchFamily="18" charset="0"/>
                          <a:cs typeface="Times New Roman" panose="02020603050405020304" pitchFamily="18" charset="0"/>
                        </a:rPr>
                        <a:t> = 10 </a:t>
                      </a:r>
                      <a:r>
                        <a:rPr lang="en-US" sz="2000" dirty="0" err="1">
                          <a:effectLst/>
                          <a:latin typeface="Times New Roman" panose="02020603050405020304" pitchFamily="18" charset="0"/>
                          <a:cs typeface="Times New Roman" panose="02020603050405020304" pitchFamily="18" charset="0"/>
                        </a:rPr>
                        <a:t>pJ</a:t>
                      </a:r>
                      <a:r>
                        <a:rPr lang="en-US" sz="2000" dirty="0">
                          <a:effectLst/>
                          <a:latin typeface="Times New Roman" panose="02020603050405020304" pitchFamily="18" charset="0"/>
                          <a:cs typeface="Times New Roman" panose="02020603050405020304" pitchFamily="18" charset="0"/>
                        </a:rPr>
                        <a:t>/bit/m</a:t>
                      </a:r>
                      <a:r>
                        <a:rPr lang="en-US" sz="2000" baseline="30000" dirty="0">
                          <a:effectLst/>
                          <a:latin typeface="Times New Roman" panose="02020603050405020304" pitchFamily="18" charset="0"/>
                          <a:cs typeface="Times New Roman" panose="02020603050405020304" pitchFamily="18" charset="0"/>
                        </a:rPr>
                        <a:t>2</a:t>
                      </a:r>
                      <a:endParaRPr lang="en-US" sz="2000" dirty="0">
                        <a:effectLst/>
                        <a:latin typeface="Times New Roman" panose="02020603050405020304" pitchFamily="18" charset="0"/>
                        <a:cs typeface="Times New Roman" panose="02020603050405020304" pitchFamily="18" charset="0"/>
                      </a:endParaRPr>
                    </a:p>
                    <a:p>
                      <a:pPr marL="0" marR="0" algn="l">
                        <a:lnSpc>
                          <a:spcPct val="150000"/>
                        </a:lnSpc>
                        <a:spcBef>
                          <a:spcPts val="0"/>
                        </a:spcBef>
                        <a:spcAft>
                          <a:spcPts val="800"/>
                        </a:spcAft>
                      </a:pPr>
                      <a:r>
                        <a:rPr lang="en-US" sz="2000" i="1" dirty="0" err="1">
                          <a:latin typeface="Times New Roman" panose="02020603050405020304" pitchFamily="18" charset="0"/>
                          <a:cs typeface="Times New Roman" panose="02020603050405020304" pitchFamily="18" charset="0"/>
                        </a:rPr>
                        <a:t>E</a:t>
                      </a:r>
                      <a:r>
                        <a:rPr lang="en-US" sz="2000" i="1" baseline="-25000" dirty="0" err="1">
                          <a:latin typeface="Times New Roman" panose="02020603050405020304" pitchFamily="18" charset="0"/>
                          <a:cs typeface="Times New Roman" panose="02020603050405020304" pitchFamily="18" charset="0"/>
                        </a:rPr>
                        <a:t>amp</a:t>
                      </a:r>
                      <a:r>
                        <a:rPr lang="en-US" sz="2000" dirty="0">
                          <a:effectLst/>
                          <a:latin typeface="Times New Roman" panose="02020603050405020304" pitchFamily="18" charset="0"/>
                          <a:cs typeface="Times New Roman" panose="02020603050405020304" pitchFamily="18" charset="0"/>
                        </a:rPr>
                        <a:t> = 0.0013 </a:t>
                      </a:r>
                      <a:r>
                        <a:rPr lang="en-US" sz="2000" dirty="0" err="1">
                          <a:effectLst/>
                          <a:latin typeface="Times New Roman" panose="02020603050405020304" pitchFamily="18" charset="0"/>
                          <a:cs typeface="Times New Roman" panose="02020603050405020304" pitchFamily="18" charset="0"/>
                        </a:rPr>
                        <a:t>pJ</a:t>
                      </a:r>
                      <a:r>
                        <a:rPr lang="en-US" sz="2000" dirty="0">
                          <a:effectLst/>
                          <a:latin typeface="Times New Roman" panose="02020603050405020304" pitchFamily="18" charset="0"/>
                          <a:cs typeface="Times New Roman" panose="02020603050405020304" pitchFamily="18" charset="0"/>
                        </a:rPr>
                        <a:t>/bit/m</a:t>
                      </a:r>
                      <a:r>
                        <a:rPr lang="en-US" sz="2000" baseline="30000" dirty="0">
                          <a:effectLst/>
                          <a:latin typeface="Times New Roman" panose="02020603050405020304" pitchFamily="18" charset="0"/>
                          <a:cs typeface="Times New Roman" panose="02020603050405020304" pitchFamily="18" charset="0"/>
                        </a:rPr>
                        <a:t>4</a:t>
                      </a:r>
                      <a:endParaRPr lang="en-US" sz="2000" b="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611844025"/>
                  </a:ext>
                </a:extLst>
              </a:tr>
            </a:tbl>
          </a:graphicData>
        </a:graphic>
      </p:graphicFrame>
      <p:sp>
        <p:nvSpPr>
          <p:cNvPr id="4" name="Slide Number Placeholder 3"/>
          <p:cNvSpPr>
            <a:spLocks noGrp="1"/>
          </p:cNvSpPr>
          <p:nvPr>
            <p:ph type="sldNum" sz="quarter" idx="12"/>
          </p:nvPr>
        </p:nvSpPr>
        <p:spPr/>
        <p:txBody>
          <a:bodyPr/>
          <a:lstStyle/>
          <a:p>
            <a:fld id="{1EAADDF7-23EA-48BF-A96E-401D46561BAB}" type="slidenum">
              <a:rPr lang="en-US" smtClean="0"/>
              <a:t>16</a:t>
            </a:fld>
            <a:endParaRPr lang="en-US"/>
          </a:p>
        </p:txBody>
      </p:sp>
      <p:sp>
        <p:nvSpPr>
          <p:cNvPr id="3" name="TextBox 2">
            <a:extLst>
              <a:ext uri="{FF2B5EF4-FFF2-40B4-BE49-F238E27FC236}">
                <a16:creationId xmlns="" xmlns:a16="http://schemas.microsoft.com/office/drawing/2014/main" id="{9839CEF9-62C7-441A-9D84-EBC53CD25114}"/>
              </a:ext>
            </a:extLst>
          </p:cNvPr>
          <p:cNvSpPr txBox="1"/>
          <p:nvPr/>
        </p:nvSpPr>
        <p:spPr>
          <a:xfrm>
            <a:off x="4621269" y="5987018"/>
            <a:ext cx="2731838"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06: </a:t>
            </a:r>
            <a:r>
              <a:rPr lang="en-US" sz="1600" dirty="0">
                <a:latin typeface="Times New Roman" panose="02020603050405020304" pitchFamily="18" charset="0"/>
                <a:cs typeface="Times New Roman" panose="02020603050405020304" pitchFamily="18" charset="0"/>
              </a:rPr>
              <a:t>Network parameter </a:t>
            </a:r>
          </a:p>
        </p:txBody>
      </p:sp>
    </p:spTree>
    <p:extLst>
      <p:ext uri="{BB962C8B-B14F-4D97-AF65-F5344CB8AC3E}">
        <p14:creationId xmlns:p14="http://schemas.microsoft.com/office/powerpoint/2010/main" val="113936139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Simulation Phases</a:t>
            </a:r>
          </a:p>
        </p:txBody>
      </p:sp>
      <p:pic>
        <p:nvPicPr>
          <p:cNvPr id="6" name="Content Placeholder 5">
            <a:extLst>
              <a:ext uri="{FF2B5EF4-FFF2-40B4-BE49-F238E27FC236}">
                <a16:creationId xmlns="" xmlns:a16="http://schemas.microsoft.com/office/drawing/2014/main" id="{D49E58D6-FEF9-447C-9E7C-533E67ECD660}"/>
              </a:ext>
            </a:extLst>
          </p:cNvPr>
          <p:cNvPicPr>
            <a:picLocks noGrp="1" noChangeAspect="1"/>
          </p:cNvPicPr>
          <p:nvPr>
            <p:ph idx="1"/>
          </p:nvPr>
        </p:nvPicPr>
        <p:blipFill>
          <a:blip r:embed="rId3"/>
          <a:stretch>
            <a:fillRect/>
          </a:stretch>
        </p:blipFill>
        <p:spPr>
          <a:xfrm>
            <a:off x="839657" y="1825625"/>
            <a:ext cx="10512686" cy="4351338"/>
          </a:xfrm>
          <a:prstGeom prst="rect">
            <a:avLst/>
          </a:prstGeom>
        </p:spPr>
      </p:pic>
      <p:sp>
        <p:nvSpPr>
          <p:cNvPr id="4" name="Slide Number Placeholder 3"/>
          <p:cNvSpPr>
            <a:spLocks noGrp="1"/>
          </p:cNvSpPr>
          <p:nvPr>
            <p:ph type="sldNum" sz="quarter" idx="12"/>
          </p:nvPr>
        </p:nvSpPr>
        <p:spPr/>
        <p:txBody>
          <a:bodyPr/>
          <a:lstStyle/>
          <a:p>
            <a:fld id="{1EAADDF7-23EA-48BF-A96E-401D46561BAB}" type="slidenum">
              <a:rPr lang="en-US" smtClean="0"/>
              <a:t>17</a:t>
            </a:fld>
            <a:endParaRPr lang="en-US"/>
          </a:p>
        </p:txBody>
      </p:sp>
      <p:sp>
        <p:nvSpPr>
          <p:cNvPr id="8" name="TextBox 7">
            <a:extLst>
              <a:ext uri="{FF2B5EF4-FFF2-40B4-BE49-F238E27FC236}">
                <a16:creationId xmlns="" xmlns:a16="http://schemas.microsoft.com/office/drawing/2014/main" id="{9839CEF9-62C7-441A-9D84-EBC53CD25114}"/>
              </a:ext>
            </a:extLst>
          </p:cNvPr>
          <p:cNvSpPr txBox="1"/>
          <p:nvPr/>
        </p:nvSpPr>
        <p:spPr>
          <a:xfrm>
            <a:off x="4312498" y="6042026"/>
            <a:ext cx="3567003"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07: </a:t>
            </a:r>
            <a:r>
              <a:rPr lang="en-US" sz="1600" dirty="0">
                <a:latin typeface="Times New Roman" panose="02020603050405020304" pitchFamily="18" charset="0"/>
                <a:cs typeface="Times New Roman" panose="02020603050405020304" pitchFamily="18" charset="0"/>
              </a:rPr>
              <a:t>UPLEACH Simulation Phase </a:t>
            </a:r>
          </a:p>
        </p:txBody>
      </p:sp>
      <p:pic>
        <p:nvPicPr>
          <p:cNvPr id="3" name="Picture 2"/>
          <p:cNvPicPr>
            <a:picLocks noChangeAspect="1"/>
          </p:cNvPicPr>
          <p:nvPr/>
        </p:nvPicPr>
        <p:blipFill rotWithShape="1">
          <a:blip r:embed="rId4"/>
          <a:srcRect t="4983"/>
          <a:stretch/>
        </p:blipFill>
        <p:spPr>
          <a:xfrm>
            <a:off x="1676400" y="1348248"/>
            <a:ext cx="8839200" cy="4693778"/>
          </a:xfrm>
          <a:prstGeom prst="rect">
            <a:avLst/>
          </a:prstGeom>
        </p:spPr>
      </p:pic>
    </p:spTree>
    <p:extLst>
      <p:ext uri="{BB962C8B-B14F-4D97-AF65-F5344CB8AC3E}">
        <p14:creationId xmlns:p14="http://schemas.microsoft.com/office/powerpoint/2010/main" val="467428888"/>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Simulation Data</a:t>
            </a:r>
          </a:p>
        </p:txBody>
      </p:sp>
      <p:sp>
        <p:nvSpPr>
          <p:cNvPr id="3" name="Content Placeholder 2"/>
          <p:cNvSpPr>
            <a:spLocks noGrp="1"/>
          </p:cNvSpPr>
          <p:nvPr>
            <p:ph idx="1"/>
          </p:nvPr>
        </p:nvSpPr>
        <p:spPr>
          <a:xfrm>
            <a:off x="838200" y="1485625"/>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First Iteration Cluster Head Matrix</a:t>
            </a:r>
          </a:p>
        </p:txBody>
      </p:sp>
      <p:sp>
        <p:nvSpPr>
          <p:cNvPr id="4" name="Slide Number Placeholder 3"/>
          <p:cNvSpPr>
            <a:spLocks noGrp="1"/>
          </p:cNvSpPr>
          <p:nvPr>
            <p:ph type="sldNum" sz="quarter" idx="12"/>
          </p:nvPr>
        </p:nvSpPr>
        <p:spPr/>
        <p:txBody>
          <a:bodyPr/>
          <a:lstStyle/>
          <a:p>
            <a:fld id="{1EAADDF7-23EA-48BF-A96E-401D46561BAB}" type="slidenum">
              <a:rPr lang="en-US" smtClean="0"/>
              <a:t>18</a:t>
            </a:fld>
            <a:endParaRPr lang="en-US"/>
          </a:p>
        </p:txBody>
      </p:sp>
      <p:graphicFrame>
        <p:nvGraphicFramePr>
          <p:cNvPr id="5" name="Content Placeholder 4">
            <a:extLst>
              <a:ext uri="{FF2B5EF4-FFF2-40B4-BE49-F238E27FC236}">
                <a16:creationId xmlns="" xmlns:a16="http://schemas.microsoft.com/office/drawing/2014/main" id="{9A534E08-5459-4248-87FB-F4EEB2777BE2}"/>
              </a:ext>
            </a:extLst>
          </p:cNvPr>
          <p:cNvGraphicFramePr>
            <a:graphicFrameLocks/>
          </p:cNvGraphicFramePr>
          <p:nvPr>
            <p:extLst>
              <p:ext uri="{D42A27DB-BD31-4B8C-83A1-F6EECF244321}">
                <p14:modId xmlns:p14="http://schemas.microsoft.com/office/powerpoint/2010/main" val="4042919879"/>
              </p:ext>
            </p:extLst>
          </p:nvPr>
        </p:nvGraphicFramePr>
        <p:xfrm>
          <a:off x="1573237" y="2023817"/>
          <a:ext cx="8229600" cy="4469058"/>
        </p:xfrm>
        <a:graphic>
          <a:graphicData uri="http://schemas.openxmlformats.org/drawingml/2006/table">
            <a:tbl>
              <a:tblPr firstRow="1" firstCol="1" bandRow="1">
                <a:tableStyleId>{912C8C85-51F0-491E-9774-3900AFEF0FD7}</a:tableStyleId>
              </a:tblPr>
              <a:tblGrid>
                <a:gridCol w="2108440">
                  <a:extLst>
                    <a:ext uri="{9D8B030D-6E8A-4147-A177-3AD203B41FA5}">
                      <a16:colId xmlns="" xmlns:a16="http://schemas.microsoft.com/office/drawing/2014/main" val="3203689740"/>
                    </a:ext>
                  </a:extLst>
                </a:gridCol>
                <a:gridCol w="2102364">
                  <a:extLst>
                    <a:ext uri="{9D8B030D-6E8A-4147-A177-3AD203B41FA5}">
                      <a16:colId xmlns="" xmlns:a16="http://schemas.microsoft.com/office/drawing/2014/main" val="2182199824"/>
                    </a:ext>
                  </a:extLst>
                </a:gridCol>
                <a:gridCol w="2102364">
                  <a:extLst>
                    <a:ext uri="{9D8B030D-6E8A-4147-A177-3AD203B41FA5}">
                      <a16:colId xmlns="" xmlns:a16="http://schemas.microsoft.com/office/drawing/2014/main" val="2218195806"/>
                    </a:ext>
                  </a:extLst>
                </a:gridCol>
                <a:gridCol w="1916432">
                  <a:extLst>
                    <a:ext uri="{9D8B030D-6E8A-4147-A177-3AD203B41FA5}">
                      <a16:colId xmlns="" xmlns:a16="http://schemas.microsoft.com/office/drawing/2014/main" val="123983196"/>
                    </a:ext>
                  </a:extLst>
                </a:gridCol>
              </a:tblGrid>
              <a:tr h="319086">
                <a:tc>
                  <a:txBody>
                    <a:bodyPr/>
                    <a:lstStyle/>
                    <a:p>
                      <a:pPr marL="0" marR="0" algn="ctr">
                        <a:lnSpc>
                          <a:spcPct val="115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xd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yd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distance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703852106"/>
                  </a:ext>
                </a:extLst>
              </a:tr>
              <a:tr h="345831">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85.27281</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89.30603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159.4223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523966411"/>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234.9289</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311.1384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116.4979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690301080"/>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220.3239</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368.359</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169.5813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249135424"/>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264.717</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221.9252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68.3301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185809394"/>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317.2354</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302.1898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155.5214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49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118796166"/>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272.9212</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259.7236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94.25715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52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083291027"/>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369.7098</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39.90836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233.304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56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757786253"/>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364.7339</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369.4003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236.2916</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58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4097077519"/>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361.7166</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293.9417</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187.0222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62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234783513"/>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337.3407</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361.9637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212.3552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63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554933037"/>
                  </a:ext>
                </a:extLst>
              </a:tr>
              <a:tr h="345831">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397.3383</a:t>
                      </a:r>
                      <a:endParaRPr lang="en-US" sz="11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391.6698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275.0995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89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493636309"/>
                  </a:ext>
                </a:extLst>
              </a:tr>
              <a:tr h="345831">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212.6977</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397.4296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197.8375</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92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635856122"/>
                  </a:ext>
                </a:extLst>
              </a:tr>
            </a:tbl>
          </a:graphicData>
        </a:graphic>
      </p:graphicFrame>
    </p:spTree>
    <p:extLst>
      <p:ext uri="{BB962C8B-B14F-4D97-AF65-F5344CB8AC3E}">
        <p14:creationId xmlns:p14="http://schemas.microsoft.com/office/powerpoint/2010/main" val="147117909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Simulation Data (Cont.)</a:t>
            </a:r>
          </a:p>
        </p:txBody>
      </p:sp>
      <p:sp>
        <p:nvSpPr>
          <p:cNvPr id="3" name="Content Placeholder 2"/>
          <p:cNvSpPr>
            <a:spLocks noGrp="1"/>
          </p:cNvSpPr>
          <p:nvPr>
            <p:ph idx="1"/>
          </p:nvPr>
        </p:nvSpPr>
        <p:spPr>
          <a:xfrm>
            <a:off x="936674" y="4786983"/>
            <a:ext cx="4929554" cy="479256"/>
          </a:xfrm>
        </p:spPr>
        <p:txBody>
          <a:bodyPr anchor="ctr">
            <a:normAutofit/>
          </a:bodyPr>
          <a:lstStyle/>
          <a:p>
            <a:pPr marL="0" indent="0" algn="ctr">
              <a:buNone/>
            </a:pP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08: </a:t>
            </a:r>
            <a:r>
              <a:rPr lang="en-US" sz="1600" dirty="0">
                <a:latin typeface="Times New Roman" panose="02020603050405020304" pitchFamily="18" charset="0"/>
                <a:cs typeface="Times New Roman" panose="02020603050405020304" pitchFamily="18" charset="0"/>
              </a:rPr>
              <a:t>Dead node per round</a:t>
            </a:r>
          </a:p>
        </p:txBody>
      </p:sp>
      <p:sp>
        <p:nvSpPr>
          <p:cNvPr id="4" name="Slide Number Placeholder 3"/>
          <p:cNvSpPr>
            <a:spLocks noGrp="1"/>
          </p:cNvSpPr>
          <p:nvPr>
            <p:ph type="sldNum" sz="quarter" idx="12"/>
          </p:nvPr>
        </p:nvSpPr>
        <p:spPr/>
        <p:txBody>
          <a:bodyPr/>
          <a:lstStyle/>
          <a:p>
            <a:fld id="{1EAADDF7-23EA-48BF-A96E-401D46561BAB}" type="slidenum">
              <a:rPr lang="en-US" smtClean="0"/>
              <a:t>19</a:t>
            </a:fld>
            <a:endParaRPr lang="en-US" dirty="0"/>
          </a:p>
        </p:txBody>
      </p:sp>
      <p:graphicFrame>
        <p:nvGraphicFramePr>
          <p:cNvPr id="6" name="Chart 5">
            <a:extLst>
              <a:ext uri="{FF2B5EF4-FFF2-40B4-BE49-F238E27FC236}">
                <a16:creationId xmlns="" xmlns:a16="http://schemas.microsoft.com/office/drawing/2014/main" id="{5A2913DA-E531-4E3C-8080-3A132641F257}"/>
              </a:ext>
            </a:extLst>
          </p:cNvPr>
          <p:cNvGraphicFramePr/>
          <p:nvPr>
            <p:extLst>
              <p:ext uri="{D42A27DB-BD31-4B8C-83A1-F6EECF244321}">
                <p14:modId xmlns:p14="http://schemas.microsoft.com/office/powerpoint/2010/main" val="830628905"/>
              </p:ext>
            </p:extLst>
          </p:nvPr>
        </p:nvGraphicFramePr>
        <p:xfrm>
          <a:off x="936674" y="1550963"/>
          <a:ext cx="4929554" cy="3291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 xmlns:a16="http://schemas.microsoft.com/office/drawing/2014/main" id="{7A6D461D-9FCE-4954-B2AC-80F133D54BF4}"/>
              </a:ext>
            </a:extLst>
          </p:cNvPr>
          <p:cNvGraphicFramePr/>
          <p:nvPr>
            <p:extLst>
              <p:ext uri="{D42A27DB-BD31-4B8C-83A1-F6EECF244321}">
                <p14:modId xmlns:p14="http://schemas.microsoft.com/office/powerpoint/2010/main" val="3978595482"/>
              </p:ext>
            </p:extLst>
          </p:nvPr>
        </p:nvGraphicFramePr>
        <p:xfrm>
          <a:off x="6299981" y="1546517"/>
          <a:ext cx="4929553" cy="3291815"/>
        </p:xfrm>
        <a:graphic>
          <a:graphicData uri="http://schemas.openxmlformats.org/drawingml/2006/chart">
            <c:chart xmlns:c="http://schemas.openxmlformats.org/drawingml/2006/chart" xmlns:r="http://schemas.openxmlformats.org/officeDocument/2006/relationships" r:id="rId4"/>
          </a:graphicData>
        </a:graphic>
      </p:graphicFrame>
      <p:sp>
        <p:nvSpPr>
          <p:cNvPr id="8" name="Content Placeholder 2">
            <a:extLst>
              <a:ext uri="{FF2B5EF4-FFF2-40B4-BE49-F238E27FC236}">
                <a16:creationId xmlns="" xmlns:a16="http://schemas.microsoft.com/office/drawing/2014/main" id="{F8CFC98F-938E-4D62-ACF4-40487BB61D0D}"/>
              </a:ext>
            </a:extLst>
          </p:cNvPr>
          <p:cNvSpPr txBox="1">
            <a:spLocks/>
          </p:cNvSpPr>
          <p:nvPr/>
        </p:nvSpPr>
        <p:spPr>
          <a:xfrm>
            <a:off x="6522721" y="4786983"/>
            <a:ext cx="4929552" cy="47925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09: </a:t>
            </a:r>
            <a:r>
              <a:rPr lang="en-US" sz="1600" dirty="0">
                <a:latin typeface="Times New Roman" panose="02020603050405020304" pitchFamily="18" charset="0"/>
                <a:cs typeface="Times New Roman" panose="02020603050405020304" pitchFamily="18" charset="0"/>
              </a:rPr>
              <a:t>Alive node per round</a:t>
            </a:r>
          </a:p>
        </p:txBody>
      </p:sp>
      <p:sp>
        <p:nvSpPr>
          <p:cNvPr id="9" name="Content Placeholder 2">
            <a:extLst>
              <a:ext uri="{FF2B5EF4-FFF2-40B4-BE49-F238E27FC236}">
                <a16:creationId xmlns="" xmlns:a16="http://schemas.microsoft.com/office/drawing/2014/main" id="{BC319778-8812-4954-8018-9FE87902F615}"/>
              </a:ext>
            </a:extLst>
          </p:cNvPr>
          <p:cNvSpPr txBox="1">
            <a:spLocks/>
          </p:cNvSpPr>
          <p:nvPr/>
        </p:nvSpPr>
        <p:spPr>
          <a:xfrm>
            <a:off x="936674" y="5257093"/>
            <a:ext cx="4929554" cy="903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Figure 07 shows how many nodes died per round. After all nodes are dead, the above figure formed.</a:t>
            </a:r>
          </a:p>
        </p:txBody>
      </p:sp>
      <p:sp>
        <p:nvSpPr>
          <p:cNvPr id="10" name="Content Placeholder 2">
            <a:extLst>
              <a:ext uri="{FF2B5EF4-FFF2-40B4-BE49-F238E27FC236}">
                <a16:creationId xmlns="" xmlns:a16="http://schemas.microsoft.com/office/drawing/2014/main" id="{1992041A-80BE-4BB3-B780-E96D33CDA3CD}"/>
              </a:ext>
            </a:extLst>
          </p:cNvPr>
          <p:cNvSpPr txBox="1">
            <a:spLocks/>
          </p:cNvSpPr>
          <p:nvPr/>
        </p:nvSpPr>
        <p:spPr>
          <a:xfrm>
            <a:off x="6522720" y="5312276"/>
            <a:ext cx="4929554" cy="903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Times New Roman" panose="02020603050405020304" pitchFamily="18" charset="0"/>
                <a:cs typeface="Times New Roman" panose="02020603050405020304" pitchFamily="18" charset="0"/>
              </a:rPr>
              <a:t>Figure 08 shows how many nodes alive per round. After all nodes are dead, the above figure formed.</a:t>
            </a:r>
          </a:p>
        </p:txBody>
      </p:sp>
    </p:spTree>
    <p:extLst>
      <p:ext uri="{BB962C8B-B14F-4D97-AF65-F5344CB8AC3E}">
        <p14:creationId xmlns:p14="http://schemas.microsoft.com/office/powerpoint/2010/main" val="309486454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Abstract</a:t>
            </a:r>
            <a:endParaRPr lang="en-US" dirty="0"/>
          </a:p>
        </p:txBody>
      </p:sp>
      <p:sp>
        <p:nvSpPr>
          <p:cNvPr id="3" name="Content Placeholder 2"/>
          <p:cNvSpPr>
            <a:spLocks noGrp="1"/>
          </p:cNvSpPr>
          <p:nvPr>
            <p:ph idx="1"/>
          </p:nvPr>
        </p:nvSpPr>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Wireless sensor network is one of the most widely used thinks in today’s world. Though, this kind of network is much complex and its energy consumption is high.</a:t>
            </a:r>
          </a:p>
          <a:p>
            <a:pPr algn="just">
              <a:lnSpc>
                <a:spcPct val="100000"/>
              </a:lnSpc>
            </a:pPr>
            <a:r>
              <a:rPr lang="en-US" sz="2400" dirty="0">
                <a:latin typeface="Times New Roman" panose="02020603050405020304" pitchFamily="18" charset="0"/>
                <a:cs typeface="Times New Roman" panose="02020603050405020304" pitchFamily="18" charset="0"/>
              </a:rPr>
              <a:t>In this paper we modified “LEACH“, the widely optimistic wireless sensor network's routing protocol.</a:t>
            </a:r>
          </a:p>
          <a:p>
            <a:pPr algn="just">
              <a:lnSpc>
                <a:spcPct val="100000"/>
              </a:lnSpc>
            </a:pPr>
            <a:r>
              <a:rPr lang="en-US" sz="2400" dirty="0">
                <a:latin typeface="Times New Roman" panose="02020603050405020304" pitchFamily="18" charset="0"/>
                <a:cs typeface="Times New Roman" panose="02020603050405020304" pitchFamily="18" charset="0"/>
              </a:rPr>
              <a:t>Our upgraded “LEACH" protocol used improved cluster head selection technique with the concept of assisted node that’s more energy efficient and it’s more enhanced than previous “LEACH" protocol technique.</a:t>
            </a:r>
          </a:p>
        </p:txBody>
      </p:sp>
      <p:sp>
        <p:nvSpPr>
          <p:cNvPr id="4" name="Slide Number Placeholder 3"/>
          <p:cNvSpPr>
            <a:spLocks noGrp="1"/>
          </p:cNvSpPr>
          <p:nvPr>
            <p:ph type="sldNum" sz="quarter" idx="12"/>
          </p:nvPr>
        </p:nvSpPr>
        <p:spPr/>
        <p:txBody>
          <a:bodyPr/>
          <a:lstStyle/>
          <a:p>
            <a:fld id="{1EAADDF7-23EA-48BF-A96E-401D46561BAB}" type="slidenum">
              <a:rPr lang="en-US" smtClean="0"/>
              <a:t>2</a:t>
            </a:fld>
            <a:endParaRPr lang="en-US"/>
          </a:p>
        </p:txBody>
      </p:sp>
    </p:spTree>
    <p:extLst>
      <p:ext uri="{BB962C8B-B14F-4D97-AF65-F5344CB8AC3E}">
        <p14:creationId xmlns:p14="http://schemas.microsoft.com/office/powerpoint/2010/main" val="61291104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Simulation Data (Cont.)</a:t>
            </a:r>
          </a:p>
        </p:txBody>
      </p:sp>
      <p:sp>
        <p:nvSpPr>
          <p:cNvPr id="3" name="Content Placeholder 2"/>
          <p:cNvSpPr>
            <a:spLocks noGrp="1"/>
          </p:cNvSpPr>
          <p:nvPr>
            <p:ph idx="1"/>
          </p:nvPr>
        </p:nvSpPr>
        <p:spPr>
          <a:xfrm>
            <a:off x="936674" y="4786983"/>
            <a:ext cx="4929554" cy="479256"/>
          </a:xfrm>
        </p:spPr>
        <p:txBody>
          <a:bodyPr>
            <a:normAutofit/>
          </a:bodyPr>
          <a:lstStyle/>
          <a:p>
            <a:pPr marL="0" indent="0" algn="ctr">
              <a:buNone/>
            </a:pP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10: </a:t>
            </a:r>
            <a:r>
              <a:rPr lang="en-US" sz="1600" dirty="0">
                <a:latin typeface="Times New Roman" panose="02020603050405020304" pitchFamily="18" charset="0"/>
                <a:cs typeface="Times New Roman" panose="02020603050405020304" pitchFamily="18" charset="0"/>
              </a:rPr>
              <a:t>Residual Energy per round</a:t>
            </a:r>
          </a:p>
        </p:txBody>
      </p:sp>
      <p:sp>
        <p:nvSpPr>
          <p:cNvPr id="4" name="Slide Number Placeholder 3"/>
          <p:cNvSpPr>
            <a:spLocks noGrp="1"/>
          </p:cNvSpPr>
          <p:nvPr>
            <p:ph type="sldNum" sz="quarter" idx="12"/>
          </p:nvPr>
        </p:nvSpPr>
        <p:spPr/>
        <p:txBody>
          <a:bodyPr/>
          <a:lstStyle/>
          <a:p>
            <a:fld id="{1EAADDF7-23EA-48BF-A96E-401D46561BAB}" type="slidenum">
              <a:rPr lang="en-US" smtClean="0"/>
              <a:t>20</a:t>
            </a:fld>
            <a:endParaRPr lang="en-US" dirty="0"/>
          </a:p>
        </p:txBody>
      </p:sp>
      <p:sp>
        <p:nvSpPr>
          <p:cNvPr id="8" name="Content Placeholder 2">
            <a:extLst>
              <a:ext uri="{FF2B5EF4-FFF2-40B4-BE49-F238E27FC236}">
                <a16:creationId xmlns="" xmlns:a16="http://schemas.microsoft.com/office/drawing/2014/main" id="{F8CFC98F-938E-4D62-ACF4-40487BB61D0D}"/>
              </a:ext>
            </a:extLst>
          </p:cNvPr>
          <p:cNvSpPr txBox="1">
            <a:spLocks/>
          </p:cNvSpPr>
          <p:nvPr/>
        </p:nvSpPr>
        <p:spPr>
          <a:xfrm>
            <a:off x="6522721" y="4786983"/>
            <a:ext cx="4929552" cy="47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Figure </a:t>
            </a:r>
            <a:r>
              <a:rPr lang="en-US" sz="1600" dirty="0" smtClean="0">
                <a:latin typeface="Times New Roman" panose="02020603050405020304" pitchFamily="18" charset="0"/>
                <a:cs typeface="Times New Roman" panose="02020603050405020304" pitchFamily="18" charset="0"/>
              </a:rPr>
              <a:t>11: </a:t>
            </a:r>
            <a:r>
              <a:rPr lang="en-US" sz="1600" dirty="0">
                <a:latin typeface="Times New Roman" panose="02020603050405020304" pitchFamily="18" charset="0"/>
                <a:cs typeface="Times New Roman" panose="02020603050405020304" pitchFamily="18" charset="0"/>
              </a:rPr>
              <a:t>Alive node per round</a:t>
            </a:r>
          </a:p>
        </p:txBody>
      </p:sp>
      <p:sp>
        <p:nvSpPr>
          <p:cNvPr id="9" name="Content Placeholder 2">
            <a:extLst>
              <a:ext uri="{FF2B5EF4-FFF2-40B4-BE49-F238E27FC236}">
                <a16:creationId xmlns="" xmlns:a16="http://schemas.microsoft.com/office/drawing/2014/main" id="{BC319778-8812-4954-8018-9FE87902F615}"/>
              </a:ext>
            </a:extLst>
          </p:cNvPr>
          <p:cNvSpPr txBox="1">
            <a:spLocks/>
          </p:cNvSpPr>
          <p:nvPr/>
        </p:nvSpPr>
        <p:spPr>
          <a:xfrm>
            <a:off x="936674" y="5257093"/>
            <a:ext cx="4929554" cy="903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Figure 09 shows that residual energy per round consist in the simulation</a:t>
            </a:r>
          </a:p>
        </p:txBody>
      </p:sp>
      <p:sp>
        <p:nvSpPr>
          <p:cNvPr id="10" name="Content Placeholder 2">
            <a:extLst>
              <a:ext uri="{FF2B5EF4-FFF2-40B4-BE49-F238E27FC236}">
                <a16:creationId xmlns="" xmlns:a16="http://schemas.microsoft.com/office/drawing/2014/main" id="{1992041A-80BE-4BB3-B780-E96D33CDA3CD}"/>
              </a:ext>
            </a:extLst>
          </p:cNvPr>
          <p:cNvSpPr txBox="1">
            <a:spLocks/>
          </p:cNvSpPr>
          <p:nvPr/>
        </p:nvSpPr>
        <p:spPr>
          <a:xfrm>
            <a:off x="6522720" y="5312276"/>
            <a:ext cx="4929554" cy="903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Times New Roman" panose="02020603050405020304" pitchFamily="18" charset="0"/>
                <a:cs typeface="Times New Roman" panose="02020603050405020304" pitchFamily="18" charset="0"/>
              </a:rPr>
              <a:t>Figure 10 shows that the energy consumption rate per round. This figure formed for energy consumption rate.</a:t>
            </a:r>
          </a:p>
        </p:txBody>
      </p:sp>
      <p:graphicFrame>
        <p:nvGraphicFramePr>
          <p:cNvPr id="11" name="Chart 10">
            <a:extLst>
              <a:ext uri="{FF2B5EF4-FFF2-40B4-BE49-F238E27FC236}">
                <a16:creationId xmlns="" xmlns:a16="http://schemas.microsoft.com/office/drawing/2014/main" id="{DA0382C3-DAA5-4AB9-9220-A610709D460E}"/>
              </a:ext>
            </a:extLst>
          </p:cNvPr>
          <p:cNvGraphicFramePr/>
          <p:nvPr>
            <p:extLst>
              <p:ext uri="{D42A27DB-BD31-4B8C-83A1-F6EECF244321}">
                <p14:modId xmlns:p14="http://schemas.microsoft.com/office/powerpoint/2010/main" val="1834033191"/>
              </p:ext>
            </p:extLst>
          </p:nvPr>
        </p:nvGraphicFramePr>
        <p:xfrm>
          <a:off x="838199" y="1693753"/>
          <a:ext cx="4929553" cy="30932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 xmlns:a16="http://schemas.microsoft.com/office/drawing/2014/main" id="{EC593A2A-2184-43E1-BF00-F4F7C0E6BB1F}"/>
              </a:ext>
            </a:extLst>
          </p:cNvPr>
          <p:cNvGraphicFramePr/>
          <p:nvPr>
            <p:extLst>
              <p:ext uri="{D42A27DB-BD31-4B8C-83A1-F6EECF244321}">
                <p14:modId xmlns:p14="http://schemas.microsoft.com/office/powerpoint/2010/main" val="1988015829"/>
              </p:ext>
            </p:extLst>
          </p:nvPr>
        </p:nvGraphicFramePr>
        <p:xfrm>
          <a:off x="6324600" y="1690687"/>
          <a:ext cx="5029200" cy="30932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4636277"/>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7937" y="2795505"/>
            <a:ext cx="6563198"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Energy Calculation ???</a:t>
            </a:r>
          </a:p>
        </p:txBody>
      </p:sp>
      <p:sp>
        <p:nvSpPr>
          <p:cNvPr id="4" name="Slide Number Placeholder 3"/>
          <p:cNvSpPr>
            <a:spLocks noGrp="1"/>
          </p:cNvSpPr>
          <p:nvPr>
            <p:ph type="sldNum" sz="quarter" idx="12"/>
          </p:nvPr>
        </p:nvSpPr>
        <p:spPr/>
        <p:txBody>
          <a:bodyPr/>
          <a:lstStyle/>
          <a:p>
            <a:fld id="{1EAADDF7-23EA-48BF-A96E-401D46561BAB}" type="slidenum">
              <a:rPr lang="en-US" smtClean="0"/>
              <a:t>21</a:t>
            </a:fld>
            <a:endParaRPr lang="en-US"/>
          </a:p>
        </p:txBody>
      </p:sp>
    </p:spTree>
    <p:extLst>
      <p:ext uri="{BB962C8B-B14F-4D97-AF65-F5344CB8AC3E}">
        <p14:creationId xmlns:p14="http://schemas.microsoft.com/office/powerpoint/2010/main" val="3351555236"/>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1.66667E-6 3.33333E-6 L 0.00065 -0.67894 " pathEditMode="relative" rAng="0" ptsTypes="AA">
                                      <p:cBhvr>
                                        <p:cTn id="6" dur="2000" fill="hold"/>
                                        <p:tgtEl>
                                          <p:spTgt spid="2"/>
                                        </p:tgtEl>
                                        <p:attrNameLst>
                                          <p:attrName>ppt_x</p:attrName>
                                          <p:attrName>ppt_y</p:attrName>
                                        </p:attrNameLst>
                                      </p:cBhvr>
                                      <p:rCtr x="26" y="-3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EAADDF7-23EA-48BF-A96E-401D46561BAB}" type="slidenum">
              <a:rPr lang="en-US" smtClean="0"/>
              <a:t>22</a:t>
            </a:fld>
            <a:endParaRPr lang="en-US"/>
          </a:p>
        </p:txBody>
      </p:sp>
      <p:sp>
        <p:nvSpPr>
          <p:cNvPr id="5" name="Title 4"/>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First Order Radio Model (FORM</a:t>
            </a:r>
            <a:r>
              <a:rPr lang="en-US" sz="3200" dirty="0" smtClean="0">
                <a:latin typeface="Times New Roman" panose="02020603050405020304" pitchFamily="18" charset="0"/>
                <a:cs typeface="Times New Roman" panose="02020603050405020304" pitchFamily="18" charset="0"/>
              </a:rPr>
              <a:t>)</a:t>
            </a:r>
            <a:endParaRPr lang="en-US" sz="3200" dirty="0"/>
          </a:p>
        </p:txBody>
      </p:sp>
      <p:pic>
        <p:nvPicPr>
          <p:cNvPr id="6" name="Picture 5"/>
          <p:cNvPicPr>
            <a:picLocks noChangeAspect="1"/>
          </p:cNvPicPr>
          <p:nvPr/>
        </p:nvPicPr>
        <p:blipFill>
          <a:blip r:embed="rId3"/>
          <a:stretch>
            <a:fillRect/>
          </a:stretch>
        </p:blipFill>
        <p:spPr>
          <a:xfrm>
            <a:off x="2743200" y="1312333"/>
            <a:ext cx="6705600" cy="4538134"/>
          </a:xfrm>
          <a:prstGeom prst="rect">
            <a:avLst/>
          </a:prstGeom>
        </p:spPr>
      </p:pic>
    </p:spTree>
    <p:extLst>
      <p:ext uri="{BB962C8B-B14F-4D97-AF65-F5344CB8AC3E}">
        <p14:creationId xmlns:p14="http://schemas.microsoft.com/office/powerpoint/2010/main" val="1821000453"/>
      </p:ext>
    </p:extLst>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0D5ED71D-EFCB-4E4D-B3FD-C8BDE27DE9C0}"/>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First Order Radio Model (Cont.)</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47141"/>
                <a:ext cx="10515600" cy="4952756"/>
              </a:xfrm>
            </p:spPr>
            <p:txBody>
              <a:bodyPr anchor="t">
                <a:noAutofit/>
              </a:bodyPr>
              <a:lstStyle/>
              <a:p>
                <a:pPr algn="just"/>
                <a:r>
                  <a:rPr lang="en-US" sz="2000" dirty="0">
                    <a:latin typeface="Times New Roman" panose="02020603050405020304" pitchFamily="18" charset="0"/>
                    <a:cs typeface="Times New Roman" panose="02020603050405020304" pitchFamily="18" charset="0"/>
                  </a:rPr>
                  <a:t>The energy consumption of transmitting a k-bit packet at a distance d can be expressed by[1]:</a:t>
                </a: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𝐸</m:t>
                          </m:r>
                        </m:e>
                        <m:sub>
                          <m:r>
                            <a:rPr lang="en-US" sz="2000" b="0" i="1" smtClean="0">
                              <a:latin typeface="Cambria Math" panose="02040503050406030204" pitchFamily="18" charset="0"/>
                              <a:cs typeface="Times New Roman" panose="02020603050405020304" pitchFamily="18" charset="0"/>
                            </a:rPr>
                            <m:t>𝑇𝑥</m:t>
                          </m:r>
                        </m:sub>
                      </m:sSub>
                      <m:d>
                        <m:dPr>
                          <m:ctrlPr>
                            <a:rPr lang="en-US" sz="200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𝑑</m:t>
                          </m:r>
                        </m:e>
                      </m:d>
                      <m:r>
                        <a:rPr lang="en-US"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𝐸</m:t>
                          </m:r>
                        </m:e>
                        <m:sub>
                          <m:r>
                            <a:rPr lang="en-US" sz="2000" b="0" i="1" smtClean="0">
                              <a:latin typeface="Cambria Math" panose="02040503050406030204" pitchFamily="18" charset="0"/>
                              <a:cs typeface="Times New Roman" panose="02020603050405020304" pitchFamily="18" charset="0"/>
                            </a:rPr>
                            <m:t>𝑒𝑙𝑒𝑐</m:t>
                          </m:r>
                        </m:sub>
                      </m:s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 </m:t>
                      </m:r>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𝐸</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𝑓𝑠</m:t>
                          </m:r>
                        </m:sub>
                      </m:sSub>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m:t>
                      </m:r>
                      <m:sSup>
                        <m:sSupPr>
                          <m:ctrlPr>
                            <a:rPr lang="en-US" sz="200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𝑑</m:t>
                          </m:r>
                        </m:e>
                        <m:sup>
                          <m:r>
                            <a:rPr lang="en-US" sz="2000" b="0" i="1" smtClean="0">
                              <a:latin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𝑖𝑓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𝑑</m:t>
                      </m:r>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𝑑</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oMath>
                  </m:oMathPara>
                </a14:m>
                <a:endParaRPr lang="en-US" sz="2000" i="1" dirty="0">
                  <a:latin typeface="Times New Roman" panose="02020603050405020304" pitchFamily="18" charset="0"/>
                  <a:cs typeface="Times New Roman" panose="02020603050405020304" pitchFamily="18" charset="0"/>
                </a:endParaRPr>
              </a:p>
              <a:p>
                <a:pPr marL="0" indent="0" algn="just">
                  <a:lnSpc>
                    <a:spcPct val="20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𝐸</m:t>
                          </m:r>
                        </m:e>
                        <m:sub>
                          <m:r>
                            <a:rPr lang="en-US" sz="2000" i="1">
                              <a:latin typeface="Cambria Math" panose="02040503050406030204" pitchFamily="18" charset="0"/>
                              <a:cs typeface="Times New Roman" panose="02020603050405020304" pitchFamily="18" charset="0"/>
                            </a:rPr>
                            <m:t>𝑇𝑥</m:t>
                          </m:r>
                        </m:sub>
                      </m:sSub>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𝑘</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𝑑</m:t>
                          </m:r>
                        </m:e>
                      </m:d>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𝐸</m:t>
                          </m:r>
                        </m:e>
                        <m:sub>
                          <m:r>
                            <a:rPr lang="en-US" sz="2000" i="1">
                              <a:latin typeface="Cambria Math" panose="02040503050406030204" pitchFamily="18" charset="0"/>
                              <a:cs typeface="Times New Roman" panose="02020603050405020304" pitchFamily="18" charset="0"/>
                            </a:rPr>
                            <m:t>𝑒𝑙𝑒𝑐</m:t>
                          </m:r>
                        </m:sub>
                      </m:sSub>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𝑘</m:t>
                      </m:r>
                      <m:r>
                        <a:rPr lang="en-US" sz="2000" i="1">
                          <a:latin typeface="Cambria Math" panose="02040503050406030204" pitchFamily="18"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i="1">
                              <a:latin typeface="Cambria Math" panose="02040503050406030204" pitchFamily="18" charset="0"/>
                              <a:cs typeface="Times New Roman" panose="02020603050405020304" pitchFamily="18" charset="0"/>
                            </a:rPr>
                            <m:t>𝑎𝑚𝑝</m:t>
                          </m:r>
                        </m:sub>
                      </m:sSub>
                      <m:r>
                        <a:rPr lang="en-US" sz="2000" i="1">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𝑘</m:t>
                      </m:r>
                      <m:r>
                        <a:rPr lang="en-US" sz="2000" i="1">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cs typeface="Times New Roman" panose="02020603050405020304" pitchFamily="18" charset="0"/>
                            </a:rPr>
                            <m:t>𝑑</m:t>
                          </m:r>
                        </m:e>
                        <m:sup>
                          <m:r>
                            <a:rPr lang="en-US" sz="2000" b="0" i="1" smtClean="0">
                              <a:latin typeface="Cambria Math" panose="02040503050406030204" pitchFamily="18" charset="0"/>
                              <a:cs typeface="Times New Roman" panose="02020603050405020304" pitchFamily="18" charset="0"/>
                            </a:rPr>
                            <m:t>4</m:t>
                          </m:r>
                        </m:sup>
                      </m:sSup>
                      <m:r>
                        <a:rPr lang="en-US" sz="2000" i="1">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𝑖𝑓</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𝑑</m:t>
                      </m:r>
                      <m:r>
                        <a:rPr lang="en-US" sz="2000" b="0" i="1" smtClean="0">
                          <a:latin typeface="Cambria Math" panose="02040503050406030204" pitchFamily="18" charset="0"/>
                          <a:cs typeface="Times New Roman" panose="02020603050405020304" pitchFamily="18" charset="0"/>
                        </a:rPr>
                        <m:t>&gt;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𝑑</m:t>
                          </m:r>
                        </m:e>
                        <m:sub>
                          <m:r>
                            <a:rPr lang="en-US" sz="2000" i="1">
                              <a:latin typeface="Cambria Math" panose="02040503050406030204" pitchFamily="18" charset="0"/>
                              <a:cs typeface="Times New Roman" panose="02020603050405020304" pitchFamily="18" charset="0"/>
                            </a:rPr>
                            <m:t>0</m:t>
                          </m:r>
                        </m:sub>
                      </m:sSub>
                      <m:r>
                        <a:rPr lang="en-US" sz="2000" i="1">
                          <a:latin typeface="Cambria Math" panose="02040503050406030204" pitchFamily="18" charset="0"/>
                          <a:cs typeface="Times New Roman" panose="02020603050405020304" pitchFamily="18" charset="0"/>
                        </a:rPr>
                        <m:t>)</m:t>
                      </m:r>
                    </m:oMath>
                  </m:oMathPara>
                </a14:m>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And receiving a k-bit packet can be calculated by:</a:t>
                </a:r>
                <a:endParaRPr lang="en-US" sz="2000" i="1" dirty="0">
                  <a:latin typeface="Cambria Math" panose="02040503050406030204" pitchFamily="18" charset="0"/>
                  <a:cs typeface="Times New Roman" panose="020206030504050203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𝐸</m:t>
                          </m:r>
                        </m:e>
                        <m:sub>
                          <m:r>
                            <a:rPr lang="en-US" sz="2000" b="0" i="1" smtClean="0">
                              <a:latin typeface="Cambria Math" panose="02040503050406030204" pitchFamily="18" charset="0"/>
                              <a:cs typeface="Times New Roman" panose="02020603050405020304" pitchFamily="18" charset="0"/>
                            </a:rPr>
                            <m:t>𝑅</m:t>
                          </m:r>
                          <m:r>
                            <a:rPr lang="en-US" sz="2000" i="1">
                              <a:latin typeface="Cambria Math" panose="02040503050406030204" pitchFamily="18" charset="0"/>
                              <a:cs typeface="Times New Roman" panose="02020603050405020304" pitchFamily="18" charset="0"/>
                            </a:rPr>
                            <m:t>𝑥</m:t>
                          </m:r>
                        </m:sub>
                      </m:sSub>
                      <m:d>
                        <m:dPr>
                          <m:ctrlPr>
                            <a:rPr lang="en-US" sz="2000" i="1">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cs typeface="Times New Roman" panose="02020603050405020304" pitchFamily="18" charset="0"/>
                            </a:rPr>
                            <m:t>𝑘</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𝑑</m:t>
                          </m:r>
                        </m:e>
                      </m:d>
                      <m:r>
                        <a:rPr lang="en-US" sz="2000" i="1">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𝐸</m:t>
                          </m:r>
                        </m:e>
                        <m:sub>
                          <m:r>
                            <a:rPr lang="en-US" sz="2000" i="1">
                              <a:latin typeface="Cambria Math" panose="02040503050406030204" pitchFamily="18" charset="0"/>
                              <a:cs typeface="Times New Roman" panose="02020603050405020304" pitchFamily="18" charset="0"/>
                            </a:rPr>
                            <m:t>𝑒𝑙𝑒𝑐</m:t>
                          </m:r>
                        </m:sub>
                      </m:sSub>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𝑘</m:t>
                      </m:r>
                    </m:oMath>
                  </m:oMathPara>
                </a14:m>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where</a:t>
                </a:r>
              </a:p>
              <a:p>
                <a:pPr marL="0" indent="0" algn="just">
                  <a:buNone/>
                </a:pP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𝐸</m:t>
                        </m:r>
                      </m:e>
                      <m:sub>
                        <m:r>
                          <a:rPr lang="en-US" sz="2000" i="1">
                            <a:latin typeface="Cambria Math" panose="02040503050406030204" pitchFamily="18" charset="0"/>
                            <a:cs typeface="Times New Roman" panose="02020603050405020304" pitchFamily="18" charset="0"/>
                          </a:rPr>
                          <m:t>𝑒𝑙𝑒𝑐</m:t>
                        </m:r>
                      </m:sub>
                    </m:sSub>
                  </m:oMath>
                </a14:m>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E</a:t>
                </a:r>
                <a:r>
                  <a:rPr lang="en-US" sz="2000" i="1" baseline="-25000" dirty="0">
                    <a:latin typeface="Times New Roman" panose="02020603050405020304" pitchFamily="18" charset="0"/>
                    <a:cs typeface="Times New Roman" panose="02020603050405020304" pitchFamily="18" charset="0"/>
                  </a:rPr>
                  <a:t>TX</a:t>
                </a:r>
                <a:r>
                  <a:rPr lang="en-US" sz="2000" i="1" dirty="0">
                    <a:latin typeface="Times New Roman" panose="02020603050405020304" pitchFamily="18" charset="0"/>
                    <a:cs typeface="Times New Roman" panose="02020603050405020304" pitchFamily="18" charset="0"/>
                  </a:rPr>
                  <a:t> + E</a:t>
                </a:r>
                <a:r>
                  <a:rPr lang="en-US" sz="2000" i="1" baseline="-25000" dirty="0">
                    <a:latin typeface="Times New Roman" panose="02020603050405020304" pitchFamily="18" charset="0"/>
                    <a:cs typeface="Times New Roman" panose="02020603050405020304" pitchFamily="18" charset="0"/>
                  </a:rPr>
                  <a:t>DA</a:t>
                </a:r>
                <a:r>
                  <a:rPr lang="en-US" sz="2000" i="1" dirty="0">
                    <a:latin typeface="Times New Roman" panose="02020603050405020304" pitchFamily="18" charset="0"/>
                    <a:cs typeface="Times New Roman" panose="02020603050405020304" pitchFamily="18" charset="0"/>
                  </a:rPr>
                  <a:t>  or E</a:t>
                </a:r>
                <a:r>
                  <a:rPr lang="en-US" sz="2000" i="1" baseline="-25000" dirty="0">
                    <a:latin typeface="Times New Roman" panose="02020603050405020304" pitchFamily="18" charset="0"/>
                    <a:cs typeface="Times New Roman" panose="02020603050405020304" pitchFamily="18" charset="0"/>
                  </a:rPr>
                  <a:t>RX</a:t>
                </a:r>
                <a:r>
                  <a:rPr lang="en-US" sz="2000" i="1" dirty="0">
                    <a:latin typeface="Times New Roman" panose="02020603050405020304" pitchFamily="18" charset="0"/>
                    <a:cs typeface="Times New Roman" panose="02020603050405020304" pitchFamily="18" charset="0"/>
                  </a:rPr>
                  <a:t> + E</a:t>
                </a:r>
                <a:r>
                  <a:rPr lang="en-US" sz="2000" i="1" baseline="-25000" dirty="0">
                    <a:latin typeface="Times New Roman" panose="02020603050405020304" pitchFamily="18" charset="0"/>
                    <a:cs typeface="Times New Roman" panose="02020603050405020304" pitchFamily="18" charset="0"/>
                  </a:rPr>
                  <a:t>DA</a:t>
                </a:r>
                <a:r>
                  <a:rPr lang="en-US" sz="2000" i="1" dirty="0">
                    <a:latin typeface="Times New Roman" panose="02020603050405020304" pitchFamily="18" charset="0"/>
                    <a:cs typeface="Times New Roman" panose="02020603050405020304" pitchFamily="18" charset="0"/>
                  </a:rPr>
                  <a:t> </a:t>
                </a:r>
              </a:p>
              <a:p>
                <a:pPr marL="0" indent="0" algn="just">
                  <a:buNone/>
                </a:pP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i="1">
                            <a:latin typeface="Cambria Math" panose="02040503050406030204" pitchFamily="18" charset="0"/>
                            <a:cs typeface="Times New Roman" panose="02020603050405020304" pitchFamily="18" charset="0"/>
                          </a:rPr>
                          <m:t>𝑎𝑚𝑝</m:t>
                        </m:r>
                      </m:sub>
                    </m:sSub>
                  </m:oMath>
                </a14:m>
                <a:r>
                  <a:rPr lang="en-US" sz="2000" dirty="0">
                    <a:latin typeface="Times New Roman" panose="02020603050405020304" pitchFamily="18" charset="0"/>
                    <a:cs typeface="Times New Roman" panose="02020603050405020304" pitchFamily="18" charset="0"/>
                  </a:rPr>
                  <a:t> = transmit amplifier to ensure the smooth operation</a:t>
                </a:r>
                <a:endParaRPr lang="en-US" sz="2000" i="1" dirty="0">
                  <a:latin typeface="Times New Roman" panose="02020603050405020304" pitchFamily="18" charset="0"/>
                  <a:cs typeface="Times New Roman" panose="02020603050405020304" pitchFamily="18" charset="0"/>
                </a:endParaRPr>
              </a:p>
              <a:p>
                <a:pPr marL="0" indent="0" algn="just">
                  <a:buNone/>
                </a:pPr>
                <a:r>
                  <a:rPr lang="en-US" sz="2000"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 size of the transmitting or receiving packet</a:t>
                </a:r>
              </a:p>
              <a:p>
                <a:pPr marL="0" indent="0" algn="just">
                  <a:buNone/>
                </a:pPr>
                <a:r>
                  <a:rPr lang="en-US" sz="2000"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 = the distance between the transmission node and receiver node and </a:t>
                </a:r>
              </a:p>
              <a:p>
                <a:pPr marL="0" indent="0" algn="just">
                  <a:buNone/>
                </a:pP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𝑑</m:t>
                        </m:r>
                      </m:e>
                      <m:sub>
                        <m:r>
                          <a:rPr lang="en-US" sz="2000" i="1">
                            <a:latin typeface="Cambria Math" panose="02040503050406030204" pitchFamily="18" charset="0"/>
                            <a:cs typeface="Times New Roman" panose="02020603050405020304" pitchFamily="18" charset="0"/>
                          </a:rPr>
                          <m:t>0</m:t>
                        </m:r>
                      </m:sub>
                    </m:sSub>
                  </m:oMath>
                </a14:m>
                <a:r>
                  <a:rPr lang="en-US" sz="2000" dirty="0">
                    <a:latin typeface="Times New Roman" panose="02020603050405020304" pitchFamily="18" charset="0"/>
                    <a:cs typeface="Times New Roman" panose="02020603050405020304" pitchFamily="18" charset="0"/>
                  </a:rPr>
                  <a:t> = a predefined value, which depends on the performance of the sensor node</a:t>
                </a: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47141"/>
                <a:ext cx="10515600" cy="4952756"/>
              </a:xfrm>
              <a:blipFill rotWithShape="0">
                <a:blip r:embed="rId3"/>
                <a:stretch>
                  <a:fillRect l="-638" t="-135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EAADDF7-23EA-48BF-A96E-401D46561BAB}" type="slidenum">
              <a:rPr lang="en-US" smtClean="0"/>
              <a:t>23</a:t>
            </a:fld>
            <a:endParaRPr lang="en-US"/>
          </a:p>
        </p:txBody>
      </p:sp>
      <p:sp>
        <p:nvSpPr>
          <p:cNvPr id="5" name="Action Button: Return 4">
            <a:hlinkClick r:id="" action="ppaction://hlinkshowjump?jump=lastslideviewed" highlightClick="1"/>
          </p:cNvPr>
          <p:cNvSpPr/>
          <p:nvPr/>
        </p:nvSpPr>
        <p:spPr>
          <a:xfrm>
            <a:off x="11163869" y="887104"/>
            <a:ext cx="382137" cy="354842"/>
          </a:xfrm>
          <a:prstGeom prst="actionButtonRetur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366586"/>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Individual Round Energy Consumption</a:t>
            </a:r>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a:lnSpc>
                <a:spcPct val="150000"/>
              </a:lnSpc>
              <a:spcBef>
                <a:spcPts val="0"/>
              </a:spcBef>
              <a:spcAft>
                <a:spcPts val="800"/>
              </a:spcAft>
            </a:pPr>
            <a:r>
              <a:rPr lang="en-US" sz="2400" dirty="0">
                <a:latin typeface="Times New Roman" panose="02020603050405020304" pitchFamily="18" charset="0"/>
                <a:cs typeface="Times New Roman" panose="02020603050405020304" pitchFamily="18" charset="0"/>
              </a:rPr>
              <a:t>Transceiver idle state energy consumption</a:t>
            </a:r>
          </a:p>
          <a:p>
            <a:pPr marL="0">
              <a:lnSpc>
                <a:spcPct val="150000"/>
              </a:lnSpc>
              <a:spcBef>
                <a:spcPts val="0"/>
              </a:spcBef>
              <a:spcAft>
                <a:spcPts val="800"/>
              </a:spcAft>
            </a:pPr>
            <a:r>
              <a:rPr lang="en-US" sz="2400" dirty="0">
                <a:latin typeface="Times New Roman" panose="02020603050405020304" pitchFamily="18" charset="0"/>
                <a:cs typeface="Times New Roman" panose="02020603050405020304" pitchFamily="18" charset="0"/>
              </a:rPr>
              <a:t>Same energy cost for these following steps: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CH receives data, energy consumption is same as receiving energy which is stated below.</a:t>
            </a: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1EAADDF7-23EA-48BF-A96E-401D46561BAB}" type="slidenum">
              <a:rPr lang="en-US" smtClean="0"/>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46693359"/>
              </p:ext>
            </p:extLst>
          </p:nvPr>
        </p:nvGraphicFramePr>
        <p:xfrm>
          <a:off x="1699525" y="3036211"/>
          <a:ext cx="9027616" cy="1836040"/>
        </p:xfrm>
        <a:graphic>
          <a:graphicData uri="http://schemas.openxmlformats.org/drawingml/2006/table">
            <a:tbl>
              <a:tblPr firstRow="1" bandRow="1">
                <a:tableStyleId>{2D5ABB26-0587-4C30-8999-92F81FD0307C}</a:tableStyleId>
              </a:tblPr>
              <a:tblGrid>
                <a:gridCol w="4513808">
                  <a:extLst>
                    <a:ext uri="{9D8B030D-6E8A-4147-A177-3AD203B41FA5}">
                      <a16:colId xmlns="" xmlns:a16="http://schemas.microsoft.com/office/drawing/2014/main" val="20000"/>
                    </a:ext>
                  </a:extLst>
                </a:gridCol>
                <a:gridCol w="4513808">
                  <a:extLst>
                    <a:ext uri="{9D8B030D-6E8A-4147-A177-3AD203B41FA5}">
                      <a16:colId xmlns="" xmlns:a16="http://schemas.microsoft.com/office/drawing/2014/main" val="20001"/>
                    </a:ext>
                  </a:extLst>
                </a:gridCol>
              </a:tblGrid>
              <a:tr h="459010">
                <a:tc>
                  <a:txBody>
                    <a:bodyPr/>
                    <a:lstStyle/>
                    <a:p>
                      <a:pPr algn="just"/>
                      <a:r>
                        <a:rPr lang="en-US" sz="2000" dirty="0">
                          <a:latin typeface="Times New Roman" panose="02020603050405020304" pitchFamily="18" charset="0"/>
                          <a:cs typeface="Times New Roman" panose="02020603050405020304" pitchFamily="18" charset="0"/>
                        </a:rPr>
                        <a:t>CH forming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sz="2000" dirty="0">
                          <a:latin typeface="Times New Roman" panose="02020603050405020304" pitchFamily="18" charset="0"/>
                          <a:cs typeface="Times New Roman" panose="02020603050405020304" pitchFamily="18" charset="0"/>
                        </a:rPr>
                        <a:t>Sent</a:t>
                      </a:r>
                      <a:r>
                        <a:rPr lang="en-US" sz="2000" baseline="0" dirty="0">
                          <a:latin typeface="Times New Roman" panose="02020603050405020304" pitchFamily="18" charset="0"/>
                          <a:cs typeface="Times New Roman" panose="02020603050405020304" pitchFamily="18" charset="0"/>
                        </a:rPr>
                        <a:t> data to sink(BS)</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459010">
                <a:tc>
                  <a:txBody>
                    <a:bodyPr/>
                    <a:lstStyle/>
                    <a:p>
                      <a:pPr algn="just"/>
                      <a:r>
                        <a:rPr lang="en-US" sz="2000" dirty="0">
                          <a:latin typeface="Times New Roman" panose="02020603050405020304" pitchFamily="18" charset="0"/>
                          <a:cs typeface="Times New Roman" panose="02020603050405020304" pitchFamily="18" charset="0"/>
                        </a:rPr>
                        <a:t>CH</a:t>
                      </a:r>
                      <a:r>
                        <a:rPr lang="en-US" sz="2000" baseline="0" dirty="0">
                          <a:latin typeface="Times New Roman" panose="02020603050405020304" pitchFamily="18" charset="0"/>
                          <a:cs typeface="Times New Roman" panose="02020603050405020304" pitchFamily="18" charset="0"/>
                        </a:rPr>
                        <a:t> remains as CH</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 xmlns:a16="http://schemas.microsoft.com/office/drawing/2014/main" val="10001"/>
                  </a:ext>
                </a:extLst>
              </a:tr>
              <a:tr h="459010">
                <a:tc>
                  <a:txBody>
                    <a:bodyPr/>
                    <a:lstStyle/>
                    <a:p>
                      <a:pPr algn="just"/>
                      <a:r>
                        <a:rPr lang="en-US" sz="2000" dirty="0">
                          <a:latin typeface="Times New Roman" panose="02020603050405020304" pitchFamily="18" charset="0"/>
                          <a:cs typeface="Times New Roman" panose="02020603050405020304" pitchFamily="18" charset="0"/>
                        </a:rPr>
                        <a:t>H </a:t>
                      </a:r>
                      <a:r>
                        <a:rPr lang="en-US" sz="2000" dirty="0">
                          <a:latin typeface="Times New Roman" panose="02020603050405020304" pitchFamily="18" charset="0"/>
                          <a:cs typeface="Times New Roman" panose="02020603050405020304" pitchFamily="18" charset="0"/>
                          <a:sym typeface="Wingdings" panose="05000000000000000000" pitchFamily="2" charset="2"/>
                        </a:rPr>
                        <a:t> CH</a:t>
                      </a:r>
                      <a:r>
                        <a:rPr lang="en-US" sz="2000" baseline="0" dirty="0">
                          <a:latin typeface="Times New Roman" panose="02020603050405020304" pitchFamily="18" charset="0"/>
                          <a:cs typeface="Times New Roman" panose="02020603050405020304" pitchFamily="18" charset="0"/>
                          <a:sym typeface="Wingdings" panose="05000000000000000000" pitchFamily="2" charset="2"/>
                        </a:rPr>
                        <a:t> conversion</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 xmlns:a16="http://schemas.microsoft.com/office/drawing/2014/main" val="10002"/>
                  </a:ext>
                </a:extLst>
              </a:tr>
              <a:tr h="459010">
                <a:tc gridSpan="2">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sym typeface="Wingdings" panose="05000000000000000000" pitchFamily="2" charset="2"/>
                        </a:rPr>
                        <a:t>Here energy consumption is same as transmitting energy which is stated below.</a:t>
                      </a:r>
                      <a:endParaRPr 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951355161"/>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Mathematical Analysis</a:t>
            </a:r>
          </a:p>
        </p:txBody>
      </p:sp>
      <p:sp>
        <p:nvSpPr>
          <p:cNvPr id="3" name="Content Placeholder 2"/>
          <p:cNvSpPr>
            <a:spLocks noGrp="1"/>
          </p:cNvSpPr>
          <p:nvPr>
            <p:ph idx="1"/>
          </p:nvPr>
        </p:nvSpPr>
        <p:spPr>
          <a:xfrm>
            <a:off x="838200" y="1600224"/>
            <a:ext cx="10515600" cy="4846590"/>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In idle state:</a:t>
            </a:r>
          </a:p>
          <a:p>
            <a:pPr marL="0" indent="0">
              <a:buNone/>
            </a:pPr>
            <a:r>
              <a:rPr lang="en-US" sz="2400" dirty="0">
                <a:latin typeface="Times New Roman" panose="02020603050405020304" pitchFamily="18" charset="0"/>
                <a:cs typeface="Times New Roman" panose="02020603050405020304" pitchFamily="18" charset="0"/>
              </a:rPr>
              <a:t>	per round energy consumption = 0.000000005J</a:t>
            </a:r>
          </a:p>
          <a:p>
            <a:pPr marL="0" indent="0">
              <a:buNone/>
            </a:pPr>
            <a:r>
              <a:rPr lang="en-US" sz="2400" dirty="0">
                <a:latin typeface="Times New Roman" panose="02020603050405020304" pitchFamily="18" charset="0"/>
                <a:cs typeface="Times New Roman" panose="02020603050405020304" pitchFamily="18" charset="0"/>
              </a:rPr>
              <a:t>	1000 round energy consumption = 1000 * 0.000000005 = 0.000005J</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Suppose, 	Message size = 4000bit.</a:t>
            </a:r>
          </a:p>
          <a:p>
            <a:pPr marL="0" indent="0">
              <a:buNone/>
            </a:pPr>
            <a:r>
              <a:rPr lang="en-US" sz="2400" dirty="0">
                <a:latin typeface="Times New Roman" panose="02020603050405020304" pitchFamily="18" charset="0"/>
                <a:cs typeface="Times New Roman" panose="02020603050405020304" pitchFamily="18" charset="0"/>
              </a:rPr>
              <a:t>		d</a:t>
            </a:r>
            <a:r>
              <a:rPr lang="en-US" sz="2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50m</a:t>
            </a:r>
          </a:p>
          <a:p>
            <a:pPr marL="0" indent="0">
              <a:buNone/>
            </a:pPr>
            <a:r>
              <a:rPr lang="en-US" sz="2400" dirty="0">
                <a:latin typeface="Times New Roman" panose="02020603050405020304" pitchFamily="18" charset="0"/>
                <a:cs typeface="Times New Roman" panose="02020603050405020304" pitchFamily="18" charset="0"/>
              </a:rPr>
              <a:t>		d</a:t>
            </a:r>
            <a:r>
              <a:rPr lang="en-US" sz="2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20m</a:t>
            </a:r>
          </a:p>
          <a:p>
            <a:pPr marL="0" indent="0">
              <a:buNone/>
            </a:pPr>
            <a:r>
              <a:rPr lang="en-US" sz="2400" dirty="0">
                <a:latin typeface="Times New Roman" panose="02020603050405020304" pitchFamily="18" charset="0"/>
                <a:cs typeface="Times New Roman" panose="02020603050405020304" pitchFamily="18" charset="0"/>
              </a:rPr>
              <a:t>		d</a:t>
            </a:r>
            <a:r>
              <a:rPr lang="en-US" sz="2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60m</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Required energy to receive:</a:t>
            </a:r>
          </a:p>
          <a:p>
            <a:pPr marL="0" indent="0">
              <a:lnSpc>
                <a:spcPct val="150000"/>
              </a:lnSpc>
              <a:buNone/>
            </a:pPr>
            <a:r>
              <a:rPr lang="en-US" sz="2000" dirty="0">
                <a:latin typeface="Times New Roman" panose="02020603050405020304" pitchFamily="18" charset="0"/>
                <a:cs typeface="Times New Roman" panose="02020603050405020304" pitchFamily="18" charset="0"/>
              </a:rPr>
              <a:t>	receiving energy 	= </a:t>
            </a:r>
            <a:r>
              <a:rPr lang="en-US" sz="2000" i="1" dirty="0">
                <a:latin typeface="Times New Roman" panose="02020603050405020304" pitchFamily="18" charset="0"/>
                <a:cs typeface="Times New Roman" panose="02020603050405020304" pitchFamily="18" charset="0"/>
              </a:rPr>
              <a:t>( E</a:t>
            </a:r>
            <a:r>
              <a:rPr lang="en-US" sz="2000" i="1" baseline="-25000" dirty="0">
                <a:latin typeface="Times New Roman" panose="02020603050405020304" pitchFamily="18" charset="0"/>
                <a:cs typeface="Times New Roman" panose="02020603050405020304" pitchFamily="18" charset="0"/>
              </a:rPr>
              <a:t>RX</a:t>
            </a:r>
            <a:r>
              <a:rPr lang="en-US" sz="2000" i="1" dirty="0">
                <a:latin typeface="Times New Roman" panose="02020603050405020304" pitchFamily="18" charset="0"/>
                <a:cs typeface="Times New Roman" panose="02020603050405020304" pitchFamily="18" charset="0"/>
              </a:rPr>
              <a:t> + E</a:t>
            </a:r>
            <a:r>
              <a:rPr lang="en-US" sz="2000" i="1" baseline="-25000" dirty="0">
                <a:latin typeface="Times New Roman" panose="02020603050405020304" pitchFamily="18" charset="0"/>
                <a:cs typeface="Times New Roman" panose="02020603050405020304" pitchFamily="18" charset="0"/>
              </a:rPr>
              <a:t>DA</a:t>
            </a:r>
            <a:r>
              <a:rPr lang="en-US" sz="2000" i="1" dirty="0">
                <a:latin typeface="Times New Roman" panose="02020603050405020304" pitchFamily="18" charset="0"/>
                <a:cs typeface="Times New Roman" panose="02020603050405020304" pitchFamily="18" charset="0"/>
              </a:rPr>
              <a:t> ) * 4000 </a:t>
            </a:r>
          </a:p>
          <a:p>
            <a:pPr marL="0" indent="0">
              <a:buNone/>
            </a:pPr>
            <a:r>
              <a:rPr lang="en-US" sz="2000" dirty="0">
                <a:latin typeface="Times New Roman" panose="02020603050405020304" pitchFamily="18" charset="0"/>
                <a:cs typeface="Times New Roman" panose="02020603050405020304" pitchFamily="18" charset="0"/>
              </a:rPr>
              <a:t>			= {( 0.000000005 + 0.000000005) * 4000 } </a:t>
            </a:r>
          </a:p>
          <a:p>
            <a:pPr marL="0" indent="0">
              <a:buNone/>
            </a:pPr>
            <a:r>
              <a:rPr lang="en-US" sz="2000" dirty="0">
                <a:latin typeface="Times New Roman" panose="02020603050405020304" pitchFamily="18" charset="0"/>
                <a:cs typeface="Times New Roman" panose="02020603050405020304" pitchFamily="18" charset="0"/>
              </a:rPr>
              <a:t>			= 0.00004J</a:t>
            </a:r>
          </a:p>
        </p:txBody>
      </p:sp>
      <p:sp>
        <p:nvSpPr>
          <p:cNvPr id="4" name="Slide Number Placeholder 3"/>
          <p:cNvSpPr>
            <a:spLocks noGrp="1"/>
          </p:cNvSpPr>
          <p:nvPr>
            <p:ph type="sldNum" sz="quarter" idx="12"/>
          </p:nvPr>
        </p:nvSpPr>
        <p:spPr/>
        <p:txBody>
          <a:bodyPr/>
          <a:lstStyle/>
          <a:p>
            <a:fld id="{1EAADDF7-23EA-48BF-A96E-401D46561BAB}" type="slidenum">
              <a:rPr lang="en-US" smtClean="0"/>
              <a:t>25</a:t>
            </a:fld>
            <a:endParaRPr lang="en-US"/>
          </a:p>
        </p:txBody>
      </p:sp>
      <p:sp>
        <p:nvSpPr>
          <p:cNvPr id="7" name="Action Button: Information 6">
            <a:hlinkClick r:id="rId3" action="ppaction://hlinksldjump" highlightClick="1"/>
          </p:cNvPr>
          <p:cNvSpPr/>
          <p:nvPr/>
        </p:nvSpPr>
        <p:spPr>
          <a:xfrm>
            <a:off x="10878207" y="835571"/>
            <a:ext cx="475593" cy="378373"/>
          </a:xfrm>
          <a:prstGeom prst="actionButtonInformati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35973855"/>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Mathematical Analysis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125200" cy="4351338"/>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Required energy to transmit:</a:t>
                </a:r>
              </a:p>
              <a:p>
                <a:r>
                  <a:rPr lang="en-US" sz="2000" dirty="0">
                    <a:latin typeface="Times New Roman" panose="02020603050405020304" pitchFamily="18" charset="0"/>
                    <a:cs typeface="Times New Roman" panose="02020603050405020304" pitchFamily="18" charset="0"/>
                  </a:rPr>
                  <a:t>for d1,	if(d&lt;=d0) then </a:t>
                </a:r>
              </a:p>
              <a:p>
                <a:pPr marL="0" indent="0">
                  <a:buNone/>
                </a:pPr>
                <a:r>
                  <a:rPr lang="en-US" sz="2000" dirty="0">
                    <a:latin typeface="Times New Roman" panose="02020603050405020304" pitchFamily="18" charset="0"/>
                    <a:cs typeface="Times New Roman" panose="02020603050405020304" pitchFamily="18" charset="0"/>
                  </a:rPr>
                  <a:t>	transmit energy = </a:t>
                </a:r>
                <a:r>
                  <a:rPr lang="en-US" sz="2000" i="1" dirty="0">
                    <a:latin typeface="Times New Roman" panose="02020603050405020304" pitchFamily="18" charset="0"/>
                    <a:cs typeface="Times New Roman" panose="02020603050405020304" pitchFamily="18" charset="0"/>
                  </a:rPr>
                  <a:t>( E</a:t>
                </a:r>
                <a:r>
                  <a:rPr lang="en-US" sz="2000" i="1" baseline="-25000" dirty="0">
                    <a:latin typeface="Times New Roman" panose="02020603050405020304" pitchFamily="18" charset="0"/>
                    <a:cs typeface="Times New Roman" panose="02020603050405020304" pitchFamily="18" charset="0"/>
                  </a:rPr>
                  <a:t>TX</a:t>
                </a:r>
                <a:r>
                  <a:rPr lang="en-US" sz="2000" i="1" dirty="0">
                    <a:latin typeface="Times New Roman" panose="02020603050405020304" pitchFamily="18" charset="0"/>
                    <a:cs typeface="Times New Roman" panose="02020603050405020304" pitchFamily="18" charset="0"/>
                  </a:rPr>
                  <a:t> + E</a:t>
                </a:r>
                <a:r>
                  <a:rPr lang="en-US" sz="2000" i="1" baseline="-25000" dirty="0">
                    <a:latin typeface="Times New Roman" panose="02020603050405020304" pitchFamily="18" charset="0"/>
                    <a:cs typeface="Times New Roman" panose="02020603050405020304" pitchFamily="18" charset="0"/>
                  </a:rPr>
                  <a:t>DA</a:t>
                </a:r>
                <a:r>
                  <a:rPr lang="en-US" sz="2000" i="1" dirty="0">
                    <a:latin typeface="Times New Roman" panose="02020603050405020304" pitchFamily="18" charset="0"/>
                    <a:cs typeface="Times New Roman" panose="02020603050405020304" pitchFamily="18" charset="0"/>
                  </a:rPr>
                  <a:t> ) * 4000 + </a:t>
                </a:r>
                <a:r>
                  <a:rPr lang="en-US" sz="2000" i="1" dirty="0" err="1">
                    <a:latin typeface="Times New Roman" panose="02020603050405020304" pitchFamily="18" charset="0"/>
                    <a:cs typeface="Times New Roman" panose="02020603050405020304" pitchFamily="18" charset="0"/>
                  </a:rPr>
                  <a:t>E</a:t>
                </a:r>
                <a:r>
                  <a:rPr lang="en-US" sz="2000" i="1" baseline="-25000" dirty="0" err="1">
                    <a:latin typeface="Times New Roman" panose="02020603050405020304" pitchFamily="18" charset="0"/>
                    <a:cs typeface="Times New Roman" panose="02020603050405020304" pitchFamily="18" charset="0"/>
                  </a:rPr>
                  <a:t>fs</a:t>
                </a:r>
                <a:r>
                  <a:rPr lang="en-US" sz="2000" i="1" dirty="0">
                    <a:latin typeface="Times New Roman" panose="02020603050405020304" pitchFamily="18" charset="0"/>
                    <a:cs typeface="Times New Roman" panose="02020603050405020304" pitchFamily="18" charset="0"/>
                  </a:rPr>
                  <a:t> * 4000 * d</a:t>
                </a:r>
                <a:r>
                  <a:rPr lang="en-US" sz="2000" i="1" baseline="30000" dirty="0">
                    <a:latin typeface="Times New Roman" panose="02020603050405020304" pitchFamily="18" charset="0"/>
                    <a:cs typeface="Times New Roman" panose="02020603050405020304" pitchFamily="18" charset="0"/>
                  </a:rPr>
                  <a:t>2</a:t>
                </a:r>
                <a:endParaRPr lang="en-US" sz="2000" i="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transmit energy = {( 0.000000005 + 0.000000005) * 4000 } + ( 0.000000000001 * 4000 * 20</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0.0000416J [Lowest energy consumption for single transmission]</a:t>
                </a:r>
              </a:p>
              <a:p>
                <a:r>
                  <a:rPr lang="en-US" sz="2000" dirty="0">
                    <a:latin typeface="Times New Roman" panose="02020603050405020304" pitchFamily="18" charset="0"/>
                    <a:cs typeface="Times New Roman" panose="02020603050405020304" pitchFamily="18" charset="0"/>
                  </a:rPr>
                  <a:t>for d2,	if(d&gt;d0) then </a:t>
                </a:r>
              </a:p>
              <a:p>
                <a:pPr marL="0" indent="0">
                  <a:buNone/>
                </a:pPr>
                <a:r>
                  <a:rPr lang="en-US" sz="2000" dirty="0">
                    <a:latin typeface="Times New Roman" panose="02020603050405020304" pitchFamily="18" charset="0"/>
                    <a:cs typeface="Times New Roman" panose="02020603050405020304" pitchFamily="18" charset="0"/>
                  </a:rPr>
                  <a:t>	transmit energy = </a:t>
                </a:r>
                <a:r>
                  <a:rPr lang="en-US" sz="2000" i="1" dirty="0">
                    <a:latin typeface="Times New Roman" panose="02020603050405020304" pitchFamily="18" charset="0"/>
                    <a:cs typeface="Times New Roman" panose="02020603050405020304" pitchFamily="18" charset="0"/>
                  </a:rPr>
                  <a:t>( E</a:t>
                </a:r>
                <a:r>
                  <a:rPr lang="en-US" sz="2000" i="1" baseline="-25000" dirty="0">
                    <a:latin typeface="Times New Roman" panose="02020603050405020304" pitchFamily="18" charset="0"/>
                    <a:cs typeface="Times New Roman" panose="02020603050405020304" pitchFamily="18" charset="0"/>
                  </a:rPr>
                  <a:t>TX</a:t>
                </a:r>
                <a:r>
                  <a:rPr lang="en-US" sz="2000" i="1" dirty="0">
                    <a:latin typeface="Times New Roman" panose="02020603050405020304" pitchFamily="18" charset="0"/>
                    <a:cs typeface="Times New Roman" panose="02020603050405020304" pitchFamily="18" charset="0"/>
                  </a:rPr>
                  <a:t> + E</a:t>
                </a:r>
                <a:r>
                  <a:rPr lang="en-US" sz="2000" i="1" baseline="-25000" dirty="0">
                    <a:latin typeface="Times New Roman" panose="02020603050405020304" pitchFamily="18" charset="0"/>
                    <a:cs typeface="Times New Roman" panose="02020603050405020304" pitchFamily="18" charset="0"/>
                  </a:rPr>
                  <a:t>DA</a:t>
                </a:r>
                <a:r>
                  <a:rPr lang="en-US" sz="2000" i="1" dirty="0">
                    <a:latin typeface="Times New Roman" panose="02020603050405020304" pitchFamily="18" charset="0"/>
                    <a:cs typeface="Times New Roman" panose="02020603050405020304" pitchFamily="18" charset="0"/>
                  </a:rPr>
                  <a:t> ) * 4000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000" i="1">
                            <a:latin typeface="Cambria Math" panose="02040503050406030204" pitchFamily="18" charset="0"/>
                            <a:cs typeface="Times New Roman" panose="02020603050405020304" pitchFamily="18" charset="0"/>
                          </a:rPr>
                          <m:t>𝑎𝑚𝑝</m:t>
                        </m:r>
                      </m:sub>
                    </m:sSub>
                  </m:oMath>
                </a14:m>
                <a:r>
                  <a:rPr lang="en-US" sz="2000" i="1" dirty="0">
                    <a:latin typeface="Times New Roman" panose="02020603050405020304" pitchFamily="18" charset="0"/>
                    <a:cs typeface="Times New Roman" panose="02020603050405020304" pitchFamily="18" charset="0"/>
                  </a:rPr>
                  <a:t> * 4000 * d</a:t>
                </a:r>
                <a:r>
                  <a:rPr lang="en-US" sz="2000" i="1" baseline="30000" dirty="0">
                    <a:latin typeface="Times New Roman" panose="02020603050405020304" pitchFamily="18" charset="0"/>
                    <a:cs typeface="Times New Roman" panose="02020603050405020304" pitchFamily="18" charset="0"/>
                  </a:rPr>
                  <a:t>4</a:t>
                </a:r>
                <a:endParaRPr lang="en-US" sz="2000" i="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transmit energy = {( 0.000000005 + 0.000000005) * 4000 } + ( 0.000000000000013*4000* 60</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0.00071392J [Highest energy consumption for single transmission]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125200" cy="4351338"/>
              </a:xfrm>
              <a:blipFill rotWithShape="0">
                <a:blip r:embed="rId3"/>
                <a:stretch>
                  <a:fillRect l="-8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EAADDF7-23EA-48BF-A96E-401D46561BAB}" type="slidenum">
              <a:rPr lang="en-US" smtClean="0"/>
              <a:t>26</a:t>
            </a:fld>
            <a:endParaRPr lang="en-US"/>
          </a:p>
        </p:txBody>
      </p:sp>
      <p:sp>
        <p:nvSpPr>
          <p:cNvPr id="6" name="Action Button: Information 5">
            <a:hlinkClick r:id="rId4" action="ppaction://hlinksldjump" highlightClick="1"/>
          </p:cNvPr>
          <p:cNvSpPr/>
          <p:nvPr/>
        </p:nvSpPr>
        <p:spPr>
          <a:xfrm>
            <a:off x="10878207" y="835571"/>
            <a:ext cx="475593" cy="378373"/>
          </a:xfrm>
          <a:prstGeom prst="actionButtonInformati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978775" y="1090613"/>
            <a:ext cx="2003425" cy="1200150"/>
          </a:xfrm>
          <a:prstGeom prst="rect">
            <a:avLst/>
          </a:prstGeom>
          <a:ln>
            <a:solidFill>
              <a:schemeClr val="accent1">
                <a:lumMod val="75000"/>
              </a:schemeClr>
            </a:solidFill>
          </a:ln>
        </p:spPr>
        <p:txBody>
          <a:bodyPr>
            <a:spAutoFit/>
          </a:bodyPr>
          <a:lstStyle/>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Msg </a:t>
            </a:r>
            <a:r>
              <a:rPr lang="en-US" dirty="0">
                <a:latin typeface="Times New Roman" panose="02020603050405020304" pitchFamily="18" charset="0"/>
                <a:cs typeface="Times New Roman" panose="02020603050405020304" pitchFamily="18" charset="0"/>
              </a:rPr>
              <a:t>size = </a:t>
            </a:r>
            <a:r>
              <a:rPr lang="en-US" dirty="0">
                <a:latin typeface="Times New Roman" panose="02020603050405020304" pitchFamily="18" charset="0"/>
                <a:cs typeface="Times New Roman" panose="02020603050405020304" pitchFamily="18" charset="0"/>
              </a:rPr>
              <a:t>4000bit</a:t>
            </a:r>
            <a:endParaRPr lang="en-US" dirty="0">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50m</a:t>
            </a:r>
          </a:p>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20m</a:t>
            </a:r>
          </a:p>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60m</a:t>
            </a:r>
          </a:p>
        </p:txBody>
      </p:sp>
    </p:spTree>
    <p:extLst>
      <p:ext uri="{BB962C8B-B14F-4D97-AF65-F5344CB8AC3E}">
        <p14:creationId xmlns:p14="http://schemas.microsoft.com/office/powerpoint/2010/main" val="10722034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Mathematical Analysis (Cont.)</a:t>
            </a:r>
          </a:p>
        </p:txBody>
      </p:sp>
      <p:sp>
        <p:nvSpPr>
          <p:cNvPr id="3" name="Content Placeholder 2"/>
          <p:cNvSpPr>
            <a:spLocks noGrp="1"/>
          </p:cNvSpPr>
          <p:nvPr>
            <p:ph idx="1"/>
          </p:nvPr>
        </p:nvSpPr>
        <p:spPr>
          <a:xfrm>
            <a:off x="838199" y="1690688"/>
            <a:ext cx="10639567" cy="4665662"/>
          </a:xfrm>
        </p:spPr>
        <p:txBody>
          <a:bodyPr>
            <a:noAutofit/>
          </a:bodyPr>
          <a:lstStyle/>
          <a:p>
            <a:pPr algn="just"/>
            <a:r>
              <a:rPr lang="en-US" sz="2200" dirty="0">
                <a:latin typeface="Times New Roman" panose="02020603050405020304" pitchFamily="18" charset="0"/>
                <a:cs typeface="Times New Roman" panose="02020603050405020304" pitchFamily="18" charset="0"/>
              </a:rPr>
              <a:t>Hibernate node’s energy remain same till they turned into CH.</a:t>
            </a:r>
          </a:p>
          <a:p>
            <a:pPr algn="just">
              <a:lnSpc>
                <a:spcPct val="150000"/>
              </a:lnSpc>
            </a:pPr>
            <a:r>
              <a:rPr lang="en-US" sz="2200" dirty="0">
                <a:latin typeface="Times New Roman" panose="02020603050405020304" pitchFamily="18" charset="0"/>
                <a:cs typeface="Times New Roman" panose="02020603050405020304" pitchFamily="18" charset="0"/>
              </a:rPr>
              <a:t>Suppose, a CH remains as CH for 10 round. For this 10 rounds, linked hibernate node have no energy  dissipation. So its energy remains same for 10 round i.e. till convert to CH.</a:t>
            </a:r>
          </a:p>
          <a:p>
            <a:pPr marL="0" indent="0" algn="just">
              <a:spcBef>
                <a:spcPts val="3000"/>
              </a:spcBef>
              <a:buNone/>
            </a:pPr>
            <a:r>
              <a:rPr lang="en-US" sz="2200" dirty="0">
                <a:latin typeface="Times New Roman" panose="02020603050405020304" pitchFamily="18" charset="0"/>
                <a:cs typeface="Times New Roman" panose="02020603050405020304" pitchFamily="18" charset="0"/>
              </a:rPr>
              <a:t>	H.E = 0.0000416 (Lowest energy dissipation per round)</a:t>
            </a:r>
          </a:p>
          <a:p>
            <a:pPr marL="0" indent="0" algn="just">
              <a:buNone/>
            </a:pPr>
            <a:r>
              <a:rPr lang="en-US" sz="2200" dirty="0">
                <a:latin typeface="Times New Roman" panose="02020603050405020304" pitchFamily="18" charset="0"/>
                <a:cs typeface="Times New Roman" panose="02020603050405020304" pitchFamily="18" charset="0"/>
              </a:rPr>
              <a:t>	10 round will cost = 10 * 0.0000416 = 0.000416 J</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H.E = 0.00071392 (Highest energy dissipation per round)</a:t>
            </a:r>
          </a:p>
          <a:p>
            <a:pPr marL="0" indent="0" algn="just">
              <a:buNone/>
            </a:pPr>
            <a:r>
              <a:rPr lang="en-US" sz="2200" dirty="0">
                <a:latin typeface="Times New Roman" panose="02020603050405020304" pitchFamily="18" charset="0"/>
                <a:cs typeface="Times New Roman" panose="02020603050405020304" pitchFamily="18" charset="0"/>
              </a:rPr>
              <a:t>	10 round will cost = 10 * 0.00071392 = 0.0071392 J</a:t>
            </a:r>
          </a:p>
        </p:txBody>
      </p:sp>
      <p:sp>
        <p:nvSpPr>
          <p:cNvPr id="4" name="Slide Number Placeholder 3"/>
          <p:cNvSpPr>
            <a:spLocks noGrp="1"/>
          </p:cNvSpPr>
          <p:nvPr>
            <p:ph type="sldNum" sz="quarter" idx="12"/>
          </p:nvPr>
        </p:nvSpPr>
        <p:spPr/>
        <p:txBody>
          <a:bodyPr/>
          <a:lstStyle/>
          <a:p>
            <a:fld id="{1EAADDF7-23EA-48BF-A96E-401D46561BAB}" type="slidenum">
              <a:rPr lang="en-US" smtClean="0"/>
              <a:t>27</a:t>
            </a:fld>
            <a:endParaRPr lang="en-US"/>
          </a:p>
        </p:txBody>
      </p:sp>
    </p:spTree>
    <p:extLst>
      <p:ext uri="{BB962C8B-B14F-4D97-AF65-F5344CB8AC3E}">
        <p14:creationId xmlns:p14="http://schemas.microsoft.com/office/powerpoint/2010/main" val="4102842197"/>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Mathematical Analysis (Cont.)</a:t>
            </a:r>
          </a:p>
        </p:txBody>
      </p:sp>
      <p:sp>
        <p:nvSpPr>
          <p:cNvPr id="3" name="Content Placeholder 2"/>
          <p:cNvSpPr>
            <a:spLocks noGrp="1"/>
          </p:cNvSpPr>
          <p:nvPr>
            <p:ph idx="1"/>
          </p:nvPr>
        </p:nvSpPr>
        <p:spPr>
          <a:xfrm>
            <a:off x="838200" y="1690688"/>
            <a:ext cx="10515600" cy="4705804"/>
          </a:xfrm>
        </p:spPr>
        <p:txBody>
          <a:bodyPr>
            <a:noAutofit/>
          </a:bodyPr>
          <a:lstStyle/>
          <a:p>
            <a:pPr>
              <a:lnSpc>
                <a:spcPct val="100000"/>
              </a:lnSpc>
              <a:spcBef>
                <a:spcPts val="600"/>
              </a:spcBef>
            </a:pPr>
            <a:r>
              <a:rPr lang="en-US" sz="2000" dirty="0">
                <a:latin typeface="Times New Roman" panose="02020603050405020304" pitchFamily="18" charset="0"/>
                <a:cs typeface="Times New Roman" panose="02020603050405020304" pitchFamily="18" charset="0"/>
              </a:rPr>
              <a:t>If total round is 1000, then Hibernate node’s energy remains same for 100times.</a:t>
            </a:r>
          </a:p>
          <a:p>
            <a:pPr marL="0" indent="0">
              <a:lnSpc>
                <a:spcPct val="100000"/>
              </a:lnSpc>
              <a:spcBef>
                <a:spcPts val="600"/>
              </a:spcBef>
              <a:buNone/>
            </a:pPr>
            <a:r>
              <a:rPr lang="en-US" sz="2000" dirty="0">
                <a:latin typeface="Times New Roman" panose="02020603050405020304" pitchFamily="18" charset="0"/>
                <a:cs typeface="Times New Roman" panose="02020603050405020304" pitchFamily="18" charset="0"/>
              </a:rPr>
              <a:t>    So, for 1000 round,</a:t>
            </a:r>
          </a:p>
          <a:p>
            <a:pPr marL="0" indent="0">
              <a:lnSpc>
                <a:spcPct val="100000"/>
              </a:lnSpc>
              <a:spcBef>
                <a:spcPts val="600"/>
              </a:spcBef>
              <a:buNone/>
            </a:pPr>
            <a:r>
              <a:rPr lang="en-US" sz="2000" dirty="0">
                <a:latin typeface="Times New Roman" panose="02020603050405020304" pitchFamily="18" charset="0"/>
                <a:cs typeface="Times New Roman" panose="02020603050405020304" pitchFamily="18" charset="0"/>
              </a:rPr>
              <a:t>	H.E = 0.000416 * 100 = 0.0416 (Lowest energy dissipation)</a:t>
            </a:r>
          </a:p>
          <a:p>
            <a:pPr marL="0" indent="0">
              <a:lnSpc>
                <a:spcPct val="100000"/>
              </a:lnSpc>
              <a:spcBef>
                <a:spcPts val="600"/>
              </a:spcBef>
              <a:buNone/>
            </a:pPr>
            <a:r>
              <a:rPr lang="en-US" sz="2000" dirty="0">
                <a:latin typeface="Times New Roman" panose="02020603050405020304" pitchFamily="18" charset="0"/>
                <a:cs typeface="Times New Roman" panose="02020603050405020304" pitchFamily="18" charset="0"/>
              </a:rPr>
              <a:t>	H.E = 0.0071392 * 100 = 0.71392 (Highest energy dissipation)</a:t>
            </a:r>
          </a:p>
          <a:p>
            <a:pPr marL="0" indent="0">
              <a:lnSpc>
                <a:spcPct val="100000"/>
              </a:lnSpc>
              <a:spcBef>
                <a:spcPts val="600"/>
              </a:spcBef>
              <a:buNone/>
            </a:pPr>
            <a:r>
              <a:rPr lang="en-US" sz="2000" dirty="0">
                <a:latin typeface="Times New Roman" panose="02020603050405020304" pitchFamily="18" charset="0"/>
                <a:cs typeface="Times New Roman" panose="02020603050405020304" pitchFamily="18" charset="0"/>
              </a:rPr>
              <a:t>    This energy is saved in 1000 rounds for single CH.</a:t>
            </a:r>
          </a:p>
          <a:p>
            <a:pPr marL="0" indent="0">
              <a:lnSpc>
                <a:spcPct val="100000"/>
              </a:lnSpc>
              <a:spcBef>
                <a:spcPts val="600"/>
              </a:spcBef>
              <a:buNone/>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If there are 10 CH, then </a:t>
            </a:r>
          </a:p>
          <a:p>
            <a:pPr marL="0" indent="0">
              <a:lnSpc>
                <a:spcPct val="100000"/>
              </a:lnSpc>
              <a:buNone/>
            </a:pPr>
            <a:r>
              <a:rPr lang="en-US" sz="2000" dirty="0">
                <a:latin typeface="Times New Roman" panose="02020603050405020304" pitchFamily="18" charset="0"/>
                <a:cs typeface="Times New Roman" panose="02020603050405020304" pitchFamily="18" charset="0"/>
              </a:rPr>
              <a:t>	Total lowest energy dissipation = 0.0416 * 10 = 0.416 J [0.83% of total network energy]</a:t>
            </a:r>
          </a:p>
          <a:p>
            <a:pPr marL="0" indent="0">
              <a:lnSpc>
                <a:spcPct val="100000"/>
              </a:lnSpc>
              <a:buNone/>
            </a:pPr>
            <a:r>
              <a:rPr lang="en-US" sz="2000" dirty="0">
                <a:latin typeface="Times New Roman" panose="02020603050405020304" pitchFamily="18" charset="0"/>
                <a:cs typeface="Times New Roman" panose="02020603050405020304" pitchFamily="18" charset="0"/>
              </a:rPr>
              <a:t>	Total highest energy dissipation = 0.71392 * 10 = 7.1392 J [14% of total network energy]</a:t>
            </a:r>
          </a:p>
          <a:p>
            <a:pPr marL="0" indent="0">
              <a:lnSpc>
                <a:spcPct val="100000"/>
              </a:lnSpc>
              <a:buNone/>
            </a:pPr>
            <a:r>
              <a:rPr lang="en-US" sz="2000" dirty="0">
                <a:latin typeface="Times New Roman" panose="02020603050405020304" pitchFamily="18" charset="0"/>
                <a:cs typeface="Times New Roman" panose="02020603050405020304" pitchFamily="18" charset="0"/>
              </a:rPr>
              <a:t>    By this energy, the network can run another 100+ rounds.</a:t>
            </a:r>
          </a:p>
          <a:p>
            <a:pPr marL="0" indent="0">
              <a:lnSpc>
                <a:spcPct val="100000"/>
              </a:lnSpc>
              <a:buNone/>
            </a:pPr>
            <a:r>
              <a:rPr lang="en-US" sz="2000" dirty="0">
                <a:latin typeface="Times New Roman" panose="02020603050405020304" pitchFamily="18" charset="0"/>
                <a:cs typeface="Times New Roman" panose="02020603050405020304" pitchFamily="18" charset="0"/>
              </a:rPr>
              <a:t>    But in simulation around 8%-10% energy saved that enhance the network lifetime.</a:t>
            </a:r>
          </a:p>
        </p:txBody>
      </p:sp>
      <p:sp>
        <p:nvSpPr>
          <p:cNvPr id="4" name="Slide Number Placeholder 3"/>
          <p:cNvSpPr>
            <a:spLocks noGrp="1"/>
          </p:cNvSpPr>
          <p:nvPr>
            <p:ph type="sldNum" sz="quarter" idx="12"/>
          </p:nvPr>
        </p:nvSpPr>
        <p:spPr/>
        <p:txBody>
          <a:bodyPr/>
          <a:lstStyle/>
          <a:p>
            <a:fld id="{1EAADDF7-23EA-48BF-A96E-401D46561BAB}" type="slidenum">
              <a:rPr lang="en-US" smtClean="0"/>
              <a:t>28</a:t>
            </a:fld>
            <a:endParaRPr lang="en-US"/>
          </a:p>
        </p:txBody>
      </p:sp>
    </p:spTree>
    <p:extLst>
      <p:ext uri="{BB962C8B-B14F-4D97-AF65-F5344CB8AC3E}">
        <p14:creationId xmlns:p14="http://schemas.microsoft.com/office/powerpoint/2010/main" val="123468147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Performance Comparison</a:t>
            </a:r>
          </a:p>
        </p:txBody>
      </p:sp>
      <p:pic>
        <p:nvPicPr>
          <p:cNvPr id="5" name="Content Placeholder 4">
            <a:extLst>
              <a:ext uri="{FF2B5EF4-FFF2-40B4-BE49-F238E27FC236}">
                <a16:creationId xmlns="" xmlns:a16="http://schemas.microsoft.com/office/drawing/2014/main" id="{DCC8ED8E-7CDD-4ABC-A0D4-FACABDF4A680}"/>
              </a:ext>
            </a:extLst>
          </p:cNvPr>
          <p:cNvPicPr>
            <a:picLocks noGrp="1" noChangeAspect="1"/>
          </p:cNvPicPr>
          <p:nvPr>
            <p:ph idx="1"/>
          </p:nvPr>
        </p:nvPicPr>
        <p:blipFill>
          <a:blip r:embed="rId3"/>
          <a:stretch>
            <a:fillRect/>
          </a:stretch>
        </p:blipFill>
        <p:spPr>
          <a:xfrm>
            <a:off x="5098154" y="1428135"/>
            <a:ext cx="5975036" cy="4515854"/>
          </a:xfrm>
          <a:prstGeom prst="rect">
            <a:avLst/>
          </a:prstGeom>
        </p:spPr>
      </p:pic>
      <p:sp>
        <p:nvSpPr>
          <p:cNvPr id="4" name="Slide Number Placeholder 3"/>
          <p:cNvSpPr>
            <a:spLocks noGrp="1"/>
          </p:cNvSpPr>
          <p:nvPr>
            <p:ph type="sldNum" sz="quarter" idx="12"/>
          </p:nvPr>
        </p:nvSpPr>
        <p:spPr/>
        <p:txBody>
          <a:bodyPr/>
          <a:lstStyle/>
          <a:p>
            <a:fld id="{1EAADDF7-23EA-48BF-A96E-401D46561BAB}" type="slidenum">
              <a:rPr lang="en-US" smtClean="0"/>
              <a:t>29</a:t>
            </a:fld>
            <a:endParaRPr lang="en-US"/>
          </a:p>
        </p:txBody>
      </p:sp>
      <p:sp>
        <p:nvSpPr>
          <p:cNvPr id="6" name="TextBox 5">
            <a:extLst>
              <a:ext uri="{FF2B5EF4-FFF2-40B4-BE49-F238E27FC236}">
                <a16:creationId xmlns="" xmlns:a16="http://schemas.microsoft.com/office/drawing/2014/main" id="{CC72C9B9-5A97-4171-8ADB-3B499410CE5B}"/>
              </a:ext>
            </a:extLst>
          </p:cNvPr>
          <p:cNvSpPr txBox="1"/>
          <p:nvPr/>
        </p:nvSpPr>
        <p:spPr>
          <a:xfrm>
            <a:off x="6245610" y="6018893"/>
            <a:ext cx="3913187" cy="369332"/>
          </a:xfrm>
          <a:prstGeom prst="rect">
            <a:avLst/>
          </a:prstGeom>
          <a:noFill/>
        </p:spPr>
        <p:txBody>
          <a:bodyPr wrap="none" rtlCol="0">
            <a:spAutoFit/>
          </a:bodyPr>
          <a:lstStyle/>
          <a:p>
            <a:pPr algn="ctr"/>
            <a:r>
              <a:rPr lang="en-US" dirty="0"/>
              <a:t>Figure </a:t>
            </a:r>
            <a:r>
              <a:rPr lang="en-US" dirty="0" smtClean="0"/>
              <a:t>12: </a:t>
            </a:r>
            <a:r>
              <a:rPr lang="en-US" dirty="0"/>
              <a:t>Dead Node Count Per Round </a:t>
            </a:r>
          </a:p>
        </p:txBody>
      </p:sp>
      <p:sp>
        <p:nvSpPr>
          <p:cNvPr id="7" name="Title 1"/>
          <p:cNvSpPr txBox="1">
            <a:spLocks/>
          </p:cNvSpPr>
          <p:nvPr/>
        </p:nvSpPr>
        <p:spPr>
          <a:xfrm>
            <a:off x="1355592" y="1353231"/>
            <a:ext cx="3472543" cy="4665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Times New Roman" panose="02020603050405020304" pitchFamily="18" charset="0"/>
                <a:cs typeface="Times New Roman" panose="02020603050405020304" pitchFamily="18" charset="0"/>
              </a:rPr>
              <a:t>This figure differentiates occurrence of dead node placed in round for three LEACH variations.</a:t>
            </a:r>
          </a:p>
        </p:txBody>
      </p:sp>
    </p:spTree>
    <p:extLst>
      <p:ext uri="{BB962C8B-B14F-4D97-AF65-F5344CB8AC3E}">
        <p14:creationId xmlns:p14="http://schemas.microsoft.com/office/powerpoint/2010/main" val="351795448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Contribution</a:t>
            </a:r>
          </a:p>
        </p:txBody>
      </p:sp>
      <p:sp>
        <p:nvSpPr>
          <p:cNvPr id="3" name="Content Placeholder 2"/>
          <p:cNvSpPr>
            <a:spLocks noGrp="1"/>
          </p:cNvSpPr>
          <p:nvPr>
            <p:ph idx="1"/>
          </p:nvPr>
        </p:nvSpPr>
        <p:spPr>
          <a:xfrm>
            <a:off x="838200" y="1690688"/>
            <a:ext cx="10515600" cy="2723657"/>
          </a:xfrm>
        </p:spPr>
        <p:txBody>
          <a:bodyPr>
            <a:normAutofit/>
          </a:bodyPr>
          <a:lstStyle/>
          <a:p>
            <a:pPr algn="just"/>
            <a:r>
              <a:rPr lang="en-US" sz="2400" dirty="0">
                <a:latin typeface="Times New Roman" panose="02020603050405020304" pitchFamily="18" charset="0"/>
                <a:cs typeface="Times New Roman" panose="02020603050405020304" pitchFamily="18" charset="0"/>
              </a:rPr>
              <a:t>Improvement of Cluster Head selection technique</a:t>
            </a:r>
          </a:p>
          <a:p>
            <a:pPr algn="just"/>
            <a:r>
              <a:rPr lang="en-US" sz="2400" dirty="0">
                <a:latin typeface="Times New Roman" panose="02020603050405020304" pitchFamily="18" charset="0"/>
                <a:cs typeface="Times New Roman" panose="02020603050405020304" pitchFamily="18" charset="0"/>
              </a:rPr>
              <a:t>Hibernate sensor node scheme</a:t>
            </a:r>
          </a:p>
          <a:p>
            <a:pPr algn="just"/>
            <a:r>
              <a:rPr lang="en-US" sz="2400" dirty="0">
                <a:latin typeface="Times New Roman" panose="02020603050405020304" pitchFamily="18" charset="0"/>
                <a:cs typeface="Times New Roman" panose="02020603050405020304" pitchFamily="18" charset="0"/>
              </a:rPr>
              <a:t>Minimum 5% better network lifetime than LEACH</a:t>
            </a:r>
          </a:p>
          <a:p>
            <a:pPr algn="just"/>
            <a:r>
              <a:rPr lang="en-US" sz="2400" dirty="0">
                <a:latin typeface="Times New Roman" panose="02020603050405020304" pitchFamily="18" charset="0"/>
                <a:cs typeface="Times New Roman" panose="02020603050405020304" pitchFamily="18" charset="0"/>
              </a:rPr>
              <a:t>Maximum 20% better network lifetime than LEACH</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ADDF7-23EA-48BF-A96E-401D46561BAB}" type="slidenum">
              <a:rPr lang="en-US" smtClean="0"/>
              <a:t>3</a:t>
            </a:fld>
            <a:endParaRPr lang="en-US"/>
          </a:p>
        </p:txBody>
      </p:sp>
    </p:spTree>
    <p:extLst>
      <p:ext uri="{BB962C8B-B14F-4D97-AF65-F5344CB8AC3E}">
        <p14:creationId xmlns:p14="http://schemas.microsoft.com/office/powerpoint/2010/main" val="112494654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Performance Comparison (Cont.)</a:t>
            </a:r>
          </a:p>
        </p:txBody>
      </p:sp>
      <p:pic>
        <p:nvPicPr>
          <p:cNvPr id="5" name="Content Placeholder 4">
            <a:extLst>
              <a:ext uri="{FF2B5EF4-FFF2-40B4-BE49-F238E27FC236}">
                <a16:creationId xmlns="" xmlns:a16="http://schemas.microsoft.com/office/drawing/2014/main" id="{6197948C-5DF6-4283-8F61-A0978F39A063}"/>
              </a:ext>
            </a:extLst>
          </p:cNvPr>
          <p:cNvPicPr>
            <a:picLocks noGrp="1" noChangeAspect="1"/>
          </p:cNvPicPr>
          <p:nvPr>
            <p:ph idx="1"/>
          </p:nvPr>
        </p:nvPicPr>
        <p:blipFill>
          <a:blip r:embed="rId3"/>
          <a:stretch>
            <a:fillRect/>
          </a:stretch>
        </p:blipFill>
        <p:spPr>
          <a:xfrm>
            <a:off x="5345527" y="1353231"/>
            <a:ext cx="5962646" cy="4480560"/>
          </a:xfrm>
          <a:prstGeom prst="rect">
            <a:avLst/>
          </a:prstGeom>
        </p:spPr>
      </p:pic>
      <p:sp>
        <p:nvSpPr>
          <p:cNvPr id="4" name="Slide Number Placeholder 3"/>
          <p:cNvSpPr>
            <a:spLocks noGrp="1"/>
          </p:cNvSpPr>
          <p:nvPr>
            <p:ph type="sldNum" sz="quarter" idx="12"/>
          </p:nvPr>
        </p:nvSpPr>
        <p:spPr/>
        <p:txBody>
          <a:bodyPr/>
          <a:lstStyle/>
          <a:p>
            <a:fld id="{1EAADDF7-23EA-48BF-A96E-401D46561BAB}" type="slidenum">
              <a:rPr lang="en-US" smtClean="0"/>
              <a:t>30</a:t>
            </a:fld>
            <a:endParaRPr lang="en-US"/>
          </a:p>
        </p:txBody>
      </p:sp>
      <p:sp>
        <p:nvSpPr>
          <p:cNvPr id="6" name="TextBox 5">
            <a:extLst>
              <a:ext uri="{FF2B5EF4-FFF2-40B4-BE49-F238E27FC236}">
                <a16:creationId xmlns="" xmlns:a16="http://schemas.microsoft.com/office/drawing/2014/main" id="{11F3687F-5D06-4A2B-B645-A85C9FC7ADB5}"/>
              </a:ext>
            </a:extLst>
          </p:cNvPr>
          <p:cNvSpPr txBox="1"/>
          <p:nvPr/>
        </p:nvSpPr>
        <p:spPr>
          <a:xfrm>
            <a:off x="5518774" y="5910404"/>
            <a:ext cx="5616153" cy="369332"/>
          </a:xfrm>
          <a:prstGeom prst="rect">
            <a:avLst/>
          </a:prstGeom>
          <a:noFill/>
        </p:spPr>
        <p:txBody>
          <a:bodyPr wrap="none" rtlCol="0">
            <a:spAutoFit/>
          </a:bodyPr>
          <a:lstStyle/>
          <a:p>
            <a:pPr algn="ctr"/>
            <a:r>
              <a:rPr lang="en-US" dirty="0"/>
              <a:t>Figure </a:t>
            </a:r>
            <a:r>
              <a:rPr lang="en-US" dirty="0" smtClean="0"/>
              <a:t>13: </a:t>
            </a:r>
            <a:r>
              <a:rPr lang="en-US" dirty="0"/>
              <a:t>Total remaining energy of the system per round</a:t>
            </a:r>
          </a:p>
        </p:txBody>
      </p:sp>
      <p:sp>
        <p:nvSpPr>
          <p:cNvPr id="7" name="Title 1"/>
          <p:cNvSpPr txBox="1">
            <a:spLocks/>
          </p:cNvSpPr>
          <p:nvPr/>
        </p:nvSpPr>
        <p:spPr>
          <a:xfrm>
            <a:off x="1355592" y="1353231"/>
            <a:ext cx="3472543" cy="4665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Times New Roman" panose="02020603050405020304" pitchFamily="18" charset="0"/>
                <a:cs typeface="Times New Roman" panose="02020603050405020304" pitchFamily="18" charset="0"/>
              </a:rPr>
              <a:t>This figure shows the flow of residual energy placed in round for three LEACH variations.</a:t>
            </a:r>
          </a:p>
        </p:txBody>
      </p:sp>
    </p:spTree>
    <p:extLst>
      <p:ext uri="{BB962C8B-B14F-4D97-AF65-F5344CB8AC3E}">
        <p14:creationId xmlns:p14="http://schemas.microsoft.com/office/powerpoint/2010/main" val="215498885"/>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Performance Comparison (Cont.)</a:t>
            </a:r>
          </a:p>
        </p:txBody>
      </p:sp>
      <p:pic>
        <p:nvPicPr>
          <p:cNvPr id="5" name="Content Placeholder 4">
            <a:extLst>
              <a:ext uri="{FF2B5EF4-FFF2-40B4-BE49-F238E27FC236}">
                <a16:creationId xmlns="" xmlns:a16="http://schemas.microsoft.com/office/drawing/2014/main" id="{401B5B37-4A01-4BEC-84AB-F3A3EB4DE79F}"/>
              </a:ext>
            </a:extLst>
          </p:cNvPr>
          <p:cNvPicPr>
            <a:picLocks noGrp="1" noChangeAspect="1"/>
          </p:cNvPicPr>
          <p:nvPr>
            <p:ph idx="1"/>
          </p:nvPr>
        </p:nvPicPr>
        <p:blipFill>
          <a:blip r:embed="rId3"/>
          <a:stretch>
            <a:fillRect/>
          </a:stretch>
        </p:blipFill>
        <p:spPr>
          <a:xfrm>
            <a:off x="5345527" y="1353231"/>
            <a:ext cx="5951279" cy="4480560"/>
          </a:xfrm>
          <a:prstGeom prst="rect">
            <a:avLst/>
          </a:prstGeom>
        </p:spPr>
      </p:pic>
      <p:sp>
        <p:nvSpPr>
          <p:cNvPr id="4" name="Slide Number Placeholder 3"/>
          <p:cNvSpPr>
            <a:spLocks noGrp="1"/>
          </p:cNvSpPr>
          <p:nvPr>
            <p:ph type="sldNum" sz="quarter" idx="12"/>
          </p:nvPr>
        </p:nvSpPr>
        <p:spPr/>
        <p:txBody>
          <a:bodyPr/>
          <a:lstStyle/>
          <a:p>
            <a:fld id="{1EAADDF7-23EA-48BF-A96E-401D46561BAB}" type="slidenum">
              <a:rPr lang="en-US" smtClean="0"/>
              <a:t>31</a:t>
            </a:fld>
            <a:endParaRPr lang="en-US"/>
          </a:p>
        </p:txBody>
      </p:sp>
      <p:sp>
        <p:nvSpPr>
          <p:cNvPr id="6" name="TextBox 5">
            <a:extLst>
              <a:ext uri="{FF2B5EF4-FFF2-40B4-BE49-F238E27FC236}">
                <a16:creationId xmlns="" xmlns:a16="http://schemas.microsoft.com/office/drawing/2014/main" id="{AA8D7187-27DE-4376-B53C-204B59DF8BCA}"/>
              </a:ext>
            </a:extLst>
          </p:cNvPr>
          <p:cNvSpPr txBox="1"/>
          <p:nvPr/>
        </p:nvSpPr>
        <p:spPr>
          <a:xfrm>
            <a:off x="6179073" y="5910404"/>
            <a:ext cx="4284186" cy="369332"/>
          </a:xfrm>
          <a:prstGeom prst="rect">
            <a:avLst/>
          </a:prstGeom>
          <a:noFill/>
        </p:spPr>
        <p:txBody>
          <a:bodyPr wrap="none" rtlCol="0">
            <a:spAutoFit/>
          </a:bodyPr>
          <a:lstStyle/>
          <a:p>
            <a:pPr algn="ctr"/>
            <a:r>
              <a:rPr lang="en-US" dirty="0"/>
              <a:t>Figure </a:t>
            </a:r>
            <a:r>
              <a:rPr lang="en-US" dirty="0" smtClean="0"/>
              <a:t>14: </a:t>
            </a:r>
            <a:r>
              <a:rPr lang="en-US" dirty="0"/>
              <a:t>Number of alive nodes per round</a:t>
            </a:r>
          </a:p>
        </p:txBody>
      </p:sp>
      <p:sp>
        <p:nvSpPr>
          <p:cNvPr id="7" name="Title 1"/>
          <p:cNvSpPr txBox="1">
            <a:spLocks/>
          </p:cNvSpPr>
          <p:nvPr/>
        </p:nvSpPr>
        <p:spPr>
          <a:xfrm>
            <a:off x="1355592" y="1353231"/>
            <a:ext cx="3472543" cy="4665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Times New Roman" panose="02020603050405020304" pitchFamily="18" charset="0"/>
                <a:cs typeface="Times New Roman" panose="02020603050405020304" pitchFamily="18" charset="0"/>
              </a:rPr>
              <a:t>This figure shows alive nodes ending into dead nodes placed in rounds for three LEACH variations.</a:t>
            </a:r>
          </a:p>
        </p:txBody>
      </p:sp>
    </p:spTree>
    <p:extLst>
      <p:ext uri="{BB962C8B-B14F-4D97-AF65-F5344CB8AC3E}">
        <p14:creationId xmlns:p14="http://schemas.microsoft.com/office/powerpoint/2010/main" val="2565654908"/>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Performance Comparison (Cont.)</a:t>
            </a:r>
          </a:p>
        </p:txBody>
      </p:sp>
      <p:pic>
        <p:nvPicPr>
          <p:cNvPr id="5" name="Content Placeholder 4">
            <a:extLst>
              <a:ext uri="{FF2B5EF4-FFF2-40B4-BE49-F238E27FC236}">
                <a16:creationId xmlns="" xmlns:a16="http://schemas.microsoft.com/office/drawing/2014/main" id="{09981718-4014-48A4-93EB-0B43562B1787}"/>
              </a:ext>
            </a:extLst>
          </p:cNvPr>
          <p:cNvPicPr>
            <a:picLocks noGrp="1" noChangeAspect="1"/>
          </p:cNvPicPr>
          <p:nvPr>
            <p:ph idx="1"/>
          </p:nvPr>
        </p:nvPicPr>
        <p:blipFill rotWithShape="1">
          <a:blip r:embed="rId3"/>
          <a:srcRect t="-1" b="866"/>
          <a:stretch/>
        </p:blipFill>
        <p:spPr>
          <a:xfrm>
            <a:off x="5345527" y="1353231"/>
            <a:ext cx="5896906" cy="4453209"/>
          </a:xfrm>
          <a:prstGeom prst="rect">
            <a:avLst/>
          </a:prstGeom>
        </p:spPr>
      </p:pic>
      <p:sp>
        <p:nvSpPr>
          <p:cNvPr id="4" name="Slide Number Placeholder 3"/>
          <p:cNvSpPr>
            <a:spLocks noGrp="1"/>
          </p:cNvSpPr>
          <p:nvPr>
            <p:ph type="sldNum" sz="quarter" idx="12"/>
          </p:nvPr>
        </p:nvSpPr>
        <p:spPr/>
        <p:txBody>
          <a:bodyPr/>
          <a:lstStyle/>
          <a:p>
            <a:fld id="{1EAADDF7-23EA-48BF-A96E-401D46561BAB}" type="slidenum">
              <a:rPr lang="en-US" smtClean="0"/>
              <a:t>32</a:t>
            </a:fld>
            <a:endParaRPr lang="en-US"/>
          </a:p>
        </p:txBody>
      </p:sp>
      <p:sp>
        <p:nvSpPr>
          <p:cNvPr id="6" name="TextBox 5">
            <a:extLst>
              <a:ext uri="{FF2B5EF4-FFF2-40B4-BE49-F238E27FC236}">
                <a16:creationId xmlns="" xmlns:a16="http://schemas.microsoft.com/office/drawing/2014/main" id="{3C86935A-3F4C-460E-BFCF-B2686086A4C3}"/>
              </a:ext>
            </a:extLst>
          </p:cNvPr>
          <p:cNvSpPr txBox="1"/>
          <p:nvPr/>
        </p:nvSpPr>
        <p:spPr>
          <a:xfrm>
            <a:off x="6133933" y="5896729"/>
            <a:ext cx="4320093" cy="369332"/>
          </a:xfrm>
          <a:prstGeom prst="rect">
            <a:avLst/>
          </a:prstGeom>
          <a:noFill/>
        </p:spPr>
        <p:txBody>
          <a:bodyPr wrap="none" rtlCol="0">
            <a:spAutoFit/>
          </a:bodyPr>
          <a:lstStyle/>
          <a:p>
            <a:pPr algn="ctr"/>
            <a:r>
              <a:rPr lang="en-US" dirty="0"/>
              <a:t>Figure </a:t>
            </a:r>
            <a:r>
              <a:rPr lang="en-US" dirty="0" smtClean="0"/>
              <a:t>15: </a:t>
            </a:r>
            <a:r>
              <a:rPr lang="en-US" dirty="0"/>
              <a:t>Number of dead nodes per round</a:t>
            </a:r>
          </a:p>
        </p:txBody>
      </p:sp>
      <p:sp>
        <p:nvSpPr>
          <p:cNvPr id="7" name="Title 1"/>
          <p:cNvSpPr txBox="1">
            <a:spLocks/>
          </p:cNvSpPr>
          <p:nvPr/>
        </p:nvSpPr>
        <p:spPr>
          <a:xfrm>
            <a:off x="1355592" y="1353231"/>
            <a:ext cx="3472543" cy="4665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Times New Roman" panose="02020603050405020304" pitchFamily="18" charset="0"/>
                <a:cs typeface="Times New Roman" panose="02020603050405020304" pitchFamily="18" charset="0"/>
              </a:rPr>
              <a:t>This figure shows dead nodes increment in respected rounds for three LEACH variations.</a:t>
            </a:r>
          </a:p>
        </p:txBody>
      </p:sp>
    </p:spTree>
    <p:extLst>
      <p:ext uri="{BB962C8B-B14F-4D97-AF65-F5344CB8AC3E}">
        <p14:creationId xmlns:p14="http://schemas.microsoft.com/office/powerpoint/2010/main" val="2398770730"/>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463651"/>
            <a:ext cx="10515600" cy="1771039"/>
          </a:xfrm>
        </p:spPr>
        <p:txBody>
          <a:bodyPr>
            <a:normAutofit/>
          </a:bodyPr>
          <a:lstStyle/>
          <a:p>
            <a:pPr algn="just"/>
            <a:r>
              <a:rPr lang="en-US" sz="2400" dirty="0">
                <a:latin typeface="Times New Roman" panose="02020603050405020304" pitchFamily="18" charset="0"/>
                <a:cs typeface="Times New Roman" panose="02020603050405020304" pitchFamily="18" charset="0"/>
              </a:rPr>
              <a:t>We work on LEACH by implement different cluster head formation technique.</a:t>
            </a:r>
          </a:p>
          <a:p>
            <a:pPr algn="just"/>
            <a:r>
              <a:rPr lang="en-US" sz="2400" dirty="0">
                <a:latin typeface="Times New Roman" panose="02020603050405020304" pitchFamily="18" charset="0"/>
                <a:cs typeface="Times New Roman" panose="02020603050405020304" pitchFamily="18" charset="0"/>
              </a:rPr>
              <a:t>By upgrading the leach protocol, we found the efficiency in the result. </a:t>
            </a:r>
          </a:p>
          <a:p>
            <a:pPr algn="just"/>
            <a:r>
              <a:rPr lang="en-US" sz="2400" dirty="0">
                <a:latin typeface="Times New Roman" panose="02020603050405020304" pitchFamily="18" charset="0"/>
                <a:cs typeface="Times New Roman" panose="02020603050405020304" pitchFamily="18" charset="0"/>
              </a:rPr>
              <a:t>In here our “LEACH” protocol performs higher in terms of energy efficiency and nodes survival ratio.</a:t>
            </a:r>
          </a:p>
        </p:txBody>
      </p:sp>
      <p:sp>
        <p:nvSpPr>
          <p:cNvPr id="4" name="Slide Number Placeholder 3"/>
          <p:cNvSpPr>
            <a:spLocks noGrp="1"/>
          </p:cNvSpPr>
          <p:nvPr>
            <p:ph type="sldNum" sz="quarter" idx="12"/>
          </p:nvPr>
        </p:nvSpPr>
        <p:spPr/>
        <p:txBody>
          <a:bodyPr/>
          <a:lstStyle/>
          <a:p>
            <a:fld id="{1EAADDF7-23EA-48BF-A96E-401D46561BAB}" type="slidenum">
              <a:rPr lang="en-US" smtClean="0"/>
              <a:t>33</a:t>
            </a:fld>
            <a:endParaRPr lang="en-US"/>
          </a:p>
        </p:txBody>
      </p:sp>
      <p:sp>
        <p:nvSpPr>
          <p:cNvPr id="6" name="Title 1">
            <a:extLst>
              <a:ext uri="{FF2B5EF4-FFF2-40B4-BE49-F238E27FC236}">
                <a16:creationId xmlns="" xmlns:a16="http://schemas.microsoft.com/office/drawing/2014/main" id="{D1E12732-4DFC-4759-AE4B-0A9455AFD078}"/>
              </a:ext>
            </a:extLst>
          </p:cNvPr>
          <p:cNvSpPr txBox="1">
            <a:spLocks/>
          </p:cNvSpPr>
          <p:nvPr/>
        </p:nvSpPr>
        <p:spPr>
          <a:xfrm>
            <a:off x="838200" y="30866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Future Work</a:t>
            </a:r>
          </a:p>
        </p:txBody>
      </p:sp>
      <p:sp>
        <p:nvSpPr>
          <p:cNvPr id="7" name="Content Placeholder 2">
            <a:extLst>
              <a:ext uri="{FF2B5EF4-FFF2-40B4-BE49-F238E27FC236}">
                <a16:creationId xmlns="" xmlns:a16="http://schemas.microsoft.com/office/drawing/2014/main" id="{84F45570-6E3B-4ECC-A610-AEC9DC5BE95B}"/>
              </a:ext>
            </a:extLst>
          </p:cNvPr>
          <p:cNvSpPr txBox="1">
            <a:spLocks/>
          </p:cNvSpPr>
          <p:nvPr/>
        </p:nvSpPr>
        <p:spPr>
          <a:xfrm>
            <a:off x="838200" y="4172418"/>
            <a:ext cx="10515600" cy="2183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We will try to develop an efficient wireless node charging module to enhance the life time of sensor node. </a:t>
            </a:r>
          </a:p>
          <a:p>
            <a:pPr algn="just"/>
            <a:r>
              <a:rPr lang="en-US" sz="2400" dirty="0">
                <a:latin typeface="Times New Roman" panose="02020603050405020304" pitchFamily="18" charset="0"/>
                <a:cs typeface="Times New Roman" panose="02020603050405020304" pitchFamily="18" charset="0"/>
              </a:rPr>
              <a:t>Moreover, we will develop an energy station which recharges the energy nodes that lead to an immortal WSN.</a:t>
            </a:r>
          </a:p>
          <a:p>
            <a:pPr algn="just"/>
            <a:r>
              <a:rPr lang="en-US" sz="2400" dirty="0">
                <a:latin typeface="Times New Roman" panose="02020603050405020304" pitchFamily="18" charset="0"/>
                <a:cs typeface="Times New Roman" panose="02020603050405020304" pitchFamily="18" charset="0"/>
              </a:rPr>
              <a:t>Multihop and Intra-Cluster communication development.</a:t>
            </a:r>
          </a:p>
        </p:txBody>
      </p:sp>
    </p:spTree>
    <p:extLst>
      <p:ext uri="{BB962C8B-B14F-4D97-AF65-F5344CB8AC3E}">
        <p14:creationId xmlns:p14="http://schemas.microsoft.com/office/powerpoint/2010/main" val="3143615398"/>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A85FA-2538-4408-809A-6560D25C4311}"/>
              </a:ext>
            </a:extLst>
          </p:cNvPr>
          <p:cNvSpPr>
            <a:spLocks noGrp="1"/>
          </p:cNvSpPr>
          <p:nvPr>
            <p:ph type="title"/>
          </p:nvPr>
        </p:nvSpPr>
        <p:spPr>
          <a:xfrm>
            <a:off x="838200" y="568536"/>
            <a:ext cx="10515600" cy="918742"/>
          </a:xfrm>
          <a:noFill/>
        </p:spPr>
        <p:txBody>
          <a:bodyPr/>
          <a:lstStyle/>
          <a:p>
            <a:r>
              <a:rPr lang="en-US" dirty="0"/>
              <a:t>Reference</a:t>
            </a:r>
          </a:p>
        </p:txBody>
      </p:sp>
      <p:sp>
        <p:nvSpPr>
          <p:cNvPr id="4" name="Slide Number Placeholder 3">
            <a:extLst>
              <a:ext uri="{FF2B5EF4-FFF2-40B4-BE49-F238E27FC236}">
                <a16:creationId xmlns="" xmlns:a16="http://schemas.microsoft.com/office/drawing/2014/main" id="{C29ACA25-A6DE-4CDB-8526-F527DC00CAA6}"/>
              </a:ext>
            </a:extLst>
          </p:cNvPr>
          <p:cNvSpPr>
            <a:spLocks noGrp="1"/>
          </p:cNvSpPr>
          <p:nvPr>
            <p:ph type="sldNum" sz="quarter" idx="12"/>
          </p:nvPr>
        </p:nvSpPr>
        <p:spPr/>
        <p:txBody>
          <a:bodyPr/>
          <a:lstStyle/>
          <a:p>
            <a:fld id="{1EAADDF7-23EA-48BF-A96E-401D46561BAB}" type="slidenum">
              <a:rPr lang="en-US" smtClean="0"/>
              <a:t>34</a:t>
            </a:fld>
            <a:endParaRPr lang="en-US"/>
          </a:p>
        </p:txBody>
      </p:sp>
      <p:graphicFrame>
        <p:nvGraphicFramePr>
          <p:cNvPr id="7" name="Table 6">
            <a:extLst>
              <a:ext uri="{FF2B5EF4-FFF2-40B4-BE49-F238E27FC236}">
                <a16:creationId xmlns="" xmlns:a16="http://schemas.microsoft.com/office/drawing/2014/main" id="{C425E5FF-4E38-4E0D-B46A-9D85428590BC}"/>
              </a:ext>
            </a:extLst>
          </p:cNvPr>
          <p:cNvGraphicFramePr>
            <a:graphicFrameLocks noGrp="1"/>
          </p:cNvGraphicFramePr>
          <p:nvPr>
            <p:extLst>
              <p:ext uri="{D42A27DB-BD31-4B8C-83A1-F6EECF244321}">
                <p14:modId xmlns:p14="http://schemas.microsoft.com/office/powerpoint/2010/main" val="1760968946"/>
              </p:ext>
            </p:extLst>
          </p:nvPr>
        </p:nvGraphicFramePr>
        <p:xfrm>
          <a:off x="1071390" y="1558486"/>
          <a:ext cx="9956494" cy="4373914"/>
        </p:xfrm>
        <a:graphic>
          <a:graphicData uri="http://schemas.openxmlformats.org/drawingml/2006/table">
            <a:tbl>
              <a:tblPr firstRow="1" firstCol="1" bandRow="1">
                <a:tableStyleId>{2D5ABB26-0587-4C30-8999-92F81FD0307C}</a:tableStyleId>
              </a:tblPr>
              <a:tblGrid>
                <a:gridCol w="388509">
                  <a:extLst>
                    <a:ext uri="{9D8B030D-6E8A-4147-A177-3AD203B41FA5}">
                      <a16:colId xmlns="" xmlns:a16="http://schemas.microsoft.com/office/drawing/2014/main" val="275143337"/>
                    </a:ext>
                  </a:extLst>
                </a:gridCol>
                <a:gridCol w="9567985">
                  <a:extLst>
                    <a:ext uri="{9D8B030D-6E8A-4147-A177-3AD203B41FA5}">
                      <a16:colId xmlns="" xmlns:a16="http://schemas.microsoft.com/office/drawing/2014/main" val="4181644991"/>
                    </a:ext>
                  </a:extLst>
                </a:gridCol>
              </a:tblGrid>
              <a:tr h="589588">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W. </a:t>
                      </a:r>
                      <a:r>
                        <a:rPr lang="en-US" sz="1400" dirty="0" err="1">
                          <a:latin typeface="Times New Roman" panose="02020603050405020304" pitchFamily="18" charset="0"/>
                          <a:cs typeface="Times New Roman" panose="02020603050405020304" pitchFamily="18" charset="0"/>
                        </a:rPr>
                        <a:t>Heinzelman</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Chandrakasan</a:t>
                      </a:r>
                      <a:r>
                        <a:rPr lang="en-US" sz="1400" dirty="0">
                          <a:latin typeface="Times New Roman" panose="02020603050405020304" pitchFamily="18" charset="0"/>
                          <a:cs typeface="Times New Roman" panose="02020603050405020304" pitchFamily="18" charset="0"/>
                        </a:rPr>
                        <a:t>, and H. </a:t>
                      </a:r>
                      <a:r>
                        <a:rPr lang="en-US" sz="1400" dirty="0" err="1">
                          <a:latin typeface="Times New Roman" panose="02020603050405020304" pitchFamily="18" charset="0"/>
                          <a:cs typeface="Times New Roman" panose="02020603050405020304" pitchFamily="18" charset="0"/>
                        </a:rPr>
                        <a:t>Balakrishnan.“Energy</a:t>
                      </a:r>
                      <a:r>
                        <a:rPr lang="en-US" sz="1400" dirty="0">
                          <a:latin typeface="Times New Roman" panose="02020603050405020304" pitchFamily="18" charset="0"/>
                          <a:cs typeface="Times New Roman" panose="02020603050405020304" pitchFamily="18" charset="0"/>
                        </a:rPr>
                        <a:t>-Efficient Communication Protocols for Wireless Microsensor Networks”. In Proceedings of Hawaiian International Conference on Systems Science, January 2000.</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52404736"/>
                  </a:ext>
                </a:extLst>
              </a:tr>
              <a:tr h="712987">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[2]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Times New Roman" panose="02020603050405020304" pitchFamily="18" charset="0"/>
                          <a:cs typeface="Times New Roman" panose="02020603050405020304" pitchFamily="18" charset="0"/>
                        </a:rPr>
                        <a:t>Amit </a:t>
                      </a:r>
                      <a:r>
                        <a:rPr lang="en-US" sz="1400" dirty="0" err="1">
                          <a:latin typeface="Times New Roman" panose="02020603050405020304" pitchFamily="18" charset="0"/>
                          <a:cs typeface="Times New Roman" panose="02020603050405020304" pitchFamily="18" charset="0"/>
                        </a:rPr>
                        <a:t>Karmaker</a:t>
                      </a:r>
                      <a:r>
                        <a:rPr lang="en-US" sz="1400" dirty="0">
                          <a:latin typeface="Times New Roman" panose="02020603050405020304" pitchFamily="18" charset="0"/>
                          <a:cs typeface="Times New Roman" panose="02020603050405020304" pitchFamily="18" charset="0"/>
                        </a:rPr>
                        <a:t>; Md. </a:t>
                      </a:r>
                      <a:r>
                        <a:rPr lang="en-US" sz="1400" dirty="0" err="1">
                          <a:latin typeface="Times New Roman" panose="02020603050405020304" pitchFamily="18" charset="0"/>
                          <a:cs typeface="Times New Roman" panose="02020603050405020304" pitchFamily="18" charset="0"/>
                        </a:rPr>
                        <a:t>Mahedee</a:t>
                      </a:r>
                      <a:r>
                        <a:rPr lang="en-US" sz="1400" dirty="0">
                          <a:latin typeface="Times New Roman" panose="02020603050405020304" pitchFamily="18" charset="0"/>
                          <a:cs typeface="Times New Roman" panose="02020603050405020304" pitchFamily="18" charset="0"/>
                        </a:rPr>
                        <a:t> Hasan; </a:t>
                      </a:r>
                      <a:r>
                        <a:rPr lang="en-US" sz="1400" dirty="0" err="1">
                          <a:latin typeface="Times New Roman" panose="02020603050405020304" pitchFamily="18" charset="0"/>
                          <a:cs typeface="Times New Roman" panose="02020603050405020304" pitchFamily="18" charset="0"/>
                        </a:rPr>
                        <a:t>y,Shafika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Showkat</a:t>
                      </a:r>
                      <a:r>
                        <a:rPr lang="en-US" sz="1400" dirty="0">
                          <a:latin typeface="Times New Roman" panose="02020603050405020304" pitchFamily="18" charset="0"/>
                          <a:cs typeface="Times New Roman" panose="02020603050405020304" pitchFamily="18" charset="0"/>
                        </a:rPr>
                        <a:t> Moni and Mohammad Shah </a:t>
                      </a:r>
                      <a:r>
                        <a:rPr lang="en-US" sz="1400" dirty="0" err="1">
                          <a:latin typeface="Times New Roman" panose="02020603050405020304" pitchFamily="18" charset="0"/>
                          <a:cs typeface="Times New Roman" panose="02020603050405020304" pitchFamily="18" charset="0"/>
                        </a:rPr>
                        <a:t>Alam</a:t>
                      </a:r>
                      <a:r>
                        <a:rPr lang="en-US" sz="1400" dirty="0">
                          <a:latin typeface="Times New Roman" panose="02020603050405020304" pitchFamily="18" charset="0"/>
                          <a:cs typeface="Times New Roman" panose="02020603050405020304" pitchFamily="18" charset="0"/>
                        </a:rPr>
                        <a:t>.“An Efficient Cluster Head Selection Strategy for Provisioning Fairness in Wireless Sensor Networks” </a:t>
                      </a: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 International WIE Conference on Electrical and Computer Engineering (WIECON-ECE), December 2016, AISSMS, Pune, India</a:t>
                      </a:r>
                      <a:endParaRPr lang="en-US" sz="1100" dirty="0">
                        <a:latin typeface="Times New Roman" panose="02020603050405020304" pitchFamily="18"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30867691"/>
                  </a:ext>
                </a:extLst>
              </a:tr>
              <a:tr h="589588">
                <a:tc>
                  <a:txBody>
                    <a:bodyPr/>
                    <a:lstStyle/>
                    <a:p>
                      <a:pPr marL="0" marR="0" algn="just">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[3]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15000"/>
                        </a:lnSpc>
                        <a:spcBef>
                          <a:spcPts val="0"/>
                        </a:spcBef>
                        <a:spcAft>
                          <a:spcPts val="1000"/>
                        </a:spcAft>
                        <a:buClrTx/>
                        <a:buSzTx/>
                        <a:buFontTx/>
                        <a:buNone/>
                        <a:tabLst/>
                        <a:defRPr/>
                      </a:pPr>
                      <a:r>
                        <a:rPr lang="en-US" sz="1400" dirty="0">
                          <a:latin typeface="Times New Roman" panose="02020603050405020304" pitchFamily="18" charset="0"/>
                          <a:cs typeface="Times New Roman" panose="02020603050405020304" pitchFamily="18" charset="0"/>
                        </a:rPr>
                        <a:t>D. Mahmood, N. Javaid1, S. Mahmood, S. Qureshi, A. M. </a:t>
                      </a:r>
                      <a:r>
                        <a:rPr lang="en-US" sz="1400" dirty="0" err="1">
                          <a:latin typeface="Times New Roman" panose="02020603050405020304" pitchFamily="18" charset="0"/>
                          <a:cs typeface="Times New Roman" panose="02020603050405020304" pitchFamily="18" charset="0"/>
                        </a:rPr>
                        <a:t>Memon</a:t>
                      </a:r>
                      <a:r>
                        <a:rPr lang="en-US" sz="1400" dirty="0">
                          <a:latin typeface="Times New Roman" panose="02020603050405020304" pitchFamily="18" charset="0"/>
                          <a:cs typeface="Times New Roman" panose="02020603050405020304" pitchFamily="18" charset="0"/>
                        </a:rPr>
                        <a:t>, T. Zaman , “MODLEACH: A Variant of LEACH for WSNs”,</a:t>
                      </a:r>
                      <a:r>
                        <a:rPr lang="en-US" sz="1400" b="0" dirty="0">
                          <a:latin typeface="Times New Roman" panose="02020603050405020304" pitchFamily="18" charset="0"/>
                          <a:cs typeface="Times New Roman" panose="02020603050405020304" pitchFamily="18" charset="0"/>
                        </a:rPr>
                        <a:t> Eighth International Conference on Broadband and Wireless Computing, Communication and Applications</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925278975"/>
                  </a:ext>
                </a:extLst>
              </a:tr>
              <a:tr h="712987">
                <a:tc>
                  <a:txBody>
                    <a:bodyPr/>
                    <a:lstStyle/>
                    <a:p>
                      <a:pPr marL="0" marR="0" algn="just">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[4]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a:spcAft>
                          <a:spcPts val="1200"/>
                        </a:spcAft>
                        <a:buNone/>
                      </a:pPr>
                      <a:r>
                        <a:rPr lang="en-US" sz="1400" dirty="0">
                          <a:latin typeface="Times New Roman" panose="02020603050405020304" pitchFamily="18" charset="0"/>
                          <a:cs typeface="Times New Roman" panose="02020603050405020304" pitchFamily="18" charset="0"/>
                        </a:rPr>
                        <a:t>Fareed, M.S.; </a:t>
                      </a:r>
                      <a:r>
                        <a:rPr lang="en-US" sz="1400" dirty="0" err="1">
                          <a:latin typeface="Times New Roman" panose="02020603050405020304" pitchFamily="18" charset="0"/>
                          <a:cs typeface="Times New Roman" panose="02020603050405020304" pitchFamily="18" charset="0"/>
                        </a:rPr>
                        <a:t>Javaid</a:t>
                      </a:r>
                      <a:r>
                        <a:rPr lang="en-US" sz="1400" dirty="0">
                          <a:latin typeface="Times New Roman" panose="02020603050405020304" pitchFamily="18" charset="0"/>
                          <a:cs typeface="Times New Roman" panose="02020603050405020304" pitchFamily="18" charset="0"/>
                        </a:rPr>
                        <a:t>, N.; Ahmed, S.; Rehman, S.; </a:t>
                      </a:r>
                      <a:r>
                        <a:rPr lang="en-US" sz="1400" dirty="0" err="1">
                          <a:latin typeface="Times New Roman" panose="02020603050405020304" pitchFamily="18" charset="0"/>
                          <a:cs typeface="Times New Roman" panose="02020603050405020304" pitchFamily="18" charset="0"/>
                        </a:rPr>
                        <a:t>Qasim</a:t>
                      </a:r>
                      <a:r>
                        <a:rPr lang="en-US" sz="1400" dirty="0">
                          <a:latin typeface="Times New Roman" panose="02020603050405020304" pitchFamily="18" charset="0"/>
                          <a:cs typeface="Times New Roman" panose="02020603050405020304" pitchFamily="18" charset="0"/>
                        </a:rPr>
                        <a:t>, U.; Khan, Z.A., “Analyzing Energy-Efficiency and Route-Selection of Multi-level Hierarchal Routing Protocols in WSNs”, Broadband, Wireless Computing, Communication and Applications (BWCCA), 2012 Seventh International Conference on , vol., no., pp.626,631, 12-14 Nov. 2012.</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19951576"/>
                  </a:ext>
                </a:extLst>
              </a:tr>
              <a:tr h="589588">
                <a:tc>
                  <a:txBody>
                    <a:bodyPr/>
                    <a:lstStyle/>
                    <a:p>
                      <a:pPr marL="0" marR="0" algn="just">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[5]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V. Mhatre and C. Rosenberg, “Design Guidelines for Wireless Sensor Networks: Communication, Clustering and Aggregation”, Ad Hoc Networks, 2(1), 2004, pp.45-63.</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96888733"/>
                  </a:ext>
                </a:extLst>
              </a:tr>
              <a:tr h="589588">
                <a:tc>
                  <a:txBody>
                    <a:bodyPr/>
                    <a:lstStyle/>
                    <a:p>
                      <a:pPr marL="0" marR="0" algn="just">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[6]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M. M. </a:t>
                      </a:r>
                      <a:r>
                        <a:rPr lang="en-US" sz="1400" dirty="0" err="1">
                          <a:latin typeface="Times New Roman" panose="02020603050405020304" pitchFamily="18" charset="0"/>
                          <a:cs typeface="Times New Roman" panose="02020603050405020304" pitchFamily="18" charset="0"/>
                        </a:rPr>
                        <a:t>Zanjireh</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Shahrabi</a:t>
                      </a:r>
                      <a:r>
                        <a:rPr lang="en-US" sz="1400" dirty="0">
                          <a:latin typeface="Times New Roman" panose="02020603050405020304" pitchFamily="18" charset="0"/>
                          <a:cs typeface="Times New Roman" panose="02020603050405020304" pitchFamily="18" charset="0"/>
                        </a:rPr>
                        <a:t>, and H. Larijani, ”ANCH: A New Clustering Algorithm for Wireless Sensor Networks,” In 27th International Conference on Advanced Information Networking and Applications Workshops (WAINA), pp. 450-455, 2013.</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35098128"/>
                  </a:ext>
                </a:extLst>
              </a:tr>
              <a:tr h="589588">
                <a:tc>
                  <a:txBody>
                    <a:bodyPr/>
                    <a:lstStyle/>
                    <a:p>
                      <a:pPr marL="0" marR="0" algn="just">
                        <a:lnSpc>
                          <a:spcPct val="115000"/>
                        </a:lnSpc>
                        <a:spcBef>
                          <a:spcPts val="0"/>
                        </a:spcBef>
                        <a:spcAft>
                          <a:spcPts val="1000"/>
                        </a:spcAft>
                      </a:pPr>
                      <a:r>
                        <a:rPr lang="en-US" sz="1400">
                          <a:effectLst/>
                          <a:latin typeface="Times New Roman" panose="02020603050405020304" pitchFamily="18" charset="0"/>
                          <a:cs typeface="Times New Roman" panose="02020603050405020304" pitchFamily="18" charset="0"/>
                        </a:rPr>
                        <a:t>[7]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A. Patra and S. Chouhan, ”Energy efficient hybrid </a:t>
                      </a:r>
                      <a:r>
                        <a:rPr lang="en-US" sz="1400" dirty="0" err="1">
                          <a:latin typeface="Times New Roman" panose="02020603050405020304" pitchFamily="18" charset="0"/>
                          <a:cs typeface="Times New Roman" panose="02020603050405020304" pitchFamily="18" charset="0"/>
                        </a:rPr>
                        <a:t>multihop</a:t>
                      </a:r>
                      <a:r>
                        <a:rPr lang="en-US" sz="1400" dirty="0">
                          <a:latin typeface="Times New Roman" panose="02020603050405020304" pitchFamily="18" charset="0"/>
                          <a:cs typeface="Times New Roman" panose="02020603050405020304" pitchFamily="18" charset="0"/>
                        </a:rPr>
                        <a:t> clustering algorithm in wireless sensor networks,” In International Conference on Communication, Networks and Satellite, pp. 59-63 Dec. 2013.</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07238913"/>
                  </a:ext>
                </a:extLst>
              </a:tr>
            </a:tbl>
          </a:graphicData>
        </a:graphic>
      </p:graphicFrame>
    </p:spTree>
    <p:extLst>
      <p:ext uri="{BB962C8B-B14F-4D97-AF65-F5344CB8AC3E}">
        <p14:creationId xmlns:p14="http://schemas.microsoft.com/office/powerpoint/2010/main" val="311408235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A85FA-2538-4408-809A-6560D25C4311}"/>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 xmlns:a16="http://schemas.microsoft.com/office/drawing/2014/main" id="{C29ACA25-A6DE-4CDB-8526-F527DC00CAA6}"/>
              </a:ext>
            </a:extLst>
          </p:cNvPr>
          <p:cNvSpPr>
            <a:spLocks noGrp="1"/>
          </p:cNvSpPr>
          <p:nvPr>
            <p:ph type="sldNum" sz="quarter" idx="12"/>
          </p:nvPr>
        </p:nvSpPr>
        <p:spPr/>
        <p:txBody>
          <a:bodyPr/>
          <a:lstStyle/>
          <a:p>
            <a:fld id="{1EAADDF7-23EA-48BF-A96E-401D46561BAB}" type="slidenum">
              <a:rPr lang="en-US" smtClean="0"/>
              <a:t>35</a:t>
            </a:fld>
            <a:endParaRPr lang="en-US"/>
          </a:p>
        </p:txBody>
      </p:sp>
      <p:graphicFrame>
        <p:nvGraphicFramePr>
          <p:cNvPr id="7" name="Table 6">
            <a:extLst>
              <a:ext uri="{FF2B5EF4-FFF2-40B4-BE49-F238E27FC236}">
                <a16:creationId xmlns="" xmlns:a16="http://schemas.microsoft.com/office/drawing/2014/main" id="{C425E5FF-4E38-4E0D-B46A-9D85428590BC}"/>
              </a:ext>
            </a:extLst>
          </p:cNvPr>
          <p:cNvGraphicFramePr>
            <a:graphicFrameLocks noGrp="1"/>
          </p:cNvGraphicFramePr>
          <p:nvPr>
            <p:extLst>
              <p:ext uri="{D42A27DB-BD31-4B8C-83A1-F6EECF244321}">
                <p14:modId xmlns:p14="http://schemas.microsoft.com/office/powerpoint/2010/main" val="3188983325"/>
              </p:ext>
            </p:extLst>
          </p:nvPr>
        </p:nvGraphicFramePr>
        <p:xfrm>
          <a:off x="1073436" y="1552800"/>
          <a:ext cx="9758688" cy="4803550"/>
        </p:xfrm>
        <a:graphic>
          <a:graphicData uri="http://schemas.openxmlformats.org/drawingml/2006/table">
            <a:tbl>
              <a:tblPr firstRow="1" firstCol="1" bandRow="1">
                <a:tableStyleId>{2D5ABB26-0587-4C30-8999-92F81FD0307C}</a:tableStyleId>
              </a:tblPr>
              <a:tblGrid>
                <a:gridCol w="479941">
                  <a:extLst>
                    <a:ext uri="{9D8B030D-6E8A-4147-A177-3AD203B41FA5}">
                      <a16:colId xmlns="" xmlns:a16="http://schemas.microsoft.com/office/drawing/2014/main" val="275143337"/>
                    </a:ext>
                  </a:extLst>
                </a:gridCol>
                <a:gridCol w="9278747">
                  <a:extLst>
                    <a:ext uri="{9D8B030D-6E8A-4147-A177-3AD203B41FA5}">
                      <a16:colId xmlns="" xmlns:a16="http://schemas.microsoft.com/office/drawing/2014/main" val="4181644991"/>
                    </a:ext>
                  </a:extLst>
                </a:gridCol>
              </a:tblGrid>
              <a:tr h="584071">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[8]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W. B. </a:t>
                      </a:r>
                      <a:r>
                        <a:rPr lang="en-US" sz="1400" dirty="0" err="1">
                          <a:latin typeface="Times New Roman" panose="02020603050405020304" pitchFamily="18" charset="0"/>
                          <a:cs typeface="Times New Roman" panose="02020603050405020304" pitchFamily="18" charset="0"/>
                        </a:rPr>
                        <a:t>Heinzelman</a:t>
                      </a:r>
                      <a:r>
                        <a:rPr lang="en-US" sz="1400" dirty="0">
                          <a:latin typeface="Times New Roman" panose="02020603050405020304" pitchFamily="18" charset="0"/>
                          <a:cs typeface="Times New Roman" panose="02020603050405020304" pitchFamily="18" charset="0"/>
                        </a:rPr>
                        <a:t>, A. P. </a:t>
                      </a:r>
                      <a:r>
                        <a:rPr lang="en-US" sz="1400" dirty="0" err="1">
                          <a:latin typeface="Times New Roman" panose="02020603050405020304" pitchFamily="18" charset="0"/>
                          <a:cs typeface="Times New Roman" panose="02020603050405020304" pitchFamily="18" charset="0"/>
                        </a:rPr>
                        <a:t>Chandrakasan</a:t>
                      </a:r>
                      <a:r>
                        <a:rPr lang="en-US" sz="1400" dirty="0">
                          <a:latin typeface="Times New Roman" panose="02020603050405020304" pitchFamily="18" charset="0"/>
                          <a:cs typeface="Times New Roman" panose="02020603050405020304" pitchFamily="18" charset="0"/>
                        </a:rPr>
                        <a:t>, and H. Balakrishnan, ”</a:t>
                      </a:r>
                      <a:r>
                        <a:rPr lang="en-US" sz="1400" dirty="0" err="1">
                          <a:latin typeface="Times New Roman" panose="02020603050405020304" pitchFamily="18" charset="0"/>
                          <a:cs typeface="Times New Roman" panose="02020603050405020304" pitchFamily="18" charset="0"/>
                        </a:rPr>
                        <a:t>AnApplication</a:t>
                      </a:r>
                      <a:r>
                        <a:rPr lang="en-US" sz="1400" dirty="0">
                          <a:latin typeface="Times New Roman" panose="02020603050405020304" pitchFamily="18" charset="0"/>
                          <a:cs typeface="Times New Roman" panose="02020603050405020304" pitchFamily="18" charset="0"/>
                        </a:rPr>
                        <a:t>-Specific Protocol Architecture for Wireless Microsensor- Networks,” IEEE Transactions on Wireless Communications,vol.1, no. 4, pp. 660-670, 2002.</a:t>
                      </a: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584071">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[9]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C. Y. Chong and S. P. Kumar, “Sensor Networks: Evolution, Opportunities and Challenges”, Proceedings of the IEEE, 91, No. 8, pp. 1247-1256, Aug 2003.</a:t>
                      </a:r>
                    </a:p>
                  </a:txBody>
                  <a:tcPr marL="8839" marR="8839" marT="8839" marB="883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52404736"/>
                  </a:ext>
                </a:extLst>
              </a:tr>
              <a:tr h="433986">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[10]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r>
                        <a:rPr lang="en-US" sz="1400" dirty="0">
                          <a:latin typeface="Times New Roman" panose="02020603050405020304" pitchFamily="18" charset="0"/>
                          <a:cs typeface="Times New Roman" panose="02020603050405020304" pitchFamily="18" charset="0"/>
                        </a:rPr>
                        <a:t>M. Younis, P. Munshi, G. Gupta and S. M. </a:t>
                      </a:r>
                      <a:r>
                        <a:rPr lang="en-US" sz="1400" dirty="0" err="1">
                          <a:latin typeface="Times New Roman" panose="02020603050405020304" pitchFamily="18" charset="0"/>
                          <a:cs typeface="Times New Roman" panose="02020603050405020304" pitchFamily="18" charset="0"/>
                        </a:rPr>
                        <a:t>Elsharkawy</a:t>
                      </a:r>
                      <a:r>
                        <a:rPr lang="en-US" sz="1400" dirty="0">
                          <a:latin typeface="Times New Roman" panose="02020603050405020304" pitchFamily="18" charset="0"/>
                          <a:cs typeface="Times New Roman" panose="02020603050405020304" pitchFamily="18" charset="0"/>
                        </a:rPr>
                        <a:t>, “On Efficient Clustering of Wireless Sensor Networks”, Second IEEE Workshop on Dependability and Security in Sensor Networks and Systems, 2006, pp. 78-91.</a:t>
                      </a:r>
                    </a:p>
                  </a:txBody>
                  <a:tcPr marL="8839" marR="8839" marT="8839" marB="883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30867691"/>
                  </a:ext>
                </a:extLst>
              </a:tr>
              <a:tr h="638202">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[11]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cs typeface="Times New Roman" panose="02020603050405020304" pitchFamily="18" charset="0"/>
                        </a:rPr>
                        <a:t>S. V. K. a. A. Pal, "Assisted-Leach (A-Leach) Energy Efficient Routing Protocol for Wireless Sensor Networks," International Journal of Computer and Communication Engineering, vol. Vol. 2, 4, July 2013.</a:t>
                      </a:r>
                    </a:p>
                  </a:txBody>
                  <a:tcPr marL="8839" marR="8839" marT="8839" marB="883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925278975"/>
                  </a:ext>
                </a:extLst>
              </a:tr>
              <a:tr h="638202">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[12]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M. S. A. A. K. SHAW, "Transmission Time and Throughput analysis of EEE LEACH, LEACH and Direct Transmission Protocol: A Simulation Based Approach," Advanced Computing: An International Journal ( ACIJ ), vol. Vol.3, p. 5, September 2012.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638202">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[13]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B. N. N. A. W. A. K. Salim EL </a:t>
                      </a:r>
                      <a:r>
                        <a:rPr lang="en-US" sz="1400" dirty="0" err="1">
                          <a:effectLst/>
                          <a:latin typeface="Times New Roman" panose="02020603050405020304" pitchFamily="18" charset="0"/>
                          <a:cs typeface="Times New Roman" panose="02020603050405020304" pitchFamily="18" charset="0"/>
                        </a:rPr>
                        <a:t>KHEDIRIa</a:t>
                      </a:r>
                      <a:r>
                        <a:rPr lang="en-US" sz="1400" dirty="0">
                          <a:effectLst/>
                          <a:latin typeface="Times New Roman" panose="02020603050405020304" pitchFamily="18" charset="0"/>
                          <a:cs typeface="Times New Roman" panose="02020603050405020304" pitchFamily="18" charset="0"/>
                        </a:rPr>
                        <a:t>, "A New Approach for Clustering in Wireless Sensors Networks Based on LEACH," International Workshop on Wireless Networks and Energy Saving Techniques (WNTEST), 2014.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638202">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[14]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M. A. G. Leena </a:t>
                      </a:r>
                      <a:r>
                        <a:rPr lang="en-US" sz="1400" dirty="0" err="1">
                          <a:effectLst/>
                          <a:latin typeface="Times New Roman" panose="02020603050405020304" pitchFamily="18" charset="0"/>
                          <a:cs typeface="Times New Roman" panose="02020603050405020304" pitchFamily="18" charset="0"/>
                        </a:rPr>
                        <a:t>Y.Barai</a:t>
                      </a:r>
                      <a:r>
                        <a:rPr lang="en-US" sz="1400" dirty="0">
                          <a:effectLst/>
                          <a:latin typeface="Times New Roman" panose="02020603050405020304" pitchFamily="18" charset="0"/>
                          <a:cs typeface="Times New Roman" panose="02020603050405020304" pitchFamily="18" charset="0"/>
                        </a:rPr>
                        <a:t>, "Performance Evaluation of LEACH Protocol for Wireless Sensor Network," International Journal of Innovative Research in Advanced Engineering (IJIRAE), vol. vol 1, no. 6, 2014.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638202">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[15]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X. Y. </a:t>
                      </a:r>
                      <a:r>
                        <a:rPr lang="en-US" sz="1400" dirty="0" err="1">
                          <a:effectLst/>
                          <a:latin typeface="Times New Roman" panose="02020603050405020304" pitchFamily="18" charset="0"/>
                          <a:cs typeface="Times New Roman" panose="02020603050405020304" pitchFamily="18" charset="0"/>
                        </a:rPr>
                        <a:t>Xiaowen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Maa</a:t>
                      </a:r>
                      <a:r>
                        <a:rPr lang="en-US" sz="1400" dirty="0">
                          <a:effectLst/>
                          <a:latin typeface="Times New Roman" panose="02020603050405020304" pitchFamily="18" charset="0"/>
                          <a:cs typeface="Times New Roman" panose="02020603050405020304" pitchFamily="18" charset="0"/>
                        </a:rPr>
                        <a:t>, "Improvement on LEACH Protocol of Wireless Sensor Network," Trans Tech Publications, Switzerland, Vols. 47-350, 2013.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326691300"/>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A85FA-2538-4408-809A-6560D25C4311}"/>
              </a:ext>
            </a:extLst>
          </p:cNvPr>
          <p:cNvSpPr>
            <a:spLocks noGrp="1"/>
          </p:cNvSpPr>
          <p:nvPr>
            <p:ph type="title"/>
          </p:nvPr>
        </p:nvSpPr>
        <p:spPr/>
        <p:txBody>
          <a:bodyPr/>
          <a:lstStyle/>
          <a:p>
            <a:r>
              <a:rPr lang="en-US" dirty="0"/>
              <a:t>Reference</a:t>
            </a:r>
          </a:p>
        </p:txBody>
      </p:sp>
      <p:sp>
        <p:nvSpPr>
          <p:cNvPr id="4" name="Slide Number Placeholder 3">
            <a:extLst>
              <a:ext uri="{FF2B5EF4-FFF2-40B4-BE49-F238E27FC236}">
                <a16:creationId xmlns="" xmlns:a16="http://schemas.microsoft.com/office/drawing/2014/main" id="{C29ACA25-A6DE-4CDB-8526-F527DC00CAA6}"/>
              </a:ext>
            </a:extLst>
          </p:cNvPr>
          <p:cNvSpPr>
            <a:spLocks noGrp="1"/>
          </p:cNvSpPr>
          <p:nvPr>
            <p:ph type="sldNum" sz="quarter" idx="12"/>
          </p:nvPr>
        </p:nvSpPr>
        <p:spPr/>
        <p:txBody>
          <a:bodyPr/>
          <a:lstStyle/>
          <a:p>
            <a:fld id="{1EAADDF7-23EA-48BF-A96E-401D46561BAB}" type="slidenum">
              <a:rPr lang="en-US" smtClean="0"/>
              <a:t>36</a:t>
            </a:fld>
            <a:endParaRPr lang="en-US"/>
          </a:p>
        </p:txBody>
      </p:sp>
      <p:graphicFrame>
        <p:nvGraphicFramePr>
          <p:cNvPr id="7" name="Table 6">
            <a:extLst>
              <a:ext uri="{FF2B5EF4-FFF2-40B4-BE49-F238E27FC236}">
                <a16:creationId xmlns="" xmlns:a16="http://schemas.microsoft.com/office/drawing/2014/main" id="{C425E5FF-4E38-4E0D-B46A-9D85428590BC}"/>
              </a:ext>
            </a:extLst>
          </p:cNvPr>
          <p:cNvGraphicFramePr>
            <a:graphicFrameLocks noGrp="1"/>
          </p:cNvGraphicFramePr>
          <p:nvPr>
            <p:extLst>
              <p:ext uri="{D42A27DB-BD31-4B8C-83A1-F6EECF244321}">
                <p14:modId xmlns:p14="http://schemas.microsoft.com/office/powerpoint/2010/main" val="3774726492"/>
              </p:ext>
            </p:extLst>
          </p:nvPr>
        </p:nvGraphicFramePr>
        <p:xfrm>
          <a:off x="1073437" y="1536451"/>
          <a:ext cx="9758688" cy="1087834"/>
        </p:xfrm>
        <a:graphic>
          <a:graphicData uri="http://schemas.openxmlformats.org/drawingml/2006/table">
            <a:tbl>
              <a:tblPr firstRow="1" firstCol="1" bandRow="1">
                <a:tableStyleId>{2D5ABB26-0587-4C30-8999-92F81FD0307C}</a:tableStyleId>
              </a:tblPr>
              <a:tblGrid>
                <a:gridCol w="569941">
                  <a:extLst>
                    <a:ext uri="{9D8B030D-6E8A-4147-A177-3AD203B41FA5}">
                      <a16:colId xmlns="" xmlns:a16="http://schemas.microsoft.com/office/drawing/2014/main" val="275143337"/>
                    </a:ext>
                  </a:extLst>
                </a:gridCol>
                <a:gridCol w="9188747">
                  <a:extLst>
                    <a:ext uri="{9D8B030D-6E8A-4147-A177-3AD203B41FA5}">
                      <a16:colId xmlns="" xmlns:a16="http://schemas.microsoft.com/office/drawing/2014/main" val="4181644991"/>
                    </a:ext>
                  </a:extLst>
                </a:gridCol>
              </a:tblGrid>
              <a:tr h="543917">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[16]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G. Horvat, D. </a:t>
                      </a:r>
                      <a:r>
                        <a:rPr lang="en-US" sz="1400" dirty="0" err="1">
                          <a:effectLst/>
                          <a:latin typeface="Times New Roman" panose="02020603050405020304" pitchFamily="18" charset="0"/>
                          <a:cs typeface="Times New Roman" panose="02020603050405020304" pitchFamily="18" charset="0"/>
                        </a:rPr>
                        <a:t>Zagar</a:t>
                      </a:r>
                      <a:r>
                        <a:rPr lang="en-US" sz="1400" dirty="0">
                          <a:effectLst/>
                          <a:latin typeface="Times New Roman" panose="02020603050405020304" pitchFamily="18" charset="0"/>
                          <a:cs typeface="Times New Roman" panose="02020603050405020304" pitchFamily="18" charset="0"/>
                        </a:rPr>
                        <a:t> and D. </a:t>
                      </a:r>
                      <a:r>
                        <a:rPr lang="en-US" sz="1400" dirty="0" err="1">
                          <a:effectLst/>
                          <a:latin typeface="Times New Roman" panose="02020603050405020304" pitchFamily="18" charset="0"/>
                          <a:cs typeface="Times New Roman" panose="02020603050405020304" pitchFamily="18" charset="0"/>
                        </a:rPr>
                        <a:t>Vinko</a:t>
                      </a:r>
                      <a:r>
                        <a:rPr lang="en-US" sz="1400" dirty="0">
                          <a:effectLst/>
                          <a:latin typeface="Times New Roman" panose="02020603050405020304" pitchFamily="18" charset="0"/>
                          <a:cs typeface="Times New Roman" panose="02020603050405020304" pitchFamily="18" charset="0"/>
                        </a:rPr>
                        <a:t>, "Influence of node deployment parameters on QoS in large-scale WSN," in 3rd Mediterranean Conference on Embedded Computing (MECO), Montenegro , 2014.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35098128"/>
                  </a:ext>
                </a:extLst>
              </a:tr>
              <a:tr h="543917">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[17]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Amit Parmar, and Ankit Thakkar, “An improved modified LEACH-C algorithm for energy efficient routing in Wireless Sensor Networks”, </a:t>
                      </a:r>
                      <a:r>
                        <a:rPr lang="en-US" sz="1400" dirty="0" err="1">
                          <a:effectLst/>
                          <a:latin typeface="Times New Roman" panose="02020603050405020304" pitchFamily="18" charset="0"/>
                          <a:cs typeface="Times New Roman" panose="02020603050405020304" pitchFamily="18" charset="0"/>
                        </a:rPr>
                        <a:t>Nirma</a:t>
                      </a:r>
                      <a:r>
                        <a:rPr lang="en-US" sz="1400" dirty="0">
                          <a:effectLst/>
                          <a:latin typeface="Times New Roman" panose="02020603050405020304" pitchFamily="18" charset="0"/>
                          <a:cs typeface="Times New Roman" panose="02020603050405020304" pitchFamily="18" charset="0"/>
                        </a:rPr>
                        <a:t> University Journal of Engineering and Technology, VOL. 4, N0. 2, JUL-DEC 2015.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839" marR="8839" marT="8839" marB="8839">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07238913"/>
                  </a:ext>
                </a:extLst>
              </a:tr>
            </a:tbl>
          </a:graphicData>
        </a:graphic>
      </p:graphicFrame>
    </p:spTree>
    <p:extLst>
      <p:ext uri="{BB962C8B-B14F-4D97-AF65-F5344CB8AC3E}">
        <p14:creationId xmlns:p14="http://schemas.microsoft.com/office/powerpoint/2010/main" val="2693154180"/>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25FDEE-0C05-443D-BE3F-DAEB2AA28879}"/>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Organization</a:t>
            </a:r>
          </a:p>
        </p:txBody>
      </p:sp>
      <p:sp>
        <p:nvSpPr>
          <p:cNvPr id="3" name="Content Placeholder 2">
            <a:extLst>
              <a:ext uri="{FF2B5EF4-FFF2-40B4-BE49-F238E27FC236}">
                <a16:creationId xmlns="" xmlns:a16="http://schemas.microsoft.com/office/drawing/2014/main" id="{D3AEFE58-B4E7-48FE-B68B-1C4F4926F79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LEACH</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Limitation and Objective</a:t>
            </a:r>
          </a:p>
          <a:p>
            <a:r>
              <a:rPr lang="en-US" sz="2400"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Simulation</a:t>
            </a:r>
          </a:p>
          <a:p>
            <a:r>
              <a:rPr lang="en-US" sz="2400" dirty="0">
                <a:latin typeface="Times New Roman" panose="02020603050405020304" pitchFamily="18" charset="0"/>
                <a:cs typeface="Times New Roman" panose="02020603050405020304" pitchFamily="18" charset="0"/>
              </a:rPr>
              <a:t>Mathematical Analysis</a:t>
            </a:r>
          </a:p>
          <a:p>
            <a:r>
              <a:rPr lang="en-US" sz="2400" dirty="0">
                <a:latin typeface="Times New Roman" panose="02020603050405020304" pitchFamily="18" charset="0"/>
                <a:cs typeface="Times New Roman" panose="02020603050405020304" pitchFamily="18" charset="0"/>
              </a:rPr>
              <a:t>Performance Comparison</a:t>
            </a:r>
          </a:p>
          <a:p>
            <a:r>
              <a:rPr lang="en-US" sz="2400" dirty="0">
                <a:latin typeface="Times New Roman" panose="02020603050405020304" pitchFamily="18" charset="0"/>
                <a:cs typeface="Times New Roman" panose="02020603050405020304" pitchFamily="18" charset="0"/>
              </a:rPr>
              <a:t>Conclusion and Future Work</a:t>
            </a:r>
          </a:p>
          <a:p>
            <a:r>
              <a:rPr lang="en-US" sz="2400" dirty="0">
                <a:latin typeface="Times New Roman" panose="02020603050405020304" pitchFamily="18" charset="0"/>
                <a:cs typeface="Times New Roman" panose="02020603050405020304" pitchFamily="18" charset="0"/>
              </a:rPr>
              <a:t>Reference</a:t>
            </a:r>
          </a:p>
        </p:txBody>
      </p:sp>
      <p:sp>
        <p:nvSpPr>
          <p:cNvPr id="4" name="Slide Number Placeholder 3">
            <a:extLst>
              <a:ext uri="{FF2B5EF4-FFF2-40B4-BE49-F238E27FC236}">
                <a16:creationId xmlns="" xmlns:a16="http://schemas.microsoft.com/office/drawing/2014/main" id="{CEE9BD5E-2599-4302-A764-78E2EFF7BA7D}"/>
              </a:ext>
            </a:extLst>
          </p:cNvPr>
          <p:cNvSpPr>
            <a:spLocks noGrp="1"/>
          </p:cNvSpPr>
          <p:nvPr>
            <p:ph type="sldNum" sz="quarter" idx="12"/>
          </p:nvPr>
        </p:nvSpPr>
        <p:spPr/>
        <p:txBody>
          <a:bodyPr/>
          <a:lstStyle/>
          <a:p>
            <a:fld id="{1EAADDF7-23EA-48BF-A96E-401D46561BAB}" type="slidenum">
              <a:rPr lang="en-US" smtClean="0"/>
              <a:t>4</a:t>
            </a:fld>
            <a:endParaRPr lang="en-US"/>
          </a:p>
        </p:txBody>
      </p:sp>
    </p:spTree>
    <p:extLst>
      <p:ext uri="{BB962C8B-B14F-4D97-AF65-F5344CB8AC3E}">
        <p14:creationId xmlns:p14="http://schemas.microsoft.com/office/powerpoint/2010/main" val="261396855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LEACH Routing Protocol</a:t>
            </a:r>
          </a:p>
        </p:txBody>
      </p:sp>
      <p:sp>
        <p:nvSpPr>
          <p:cNvPr id="3" name="Content Placeholder 2"/>
          <p:cNvSpPr>
            <a:spLocks noGrp="1"/>
          </p:cNvSpPr>
          <p:nvPr>
            <p:ph idx="1"/>
          </p:nvPr>
        </p:nvSpPr>
        <p:spPr>
          <a:xfrm>
            <a:off x="838200" y="1825625"/>
            <a:ext cx="5594131" cy="4351338"/>
          </a:xfrm>
        </p:spPr>
        <p:txBody>
          <a:bodyPr>
            <a:normAutofit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LEACH (Low-Energy Adaptive Clustering Hierarchy) protocol is a TDMA based MAC protocol. The main aim of this protocol is to improve the lifespan of wireless sensor networks by lowering the energy. Leach protocol consists of two phases[19]:</a:t>
            </a:r>
          </a:p>
          <a:p>
            <a:pPr marL="971550" lvl="1"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Set-up phase</a:t>
            </a:r>
          </a:p>
          <a:p>
            <a:pPr marL="971550" lvl="1"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Steady phase</a:t>
            </a:r>
          </a:p>
        </p:txBody>
      </p:sp>
      <p:sp>
        <p:nvSpPr>
          <p:cNvPr id="4" name="Slide Number Placeholder 3"/>
          <p:cNvSpPr>
            <a:spLocks noGrp="1"/>
          </p:cNvSpPr>
          <p:nvPr>
            <p:ph type="sldNum" sz="quarter" idx="12"/>
          </p:nvPr>
        </p:nvSpPr>
        <p:spPr/>
        <p:txBody>
          <a:bodyPr/>
          <a:lstStyle/>
          <a:p>
            <a:fld id="{1EAADDF7-23EA-48BF-A96E-401D46561BAB}" type="slidenum">
              <a:rPr lang="en-US" smtClean="0"/>
              <a:t>5</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752" y="1825624"/>
            <a:ext cx="4614049" cy="3518885"/>
          </a:xfrm>
          <a:prstGeom prst="rect">
            <a:avLst/>
          </a:prstGeom>
        </p:spPr>
      </p:pic>
      <p:sp>
        <p:nvSpPr>
          <p:cNvPr id="10" name="TextBox 9">
            <a:extLst>
              <a:ext uri="{FF2B5EF4-FFF2-40B4-BE49-F238E27FC236}">
                <a16:creationId xmlns="" xmlns:a16="http://schemas.microsoft.com/office/drawing/2014/main" id="{9839CEF9-62C7-441A-9D84-EBC53CD25114}"/>
              </a:ext>
            </a:extLst>
          </p:cNvPr>
          <p:cNvSpPr txBox="1"/>
          <p:nvPr/>
        </p:nvSpPr>
        <p:spPr>
          <a:xfrm>
            <a:off x="7445219" y="5344509"/>
            <a:ext cx="3203121"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01: LEACH routing protocol </a:t>
            </a:r>
          </a:p>
        </p:txBody>
      </p:sp>
    </p:spTree>
    <p:extLst>
      <p:ext uri="{BB962C8B-B14F-4D97-AF65-F5344CB8AC3E}">
        <p14:creationId xmlns:p14="http://schemas.microsoft.com/office/powerpoint/2010/main" val="1545265914"/>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LEACH Routing Protocol (Cont.)</a:t>
            </a:r>
          </a:p>
        </p:txBody>
      </p:sp>
      <p:sp>
        <p:nvSpPr>
          <p:cNvPr id="3" name="Content Placeholder 2"/>
          <p:cNvSpPr>
            <a:spLocks noGrp="1"/>
          </p:cNvSpPr>
          <p:nvPr>
            <p:ph idx="1"/>
          </p:nvPr>
        </p:nvSpPr>
        <p:spPr>
          <a:xfrm>
            <a:off x="838200" y="1825624"/>
            <a:ext cx="5278821" cy="453072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Set-Up Phase</a:t>
            </a:r>
          </a:p>
          <a:p>
            <a:pPr algn="just"/>
            <a:r>
              <a:rPr lang="en-US" sz="2400" dirty="0">
                <a:latin typeface="Times New Roman" panose="02020603050405020304" pitchFamily="18" charset="0"/>
                <a:cs typeface="Times New Roman" panose="02020603050405020304" pitchFamily="18" charset="0"/>
              </a:rPr>
              <a:t>In the set-up phase, the main goal is to make cluster heads(CH) and cluster formation according to CH[3].</a:t>
            </a:r>
          </a:p>
          <a:p>
            <a:pPr algn="just"/>
            <a:r>
              <a:rPr lang="en-US" sz="2400" dirty="0">
                <a:latin typeface="Times New Roman" panose="02020603050405020304" pitchFamily="18" charset="0"/>
                <a:cs typeface="Times New Roman" panose="02020603050405020304" pitchFamily="18" charset="0"/>
              </a:rPr>
              <a:t>Set-up phase has three fundamental steps:</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Cluster head advertisement</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Cluster set up</a:t>
            </a:r>
          </a:p>
          <a:p>
            <a:pPr marL="914400" lvl="1" indent="-457200" algn="just">
              <a:buFont typeface="+mj-lt"/>
              <a:buAutoNum type="arabicPeriod"/>
            </a:pPr>
            <a:r>
              <a:rPr lang="en-US" sz="2200" dirty="0">
                <a:latin typeface="Times New Roman" panose="02020603050405020304" pitchFamily="18" charset="0"/>
                <a:cs typeface="Times New Roman" panose="02020603050405020304" pitchFamily="18" charset="0"/>
              </a:rPr>
              <a:t>Creation of transmission schedule</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EAADDF7-23EA-48BF-A96E-401D46561BAB}" type="slidenum">
              <a:rPr lang="en-US" smtClean="0"/>
              <a:t>6</a:t>
            </a:fld>
            <a:endParaRPr lang="en-US" dirty="0"/>
          </a:p>
        </p:txBody>
      </p:sp>
      <p:pic>
        <p:nvPicPr>
          <p:cNvPr id="7" name="Picture 6"/>
          <p:cNvPicPr>
            <a:picLocks noChangeAspect="1"/>
          </p:cNvPicPr>
          <p:nvPr/>
        </p:nvPicPr>
        <p:blipFill>
          <a:blip r:embed="rId3"/>
          <a:stretch>
            <a:fillRect/>
          </a:stretch>
        </p:blipFill>
        <p:spPr>
          <a:xfrm>
            <a:off x="6677713" y="2913939"/>
            <a:ext cx="4676087" cy="2219160"/>
          </a:xfrm>
          <a:prstGeom prst="rect">
            <a:avLst/>
          </a:prstGeom>
        </p:spPr>
      </p:pic>
      <p:sp>
        <p:nvSpPr>
          <p:cNvPr id="8" name="TextBox 7">
            <a:extLst>
              <a:ext uri="{FF2B5EF4-FFF2-40B4-BE49-F238E27FC236}">
                <a16:creationId xmlns="" xmlns:a16="http://schemas.microsoft.com/office/drawing/2014/main" id="{9839CEF9-62C7-441A-9D84-EBC53CD25114}"/>
              </a:ext>
            </a:extLst>
          </p:cNvPr>
          <p:cNvSpPr txBox="1"/>
          <p:nvPr/>
        </p:nvSpPr>
        <p:spPr>
          <a:xfrm>
            <a:off x="7947196" y="5236893"/>
            <a:ext cx="2137124"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02: Setup Phase </a:t>
            </a:r>
          </a:p>
        </p:txBody>
      </p:sp>
    </p:spTree>
    <p:extLst>
      <p:ext uri="{BB962C8B-B14F-4D97-AF65-F5344CB8AC3E}">
        <p14:creationId xmlns:p14="http://schemas.microsoft.com/office/powerpoint/2010/main" val="59627737"/>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LEACH Routing Protocol (Cont.)</a:t>
            </a:r>
          </a:p>
        </p:txBody>
      </p:sp>
      <p:sp>
        <p:nvSpPr>
          <p:cNvPr id="3" name="Content Placeholder 2"/>
          <p:cNvSpPr>
            <a:spLocks noGrp="1"/>
          </p:cNvSpPr>
          <p:nvPr>
            <p:ph idx="1"/>
          </p:nvPr>
        </p:nvSpPr>
        <p:spPr>
          <a:xfrm>
            <a:off x="838200" y="1825624"/>
            <a:ext cx="4788877" cy="4530725"/>
          </a:xfrm>
        </p:spPr>
        <p:txBody>
          <a:bodyP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Steady Phase</a:t>
            </a:r>
          </a:p>
          <a:p>
            <a:pPr>
              <a:lnSpc>
                <a:spcPct val="100000"/>
              </a:lnSpc>
              <a:spcBef>
                <a:spcPts val="600"/>
              </a:spcBef>
              <a:spcAft>
                <a:spcPts val="600"/>
              </a:spcAft>
            </a:pPr>
            <a:r>
              <a:rPr lang="en-US" sz="2400" dirty="0">
                <a:latin typeface="Times New Roman" panose="02020603050405020304" pitchFamily="18" charset="0"/>
                <a:cs typeface="Times New Roman" panose="02020603050405020304" pitchFamily="18" charset="0"/>
              </a:rPr>
              <a:t>Sensor nodes send their data to the cluster heads. </a:t>
            </a:r>
          </a:p>
          <a:p>
            <a:pPr>
              <a:lnSpc>
                <a:spcPct val="100000"/>
              </a:lnSpc>
              <a:spcBef>
                <a:spcPts val="600"/>
              </a:spcBef>
              <a:spcAft>
                <a:spcPts val="600"/>
              </a:spcAft>
            </a:pPr>
            <a:r>
              <a:rPr lang="en-US" sz="2400" dirty="0">
                <a:latin typeface="Times New Roman" panose="02020603050405020304" pitchFamily="18" charset="0"/>
                <a:cs typeface="Times New Roman" panose="02020603050405020304" pitchFamily="18" charset="0"/>
              </a:rPr>
              <a:t>Cluster head aggregates all the collected data and forwards data to the base station.</a:t>
            </a:r>
          </a:p>
        </p:txBody>
      </p:sp>
      <p:sp>
        <p:nvSpPr>
          <p:cNvPr id="4" name="Slide Number Placeholder 3"/>
          <p:cNvSpPr>
            <a:spLocks noGrp="1"/>
          </p:cNvSpPr>
          <p:nvPr>
            <p:ph type="sldNum" sz="quarter" idx="12"/>
          </p:nvPr>
        </p:nvSpPr>
        <p:spPr/>
        <p:txBody>
          <a:bodyPr/>
          <a:lstStyle/>
          <a:p>
            <a:fld id="{1EAADDF7-23EA-48BF-A96E-401D46561BAB}" type="slidenum">
              <a:rPr lang="en-US" smtClean="0"/>
              <a:t>7</a:t>
            </a:fld>
            <a:endParaRPr lang="en-US" dirty="0"/>
          </a:p>
        </p:txBody>
      </p:sp>
      <p:pic>
        <p:nvPicPr>
          <p:cNvPr id="9" name="Picture 8"/>
          <p:cNvPicPr>
            <a:picLocks noChangeAspect="1"/>
          </p:cNvPicPr>
          <p:nvPr/>
        </p:nvPicPr>
        <p:blipFill>
          <a:blip r:embed="rId3"/>
          <a:stretch>
            <a:fillRect/>
          </a:stretch>
        </p:blipFill>
        <p:spPr>
          <a:xfrm>
            <a:off x="6687206" y="1690688"/>
            <a:ext cx="3294994" cy="3177316"/>
          </a:xfrm>
          <a:prstGeom prst="rect">
            <a:avLst/>
          </a:prstGeom>
        </p:spPr>
      </p:pic>
      <p:sp>
        <p:nvSpPr>
          <p:cNvPr id="10" name="TextBox 9">
            <a:extLst>
              <a:ext uri="{FF2B5EF4-FFF2-40B4-BE49-F238E27FC236}">
                <a16:creationId xmlns="" xmlns:a16="http://schemas.microsoft.com/office/drawing/2014/main" id="{9839CEF9-62C7-441A-9D84-EBC53CD25114}"/>
              </a:ext>
            </a:extLst>
          </p:cNvPr>
          <p:cNvSpPr txBox="1"/>
          <p:nvPr/>
        </p:nvSpPr>
        <p:spPr>
          <a:xfrm>
            <a:off x="7246105" y="4868004"/>
            <a:ext cx="2177199"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Figure 03: Steady Phase</a:t>
            </a:r>
          </a:p>
        </p:txBody>
      </p:sp>
    </p:spTree>
    <p:extLst>
      <p:ext uri="{BB962C8B-B14F-4D97-AF65-F5344CB8AC3E}">
        <p14:creationId xmlns:p14="http://schemas.microsoft.com/office/powerpoint/2010/main" val="39453979"/>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847850"/>
            <a:ext cx="10515600" cy="4351338"/>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“LEACH" (Low-Energy Adaptive Clustering Hierarchy), which is </a:t>
            </a:r>
          </a:p>
          <a:p>
            <a:pPr lvl="1">
              <a:lnSpc>
                <a:spcPct val="100000"/>
              </a:lnSpc>
            </a:pPr>
            <a:r>
              <a:rPr lang="en-US" sz="2000" dirty="0">
                <a:latin typeface="Times New Roman" panose="02020603050405020304" pitchFamily="18" charset="0"/>
                <a:cs typeface="Times New Roman" panose="02020603050405020304" pitchFamily="18" charset="0"/>
              </a:rPr>
              <a:t>A clustering-based protocol</a:t>
            </a:r>
          </a:p>
          <a:p>
            <a:pPr lvl="1">
              <a:lnSpc>
                <a:spcPct val="100000"/>
              </a:lnSpc>
            </a:pPr>
            <a:r>
              <a:rPr lang="en-US" sz="2000" dirty="0">
                <a:latin typeface="Times New Roman" panose="02020603050405020304" pitchFamily="18" charset="0"/>
                <a:cs typeface="Times New Roman" panose="02020603050405020304" pitchFamily="18" charset="0"/>
              </a:rPr>
              <a:t>Randomized rotation of local clusters </a:t>
            </a:r>
          </a:p>
          <a:p>
            <a:pPr lvl="1">
              <a:lnSpc>
                <a:spcPct val="100000"/>
              </a:lnSpc>
            </a:pPr>
            <a:r>
              <a:rPr lang="en-US" sz="2000" dirty="0">
                <a:latin typeface="Times New Roman" panose="02020603050405020304" pitchFamily="18" charset="0"/>
                <a:cs typeface="Times New Roman" panose="02020603050405020304" pitchFamily="18" charset="0"/>
              </a:rPr>
              <a:t>Evenly distribute the power load among the sensors[1]</a:t>
            </a:r>
          </a:p>
          <a:p>
            <a:pPr marL="457200" lvl="1" indent="0">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“LEACH" protocol is able to distribute energy dissipation evenly throughout the nodes or sensors, tends to doubling the useful system lifetime for the network the simulation[2].</a:t>
            </a:r>
          </a:p>
        </p:txBody>
      </p:sp>
      <p:sp>
        <p:nvSpPr>
          <p:cNvPr id="4" name="Slide Number Placeholder 3"/>
          <p:cNvSpPr>
            <a:spLocks noGrp="1"/>
          </p:cNvSpPr>
          <p:nvPr>
            <p:ph type="sldNum" sz="quarter" idx="12"/>
          </p:nvPr>
        </p:nvSpPr>
        <p:spPr/>
        <p:txBody>
          <a:bodyPr/>
          <a:lstStyle/>
          <a:p>
            <a:fld id="{1EAADDF7-23EA-48BF-A96E-401D46561BAB}" type="slidenum">
              <a:rPr lang="en-US" smtClean="0"/>
              <a:t>8</a:t>
            </a:fld>
            <a:endParaRPr lang="en-US"/>
          </a:p>
        </p:txBody>
      </p:sp>
    </p:spTree>
    <p:extLst>
      <p:ext uri="{BB962C8B-B14F-4D97-AF65-F5344CB8AC3E}">
        <p14:creationId xmlns:p14="http://schemas.microsoft.com/office/powerpoint/2010/main" val="1399709042"/>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Literature Review (Cont.)</a:t>
            </a:r>
          </a:p>
        </p:txBody>
      </p:sp>
      <p:sp>
        <p:nvSpPr>
          <p:cNvPr id="3" name="Content Placeholder 2"/>
          <p:cNvSpPr>
            <a:spLocks noGrp="1"/>
          </p:cNvSpPr>
          <p:nvPr>
            <p:ph idx="1"/>
          </p:nvPr>
        </p:nvSpPr>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An algorithm which will eliminate higher energy consumption but also it covers a wide range of area in a sensing manner[3].</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The proposed protocol with two recent clustering approach, which is distributed approach and centralized approaches also showed their performance against different “LEACH" routing protocol[4].</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Modified “LEACH" outperformed “LEACH” using metrics of cluster head formation, throughput and network life[4].</a:t>
            </a:r>
          </a:p>
        </p:txBody>
      </p:sp>
      <p:sp>
        <p:nvSpPr>
          <p:cNvPr id="4" name="Slide Number Placeholder 3"/>
          <p:cNvSpPr>
            <a:spLocks noGrp="1"/>
          </p:cNvSpPr>
          <p:nvPr>
            <p:ph type="sldNum" sz="quarter" idx="12"/>
          </p:nvPr>
        </p:nvSpPr>
        <p:spPr/>
        <p:txBody>
          <a:bodyPr/>
          <a:lstStyle/>
          <a:p>
            <a:fld id="{1EAADDF7-23EA-48BF-A96E-401D46561BAB}" type="slidenum">
              <a:rPr lang="en-US" smtClean="0"/>
              <a:t>9</a:t>
            </a:fld>
            <a:endParaRPr lang="en-US"/>
          </a:p>
        </p:txBody>
      </p:sp>
    </p:spTree>
    <p:extLst>
      <p:ext uri="{BB962C8B-B14F-4D97-AF65-F5344CB8AC3E}">
        <p14:creationId xmlns:p14="http://schemas.microsoft.com/office/powerpoint/2010/main" val="3521099498"/>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1653</TotalTime>
  <Words>2278</Words>
  <Application>Microsoft Office PowerPoint</Application>
  <PresentationFormat>Widescreen</PresentationFormat>
  <Paragraphs>392</Paragraphs>
  <Slides>36</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Times New Roman</vt:lpstr>
      <vt:lpstr>Wingdings</vt:lpstr>
      <vt:lpstr>Office Theme</vt:lpstr>
      <vt:lpstr>PowerPoint Presentation</vt:lpstr>
      <vt:lpstr>Abstract</vt:lpstr>
      <vt:lpstr>Contribution</vt:lpstr>
      <vt:lpstr>Organization</vt:lpstr>
      <vt:lpstr>LEACH Routing Protocol</vt:lpstr>
      <vt:lpstr>LEACH Routing Protocol (Cont.)</vt:lpstr>
      <vt:lpstr>LEACH Routing Protocol (Cont.)</vt:lpstr>
      <vt:lpstr>Literature Review</vt:lpstr>
      <vt:lpstr>Literature Review (Cont.)</vt:lpstr>
      <vt:lpstr>LEACH Limitations</vt:lpstr>
      <vt:lpstr>Objectives</vt:lpstr>
      <vt:lpstr>UP-LEACH Architecture</vt:lpstr>
      <vt:lpstr>Methodology</vt:lpstr>
      <vt:lpstr>Methodology (Cont.)</vt:lpstr>
      <vt:lpstr>Simulation Environment and Parameter</vt:lpstr>
      <vt:lpstr>Network Parameters</vt:lpstr>
      <vt:lpstr>Simulation Phases</vt:lpstr>
      <vt:lpstr>Simulation Data</vt:lpstr>
      <vt:lpstr>Simulation Data (Cont.)</vt:lpstr>
      <vt:lpstr>Simulation Data (Cont.)</vt:lpstr>
      <vt:lpstr>Energy Calculation ???</vt:lpstr>
      <vt:lpstr>First Order Radio Model (FORM)</vt:lpstr>
      <vt:lpstr>First Order Radio Model (Cont.)</vt:lpstr>
      <vt:lpstr>Individual Round Energy Consumption</vt:lpstr>
      <vt:lpstr>Mathematical Analysis</vt:lpstr>
      <vt:lpstr>Mathematical Analysis (Cont.)</vt:lpstr>
      <vt:lpstr>Mathematical Analysis (Cont.)</vt:lpstr>
      <vt:lpstr>Mathematical Analysis (Cont.)</vt:lpstr>
      <vt:lpstr>Performance Comparison</vt:lpstr>
      <vt:lpstr>Performance Comparison (Cont.)</vt:lpstr>
      <vt:lpstr>Performance Comparison (Cont.)</vt:lpstr>
      <vt:lpstr>Performance Comparison (Cont.)</vt:lpstr>
      <vt:lpstr>Conclusion</vt:lpstr>
      <vt:lpstr>Reference</vt:lpstr>
      <vt:lpstr>Reference</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Haider Doha</dc:creator>
  <cp:lastModifiedBy>Ali Haider Doha</cp:lastModifiedBy>
  <cp:revision>111</cp:revision>
  <dcterms:created xsi:type="dcterms:W3CDTF">1601-01-01T00:00:00Z</dcterms:created>
  <dcterms:modified xsi:type="dcterms:W3CDTF">2018-10-05T20:24:40Z</dcterms:modified>
</cp:coreProperties>
</file>