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1" r:id="rId5"/>
    <p:sldId id="267" r:id="rId6"/>
    <p:sldId id="262" r:id="rId7"/>
    <p:sldId id="263" r:id="rId8"/>
    <p:sldId id="264" r:id="rId9"/>
    <p:sldId id="266" r:id="rId10"/>
    <p:sldId id="265" r:id="rId11"/>
    <p:sldId id="268" r:id="rId12"/>
    <p:sldId id="260" r:id="rId13"/>
    <p:sldId id="25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0000"/>
    <a:srgbClr val="9933FF"/>
    <a:srgbClr val="CC9900"/>
    <a:srgbClr val="3333FF"/>
    <a:srgbClr val="FF0000"/>
    <a:srgbClr val="00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8FB837D-C827-4EFA-A057-4D05807E0F7C}" styleName="Стиль из темы 1 - акцент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BC89EF96-8CEA-46FF-86C4-4CE0E7609802}" styleName="Светлый стиль 3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62" autoAdjust="0"/>
  </p:normalViewPr>
  <p:slideViewPr>
    <p:cSldViewPr snapToGrid="0">
      <p:cViewPr>
        <p:scale>
          <a:sx n="100" d="100"/>
          <a:sy n="100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ACB36C-A8FA-4490-8266-B9D46B970C48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83F19-9A9E-4E1E-B9FB-82D280CC0C7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9839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83F19-9A9E-4E1E-B9FB-82D280CC0C78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82379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AF559D-BCDE-4DAC-A638-C8A27E3BAD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30899ED-07CC-44D9-8B09-66E4106A2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8E136F-CD7E-462A-8B64-7B5227306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CE4BAB2-ACDB-4A26-8D7F-1FF9A63EB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62319-508F-47C1-9C75-8190FDF25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34180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C8C285-5054-4E45-BF1D-10579ED03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99317E6-53B9-4814-BBE3-181CF8051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5D2F0-8330-48A1-9026-B06906790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58052E0-8565-472E-AAF6-A99708568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8BCD19-29ED-4333-984D-39B7EBA06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078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36201A2-5F9F-4CF6-8FC0-773EF55182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0445B47-BC41-4494-8438-ACA720388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138275-80CA-49E7-BF25-73E4E5A4A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22F776-73DD-447C-8A98-435562C33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F6CB4D3-EAC3-48A5-B11A-4E6D2717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5124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45930B-397C-4BE7-86ED-517DA055C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9EEB6F-4FBC-492C-B598-CD10B20C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2B83B-FF9A-4145-BE0D-9F28D3C7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47CAAB-7103-4BE2-B3E3-1E366F303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E7A0255-E190-4ED0-91D6-23E8068A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593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7ED68D-C336-42D3-BADE-FEAC75885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DA2986B-3250-4B66-8348-526509377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A6E863-3078-4DFF-8257-164741F98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66F4CC-6245-46CC-A263-7219C0D3C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FC7E33-B202-47DD-A426-AD319FC9D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25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424A70-A21D-4A45-8F56-48743DBE6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CB4D72-6F6C-4C30-8C40-1B23F5683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269B1F6-D980-4D77-9722-A534935BC9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7E50149-5AD7-473A-A70A-A28509D83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D117F63-42EE-4245-8496-C3A4C3F2E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104C97E-35AD-4599-98B8-6E6CF92D2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2142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D990C4-97F3-4D06-B73E-F431FBF76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030A95C-BC51-4C34-9555-426FDF0D93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A312290-F9EA-4206-97BA-6E91D65260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CFFAF34-AE2E-4753-BC66-B3D0F9FEB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1A0154F-C65A-4D2D-946F-2469E09959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CE3D7E1-4AFC-4D1D-9BFD-E049FA56C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C6D5C5-7DE3-4297-8EF8-C1622D616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3689DFC7-B015-4260-A231-FDE8E2B6C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002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73D1D4-2CD7-473A-AF69-2208DC6A1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D80811A-3206-4734-85FA-0A6A98F26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DACD69-0A8D-4181-B90E-17C3D0F8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B09F79B-CBDD-4A5C-9E1C-B16BD64E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808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CC7543C-CFAD-4F8B-9825-780F4D3DE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941BB10-48F4-42FA-82CF-E2E2339C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572A23E-0BB4-462D-8320-F64F4A868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449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7E582F-9129-4E63-893A-68541FEFE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365CD6-7D8B-4668-A4E7-8913157EF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82896C8-6380-412E-8CE5-00774E8FB2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EF1A81-A503-4A0C-8A41-40B62C27A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431C06-1C33-4D3B-8230-5BEC839D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27AA89C-1AE4-477F-A00D-21EEABE9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6170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2F3C4D-B3AA-424B-9991-1B638C7AA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2E7695F-C65E-4759-8625-241C7ECD20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E404ECF-DCA6-4E21-B488-85879F712C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A6343C-E145-4251-9F11-41BDA3E19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3A5FE70-4FB8-41DC-A5E2-6DF926A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003034B-9BEB-4BAE-9718-ABAEE3CB9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0482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FFB96B-EBEC-414A-A21D-591076A54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93ED3C7-1E2D-432B-A1C1-1F2FCD8DB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075436F-8953-4FDD-8BC0-B3B3C1605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7E840-81ED-4D67-97E0-B09ACADF4041}" type="datetimeFigureOut">
              <a:rPr lang="ru-RU" smtClean="0"/>
              <a:t>18.10.2021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F425D9-73B0-4284-9212-2AA0FA365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6BE3F4-EC53-4B0A-A0F2-701F0B988E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AA7394-D935-4827-BE89-09812214B8A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58472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Левая фигурная скобка 42">
            <a:extLst>
              <a:ext uri="{FF2B5EF4-FFF2-40B4-BE49-F238E27FC236}">
                <a16:creationId xmlns:a16="http://schemas.microsoft.com/office/drawing/2014/main" id="{1ADDB95A-F529-4D3C-BDD8-BCBFD9C15248}"/>
              </a:ext>
            </a:extLst>
          </p:cNvPr>
          <p:cNvSpPr/>
          <p:nvPr/>
        </p:nvSpPr>
        <p:spPr>
          <a:xfrm rot="16200000">
            <a:off x="1367628" y="2782161"/>
            <a:ext cx="468977" cy="1990170"/>
          </a:xfrm>
          <a:prstGeom prst="leftBrace">
            <a:avLst>
              <a:gd name="adj1" fmla="val 64041"/>
              <a:gd name="adj2" fmla="val 49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2F6E443-6FB4-4FE3-BBAC-77E43978B35A}"/>
              </a:ext>
            </a:extLst>
          </p:cNvPr>
          <p:cNvSpPr txBox="1"/>
          <p:nvPr/>
        </p:nvSpPr>
        <p:spPr>
          <a:xfrm>
            <a:off x="1207616" y="4099686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S=3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6" name="Левая фигурная скобка 45">
            <a:extLst>
              <a:ext uri="{FF2B5EF4-FFF2-40B4-BE49-F238E27FC236}">
                <a16:creationId xmlns:a16="http://schemas.microsoft.com/office/drawing/2014/main" id="{6F55A42F-74B5-4B69-AED4-60B1232175E3}"/>
              </a:ext>
            </a:extLst>
          </p:cNvPr>
          <p:cNvSpPr/>
          <p:nvPr/>
        </p:nvSpPr>
        <p:spPr>
          <a:xfrm rot="10800000">
            <a:off x="2466915" y="1550917"/>
            <a:ext cx="313062" cy="1107152"/>
          </a:xfrm>
          <a:prstGeom prst="leftBrace">
            <a:avLst>
              <a:gd name="adj1" fmla="val 30776"/>
              <a:gd name="adj2" fmla="val 49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DDC79D9-6C1D-4AB5-8E2F-DACF26D9B634}"/>
              </a:ext>
            </a:extLst>
          </p:cNvPr>
          <p:cNvSpPr txBox="1"/>
          <p:nvPr/>
        </p:nvSpPr>
        <p:spPr>
          <a:xfrm>
            <a:off x="2826225" y="1903569"/>
            <a:ext cx="982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latin typeface="Trebuchet MS" panose="020B0603020202020204" pitchFamily="34" charset="0"/>
              </a:rPr>
              <a:t>L[2]=3</a:t>
            </a:r>
            <a:endParaRPr lang="ru-RU" sz="2000" b="1">
              <a:latin typeface="Trebuchet MS" panose="020B0603020202020204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6925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4047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21170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2779979" y="2473407"/>
            <a:ext cx="320426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latin typeface="Trebuchet MS" panose="020B0603020202020204" pitchFamily="34" charset="0"/>
              </a:rPr>
              <a:t>Название любой нейросети соответствует количеству вершин на её слоях по порядку</a:t>
            </a:r>
          </a:p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Имя красной – 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r>
              <a:rPr lang="ru-RU" b="1">
                <a:latin typeface="Trebuchet MS" panose="020B0603020202020204" pitchFamily="34" charset="0"/>
              </a:rPr>
              <a:t>Где первая цифра-количество слоев</a:t>
            </a:r>
          </a:p>
        </p:txBody>
      </p:sp>
      <p:sp>
        <p:nvSpPr>
          <p:cNvPr id="70" name="Левая фигурная скобка 69">
            <a:extLst>
              <a:ext uri="{FF2B5EF4-FFF2-40B4-BE49-F238E27FC236}">
                <a16:creationId xmlns:a16="http://schemas.microsoft.com/office/drawing/2014/main" id="{3EDC7E73-976C-417B-A48C-0AC142A01EFB}"/>
              </a:ext>
            </a:extLst>
          </p:cNvPr>
          <p:cNvSpPr/>
          <p:nvPr/>
        </p:nvSpPr>
        <p:spPr>
          <a:xfrm rot="16200000">
            <a:off x="7451905" y="2397068"/>
            <a:ext cx="468977" cy="2772981"/>
          </a:xfrm>
          <a:prstGeom prst="leftBrace">
            <a:avLst>
              <a:gd name="adj1" fmla="val 64041"/>
              <a:gd name="adj2" fmla="val 49531"/>
            </a:avLst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0E118FD-A699-4D6E-B22C-5B6619FD44D2}"/>
              </a:ext>
            </a:extLst>
          </p:cNvPr>
          <p:cNvSpPr txBox="1"/>
          <p:nvPr/>
        </p:nvSpPr>
        <p:spPr>
          <a:xfrm>
            <a:off x="6900488" y="4105997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S=</a:t>
            </a:r>
            <a:r>
              <a:rPr lang="ru-RU" sz="2800" b="1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54CB60-E1EC-4DA7-B1F4-C854FAB0C8F9}"/>
              </a:ext>
            </a:extLst>
          </p:cNvPr>
          <p:cNvSpPr txBox="1"/>
          <p:nvPr/>
        </p:nvSpPr>
        <p:spPr>
          <a:xfrm>
            <a:off x="6385419" y="14932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4E646A-175D-47E9-B326-F349110638FB}"/>
              </a:ext>
            </a:extLst>
          </p:cNvPr>
          <p:cNvSpPr txBox="1"/>
          <p:nvPr/>
        </p:nvSpPr>
        <p:spPr>
          <a:xfrm>
            <a:off x="7097655" y="14932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6207D4-3E6F-4425-9FDF-2E0C34711F46}"/>
              </a:ext>
            </a:extLst>
          </p:cNvPr>
          <p:cNvSpPr txBox="1"/>
          <p:nvPr/>
        </p:nvSpPr>
        <p:spPr>
          <a:xfrm>
            <a:off x="7809891" y="15489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4AED27-7EFF-43DD-AB51-9D36E19AF5BA}"/>
              </a:ext>
            </a:extLst>
          </p:cNvPr>
          <p:cNvSpPr txBox="1"/>
          <p:nvPr/>
        </p:nvSpPr>
        <p:spPr>
          <a:xfrm>
            <a:off x="9155067" y="3340807"/>
            <a:ext cx="243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Имя синей – 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764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49F5A-023C-4ADE-9052-05B5727F7951}"/>
              </a:ext>
            </a:extLst>
          </p:cNvPr>
          <p:cNvSpPr txBox="1"/>
          <p:nvPr/>
        </p:nvSpPr>
        <p:spPr>
          <a:xfrm>
            <a:off x="8563610" y="15489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CB5C-A980-4E3D-ADD7-5E3DEFB98CCD}"/>
              </a:ext>
            </a:extLst>
          </p:cNvPr>
          <p:cNvSpPr txBox="1"/>
          <p:nvPr/>
        </p:nvSpPr>
        <p:spPr>
          <a:xfrm>
            <a:off x="1602117" y="4803710"/>
            <a:ext cx="1021396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latin typeface="Trebuchet MS" panose="020B0603020202020204" pitchFamily="34" charset="0"/>
              </a:rPr>
              <a:t>Текущие размерности были выбраны для легкого отображения ситуации, хотя в наших нейросетях есть пара постулатов</a:t>
            </a:r>
            <a:r>
              <a:rPr lang="en-US" b="1">
                <a:latin typeface="Trebuchet MS" panose="020B0603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b="1">
                <a:latin typeface="Trebuchet MS" panose="020B0603020202020204" pitchFamily="34" charset="0"/>
              </a:rPr>
              <a:t>L[0]=</a:t>
            </a:r>
            <a:r>
              <a:rPr lang="en-US" b="1">
                <a:highlight>
                  <a:srgbClr val="FFFF00"/>
                </a:highlight>
                <a:latin typeface="Trebuchet MS" panose="020B0603020202020204" pitchFamily="34" charset="0"/>
              </a:rPr>
              <a:t>const</a:t>
            </a:r>
            <a:r>
              <a:rPr lang="en-US" b="1">
                <a:latin typeface="Trebuchet MS" panose="020B0603020202020204" pitchFamily="34" charset="0"/>
              </a:rPr>
              <a:t>=6(</a:t>
            </a:r>
            <a:r>
              <a:rPr lang="ru-RU" b="1">
                <a:latin typeface="Trebuchet MS" panose="020B0603020202020204" pitchFamily="34" charset="0"/>
              </a:rPr>
              <a:t>расстояния</a:t>
            </a:r>
            <a:r>
              <a:rPr lang="en-US" b="1">
                <a:latin typeface="Trebuchet MS" panose="020B0603020202020204" pitchFamily="34" charset="0"/>
              </a:rPr>
              <a:t>)+2</a:t>
            </a:r>
            <a:r>
              <a:rPr lang="ru-RU" b="1">
                <a:latin typeface="Trebuchet MS" panose="020B0603020202020204" pitchFamily="34" charset="0"/>
              </a:rPr>
              <a:t>(текущая скорость на веткор, поворот относительно вектора)+1(абсолютная скорость)</a:t>
            </a:r>
            <a:r>
              <a:rPr lang="en-US" b="1">
                <a:latin typeface="Trebuchet MS" panose="020B0603020202020204" pitchFamily="34" charset="0"/>
              </a:rPr>
              <a:t>+4=13</a:t>
            </a:r>
            <a:r>
              <a:rPr lang="ru-RU" b="1">
                <a:latin typeface="Trebuchet MS" panose="020B0603020202020204" pitchFamily="34" charset="0"/>
              </a:rPr>
              <a:t> </a:t>
            </a:r>
            <a:r>
              <a:rPr lang="ru-RU" sz="1600">
                <a:latin typeface="Trebuchet MS" panose="020B0603020202020204" pitchFamily="34" charset="0"/>
              </a:rPr>
              <a:t>(для примера будет 7</a:t>
            </a:r>
            <a:r>
              <a:rPr lang="en-US" sz="1600">
                <a:latin typeface="Trebuchet MS" panose="020B0603020202020204" pitchFamily="34" charset="0"/>
              </a:rPr>
              <a:t> </a:t>
            </a:r>
            <a:r>
              <a:rPr lang="ru-RU" sz="1600">
                <a:latin typeface="Trebuchet MS" panose="020B0603020202020204" pitchFamily="34" charset="0"/>
              </a:rPr>
              <a:t>или меньше)</a:t>
            </a:r>
          </a:p>
          <a:p>
            <a:pPr marL="342900" indent="-342900">
              <a:buFontTx/>
              <a:buAutoNum type="arabicPeriod"/>
            </a:pPr>
            <a:r>
              <a:rPr lang="en-US" b="1">
                <a:latin typeface="Trebuchet MS" panose="020B0603020202020204" pitchFamily="34" charset="0"/>
              </a:rPr>
              <a:t>L[S-1]=</a:t>
            </a:r>
            <a:r>
              <a:rPr lang="en-US" b="1">
                <a:highlight>
                  <a:srgbClr val="FFFF00"/>
                </a:highlight>
                <a:latin typeface="Trebuchet MS" panose="020B0603020202020204" pitchFamily="34" charset="0"/>
              </a:rPr>
              <a:t>const</a:t>
            </a:r>
            <a:r>
              <a:rPr lang="en-US" b="1">
                <a:latin typeface="Trebuchet MS" panose="020B0603020202020204" pitchFamily="34" charset="0"/>
              </a:rPr>
              <a:t>=4</a:t>
            </a:r>
            <a:r>
              <a:rPr lang="ru-RU" b="1">
                <a:latin typeface="Trebuchet MS" panose="020B0603020202020204" pitchFamily="34" charset="0"/>
              </a:rPr>
              <a:t> </a:t>
            </a:r>
            <a:r>
              <a:rPr lang="ru-RU" sz="1600">
                <a:latin typeface="Trebuchet MS" panose="020B0603020202020204" pitchFamily="34" charset="0"/>
              </a:rPr>
              <a:t>(для примера будет 3 или меньше)</a:t>
            </a:r>
            <a:endParaRPr lang="en-US" sz="1600" b="1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endParaRPr lang="ru-RU" b="1"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10450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10450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10450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10450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10450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10450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10450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10450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10450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10450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10450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10450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10450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10450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10450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10450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10450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10450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10450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10450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10450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10450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10450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10450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10450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10450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10450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10450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10450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10450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10450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10450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10450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10450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06D0D2F-3D4D-4ADE-9387-0AB301372FEE}"/>
              </a:ext>
            </a:extLst>
          </p:cNvPr>
          <p:cNvCxnSpPr>
            <a:stCxn id="227" idx="6"/>
            <a:endCxn id="233" idx="2"/>
          </p:cNvCxnSpPr>
          <p:nvPr/>
        </p:nvCxnSpPr>
        <p:spPr>
          <a:xfrm flipV="1">
            <a:off x="10450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7573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7573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7573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7573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7573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7573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7573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7573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7573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7573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7573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7573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7573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7573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7573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7346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4469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21591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id="{378087F2-3598-4D1D-93C8-82667D7685D2}"/>
              </a:ext>
            </a:extLst>
          </p:cNvPr>
          <p:cNvCxnSpPr>
            <a:stCxn id="317" idx="6"/>
            <a:endCxn id="300" idx="2"/>
          </p:cNvCxnSpPr>
          <p:nvPr/>
        </p:nvCxnSpPr>
        <p:spPr>
          <a:xfrm>
            <a:off x="6706528" y="915703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>
            <a:extLst>
              <a:ext uri="{FF2B5EF4-FFF2-40B4-BE49-F238E27FC236}">
                <a16:creationId xmlns:a16="http://schemas.microsoft.com/office/drawing/2014/main" id="{06352A74-70C1-482F-B882-E92F79D03E5A}"/>
              </a:ext>
            </a:extLst>
          </p:cNvPr>
          <p:cNvCxnSpPr>
            <a:stCxn id="317" idx="6"/>
            <a:endCxn id="301" idx="2"/>
          </p:cNvCxnSpPr>
          <p:nvPr/>
        </p:nvCxnSpPr>
        <p:spPr>
          <a:xfrm>
            <a:off x="6706528" y="915703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>
            <a:extLst>
              <a:ext uri="{FF2B5EF4-FFF2-40B4-BE49-F238E27FC236}">
                <a16:creationId xmlns:a16="http://schemas.microsoft.com/office/drawing/2014/main" id="{52F522EF-7264-4754-9C85-6E3FDC298AB7}"/>
              </a:ext>
            </a:extLst>
          </p:cNvPr>
          <p:cNvCxnSpPr>
            <a:stCxn id="317" idx="6"/>
            <a:endCxn id="302" idx="2"/>
          </p:cNvCxnSpPr>
          <p:nvPr/>
        </p:nvCxnSpPr>
        <p:spPr>
          <a:xfrm>
            <a:off x="6706528" y="915705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>
            <a:extLst>
              <a:ext uri="{FF2B5EF4-FFF2-40B4-BE49-F238E27FC236}">
                <a16:creationId xmlns:a16="http://schemas.microsoft.com/office/drawing/2014/main" id="{2AF25DC1-5490-4F59-93BB-EC25E521485D}"/>
              </a:ext>
            </a:extLst>
          </p:cNvPr>
          <p:cNvCxnSpPr>
            <a:stCxn id="317" idx="6"/>
            <a:endCxn id="303" idx="2"/>
          </p:cNvCxnSpPr>
          <p:nvPr/>
        </p:nvCxnSpPr>
        <p:spPr>
          <a:xfrm>
            <a:off x="6706528" y="915705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25476C82-0733-4AF3-975F-82F87C9BEBE6}"/>
              </a:ext>
            </a:extLst>
          </p:cNvPr>
          <p:cNvCxnSpPr>
            <a:stCxn id="317" idx="6"/>
            <a:endCxn id="304" idx="2"/>
          </p:cNvCxnSpPr>
          <p:nvPr/>
        </p:nvCxnSpPr>
        <p:spPr>
          <a:xfrm>
            <a:off x="6706528" y="915703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>
            <a:extLst>
              <a:ext uri="{FF2B5EF4-FFF2-40B4-BE49-F238E27FC236}">
                <a16:creationId xmlns:a16="http://schemas.microsoft.com/office/drawing/2014/main" id="{2A807410-4A0C-40B7-9F48-B9259F6A3F73}"/>
              </a:ext>
            </a:extLst>
          </p:cNvPr>
          <p:cNvCxnSpPr>
            <a:stCxn id="318" idx="6"/>
            <a:endCxn id="300" idx="2"/>
          </p:cNvCxnSpPr>
          <p:nvPr/>
        </p:nvCxnSpPr>
        <p:spPr>
          <a:xfrm flipV="1">
            <a:off x="6706528" y="1116787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F1F627DD-5095-4659-8417-CD375DA456A9}"/>
              </a:ext>
            </a:extLst>
          </p:cNvPr>
          <p:cNvCxnSpPr>
            <a:stCxn id="318" idx="6"/>
            <a:endCxn id="301" idx="2"/>
          </p:cNvCxnSpPr>
          <p:nvPr/>
        </p:nvCxnSpPr>
        <p:spPr>
          <a:xfrm>
            <a:off x="6706528" y="1320386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B27EFE51-57D1-4799-A240-A5BFA1C20539}"/>
              </a:ext>
            </a:extLst>
          </p:cNvPr>
          <p:cNvCxnSpPr>
            <a:stCxn id="318" idx="6"/>
            <a:endCxn id="302" idx="2"/>
          </p:cNvCxnSpPr>
          <p:nvPr/>
        </p:nvCxnSpPr>
        <p:spPr>
          <a:xfrm>
            <a:off x="6706528" y="1320384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820FF0C7-CBE4-46E0-ACBA-192280D2E3B9}"/>
              </a:ext>
            </a:extLst>
          </p:cNvPr>
          <p:cNvCxnSpPr>
            <a:stCxn id="318" idx="6"/>
            <a:endCxn id="304" idx="2"/>
          </p:cNvCxnSpPr>
          <p:nvPr/>
        </p:nvCxnSpPr>
        <p:spPr>
          <a:xfrm>
            <a:off x="6706528" y="1320386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C842A020-D337-4C11-8290-20D36048A935}"/>
              </a:ext>
            </a:extLst>
          </p:cNvPr>
          <p:cNvCxnSpPr>
            <a:stCxn id="319" idx="6"/>
            <a:endCxn id="300" idx="2"/>
          </p:cNvCxnSpPr>
          <p:nvPr/>
        </p:nvCxnSpPr>
        <p:spPr>
          <a:xfrm flipV="1">
            <a:off x="6706528" y="1116787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единительная линия 247">
            <a:extLst>
              <a:ext uri="{FF2B5EF4-FFF2-40B4-BE49-F238E27FC236}">
                <a16:creationId xmlns:a16="http://schemas.microsoft.com/office/drawing/2014/main" id="{F2A3EA85-4F4D-4E8D-8C59-31ABFE2FCC75}"/>
              </a:ext>
            </a:extLst>
          </p:cNvPr>
          <p:cNvCxnSpPr>
            <a:stCxn id="319" idx="6"/>
            <a:endCxn id="301" idx="2"/>
          </p:cNvCxnSpPr>
          <p:nvPr/>
        </p:nvCxnSpPr>
        <p:spPr>
          <a:xfrm flipV="1">
            <a:off x="6706528" y="1515155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27474DEA-64BC-4DAD-8056-2E6E6B200E38}"/>
              </a:ext>
            </a:extLst>
          </p:cNvPr>
          <p:cNvCxnSpPr>
            <a:stCxn id="319" idx="6"/>
            <a:endCxn id="302" idx="2"/>
          </p:cNvCxnSpPr>
          <p:nvPr/>
        </p:nvCxnSpPr>
        <p:spPr>
          <a:xfrm>
            <a:off x="6706528" y="1706126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>
            <a:extLst>
              <a:ext uri="{FF2B5EF4-FFF2-40B4-BE49-F238E27FC236}">
                <a16:creationId xmlns:a16="http://schemas.microsoft.com/office/drawing/2014/main" id="{A71A0AE1-BE7A-4447-A7AF-83EE4EB205E2}"/>
              </a:ext>
            </a:extLst>
          </p:cNvPr>
          <p:cNvCxnSpPr>
            <a:stCxn id="319" idx="6"/>
            <a:endCxn id="303" idx="2"/>
          </p:cNvCxnSpPr>
          <p:nvPr/>
        </p:nvCxnSpPr>
        <p:spPr>
          <a:xfrm>
            <a:off x="6706528" y="1706126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A0E234-37D5-4DEF-ADEA-98B85A2B28C4}"/>
              </a:ext>
            </a:extLst>
          </p:cNvPr>
          <p:cNvCxnSpPr>
            <a:stCxn id="319" idx="6"/>
            <a:endCxn id="304" idx="2"/>
          </p:cNvCxnSpPr>
          <p:nvPr/>
        </p:nvCxnSpPr>
        <p:spPr>
          <a:xfrm>
            <a:off x="6706528" y="1706128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>
            <a:extLst>
              <a:ext uri="{FF2B5EF4-FFF2-40B4-BE49-F238E27FC236}">
                <a16:creationId xmlns:a16="http://schemas.microsoft.com/office/drawing/2014/main" id="{6BE51824-80C5-42C5-BA95-1AA9B6CB1C72}"/>
              </a:ext>
            </a:extLst>
          </p:cNvPr>
          <p:cNvCxnSpPr>
            <a:stCxn id="320" idx="6"/>
            <a:endCxn id="300" idx="2"/>
          </p:cNvCxnSpPr>
          <p:nvPr/>
        </p:nvCxnSpPr>
        <p:spPr>
          <a:xfrm flipV="1">
            <a:off x="6706528" y="1116785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>
            <a:extLst>
              <a:ext uri="{FF2B5EF4-FFF2-40B4-BE49-F238E27FC236}">
                <a16:creationId xmlns:a16="http://schemas.microsoft.com/office/drawing/2014/main" id="{00E00682-E6C0-4622-B7A5-87D5A6005141}"/>
              </a:ext>
            </a:extLst>
          </p:cNvPr>
          <p:cNvCxnSpPr>
            <a:stCxn id="320" idx="6"/>
            <a:endCxn id="301" idx="2"/>
          </p:cNvCxnSpPr>
          <p:nvPr/>
        </p:nvCxnSpPr>
        <p:spPr>
          <a:xfrm flipV="1">
            <a:off x="6706528" y="1515153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C3B421A8-162B-422A-A332-A8F08F9AA791}"/>
              </a:ext>
            </a:extLst>
          </p:cNvPr>
          <p:cNvCxnSpPr>
            <a:stCxn id="320" idx="6"/>
            <a:endCxn id="302" idx="2"/>
          </p:cNvCxnSpPr>
          <p:nvPr/>
        </p:nvCxnSpPr>
        <p:spPr>
          <a:xfrm flipV="1">
            <a:off x="6706528" y="1913522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>
            <a:extLst>
              <a:ext uri="{FF2B5EF4-FFF2-40B4-BE49-F238E27FC236}">
                <a16:creationId xmlns:a16="http://schemas.microsoft.com/office/drawing/2014/main" id="{053CD7AC-8484-41E1-95F4-3C505F7AEEEE}"/>
              </a:ext>
            </a:extLst>
          </p:cNvPr>
          <p:cNvCxnSpPr>
            <a:stCxn id="320" idx="6"/>
            <a:endCxn id="303" idx="2"/>
          </p:cNvCxnSpPr>
          <p:nvPr/>
        </p:nvCxnSpPr>
        <p:spPr>
          <a:xfrm>
            <a:off x="6706528" y="2110809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72C16B60-20A9-4DF1-AFBF-B1ACE6DD0D29}"/>
              </a:ext>
            </a:extLst>
          </p:cNvPr>
          <p:cNvCxnSpPr>
            <a:stCxn id="320" idx="6"/>
            <a:endCxn id="304" idx="2"/>
          </p:cNvCxnSpPr>
          <p:nvPr/>
        </p:nvCxnSpPr>
        <p:spPr>
          <a:xfrm>
            <a:off x="6706528" y="2110807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201632DA-3E51-4868-80A2-807049A30472}"/>
              </a:ext>
            </a:extLst>
          </p:cNvPr>
          <p:cNvCxnSpPr>
            <a:stCxn id="321" idx="6"/>
            <a:endCxn id="300" idx="2"/>
          </p:cNvCxnSpPr>
          <p:nvPr/>
        </p:nvCxnSpPr>
        <p:spPr>
          <a:xfrm flipV="1">
            <a:off x="6706528" y="1116787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61393088-15BC-44D0-A70B-10EF5A504BFE}"/>
              </a:ext>
            </a:extLst>
          </p:cNvPr>
          <p:cNvCxnSpPr>
            <a:stCxn id="301" idx="2"/>
            <a:endCxn id="321" idx="6"/>
          </p:cNvCxnSpPr>
          <p:nvPr/>
        </p:nvCxnSpPr>
        <p:spPr>
          <a:xfrm flipH="1">
            <a:off x="6706528" y="1515155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>
            <a:extLst>
              <a:ext uri="{FF2B5EF4-FFF2-40B4-BE49-F238E27FC236}">
                <a16:creationId xmlns:a16="http://schemas.microsoft.com/office/drawing/2014/main" id="{138E0DAF-3AA4-4426-B5CE-80210BAE1496}"/>
              </a:ext>
            </a:extLst>
          </p:cNvPr>
          <p:cNvCxnSpPr>
            <a:stCxn id="302" idx="2"/>
            <a:endCxn id="321" idx="6"/>
          </p:cNvCxnSpPr>
          <p:nvPr/>
        </p:nvCxnSpPr>
        <p:spPr>
          <a:xfrm flipH="1">
            <a:off x="6706528" y="1913520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единительная линия 259">
            <a:extLst>
              <a:ext uri="{FF2B5EF4-FFF2-40B4-BE49-F238E27FC236}">
                <a16:creationId xmlns:a16="http://schemas.microsoft.com/office/drawing/2014/main" id="{9AFB45B3-A0AE-4382-9BBC-450CE7CFB397}"/>
              </a:ext>
            </a:extLst>
          </p:cNvPr>
          <p:cNvCxnSpPr>
            <a:stCxn id="321" idx="6"/>
            <a:endCxn id="303" idx="2"/>
          </p:cNvCxnSpPr>
          <p:nvPr/>
        </p:nvCxnSpPr>
        <p:spPr>
          <a:xfrm flipV="1">
            <a:off x="6706528" y="2311888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единительная линия 260">
            <a:extLst>
              <a:ext uri="{FF2B5EF4-FFF2-40B4-BE49-F238E27FC236}">
                <a16:creationId xmlns:a16="http://schemas.microsoft.com/office/drawing/2014/main" id="{D8511209-ED97-4231-9E3F-3D0278E007B5}"/>
              </a:ext>
            </a:extLst>
          </p:cNvPr>
          <p:cNvCxnSpPr>
            <a:stCxn id="321" idx="6"/>
            <a:endCxn id="304" idx="2"/>
          </p:cNvCxnSpPr>
          <p:nvPr/>
        </p:nvCxnSpPr>
        <p:spPr>
          <a:xfrm>
            <a:off x="6706528" y="2506634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id="{4F1B085F-253D-4162-A9E0-714B303B8922}"/>
              </a:ext>
            </a:extLst>
          </p:cNvPr>
          <p:cNvCxnSpPr>
            <a:cxnSpLocks/>
            <a:stCxn id="322" idx="6"/>
            <a:endCxn id="300" idx="2"/>
          </p:cNvCxnSpPr>
          <p:nvPr/>
        </p:nvCxnSpPr>
        <p:spPr>
          <a:xfrm flipV="1">
            <a:off x="6706529" y="1116785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>
            <a:extLst>
              <a:ext uri="{FF2B5EF4-FFF2-40B4-BE49-F238E27FC236}">
                <a16:creationId xmlns:a16="http://schemas.microsoft.com/office/drawing/2014/main" id="{5D528617-A260-40B4-BEBC-8C427333FC26}"/>
              </a:ext>
            </a:extLst>
          </p:cNvPr>
          <p:cNvCxnSpPr>
            <a:cxnSpLocks/>
            <a:stCxn id="322" idx="6"/>
            <a:endCxn id="301" idx="2"/>
          </p:cNvCxnSpPr>
          <p:nvPr/>
        </p:nvCxnSpPr>
        <p:spPr>
          <a:xfrm flipV="1">
            <a:off x="6706529" y="1515153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>
            <a:extLst>
              <a:ext uri="{FF2B5EF4-FFF2-40B4-BE49-F238E27FC236}">
                <a16:creationId xmlns:a16="http://schemas.microsoft.com/office/drawing/2014/main" id="{26F5E595-61C9-4ACB-9905-631C77C34A61}"/>
              </a:ext>
            </a:extLst>
          </p:cNvPr>
          <p:cNvCxnSpPr>
            <a:cxnSpLocks/>
            <a:stCxn id="322" idx="6"/>
            <a:endCxn id="302" idx="2"/>
          </p:cNvCxnSpPr>
          <p:nvPr/>
        </p:nvCxnSpPr>
        <p:spPr>
          <a:xfrm flipV="1">
            <a:off x="6706529" y="1913522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901A30BA-F102-4765-A8D8-5FE249E72D26}"/>
              </a:ext>
            </a:extLst>
          </p:cNvPr>
          <p:cNvCxnSpPr>
            <a:cxnSpLocks/>
            <a:stCxn id="322" idx="6"/>
            <a:endCxn id="303" idx="2"/>
          </p:cNvCxnSpPr>
          <p:nvPr/>
        </p:nvCxnSpPr>
        <p:spPr>
          <a:xfrm flipV="1">
            <a:off x="6706529" y="2311890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F4CD1F5C-C257-48F1-A8FC-561700370306}"/>
              </a:ext>
            </a:extLst>
          </p:cNvPr>
          <p:cNvCxnSpPr>
            <a:cxnSpLocks/>
            <a:stCxn id="322" idx="6"/>
            <a:endCxn id="304" idx="2"/>
          </p:cNvCxnSpPr>
          <p:nvPr/>
        </p:nvCxnSpPr>
        <p:spPr>
          <a:xfrm flipV="1">
            <a:off x="6706529" y="2710255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3046342A-EA1B-47CF-8D12-1A5452809AC6}"/>
              </a:ext>
            </a:extLst>
          </p:cNvPr>
          <p:cNvCxnSpPr>
            <a:stCxn id="300" idx="6"/>
            <a:endCxn id="310" idx="2"/>
          </p:cNvCxnSpPr>
          <p:nvPr/>
        </p:nvCxnSpPr>
        <p:spPr>
          <a:xfrm>
            <a:off x="7468927" y="1116785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единительная линия 267">
            <a:extLst>
              <a:ext uri="{FF2B5EF4-FFF2-40B4-BE49-F238E27FC236}">
                <a16:creationId xmlns:a16="http://schemas.microsoft.com/office/drawing/2014/main" id="{C603890F-52FB-43FC-9BF6-61CFD40E7B7D}"/>
              </a:ext>
            </a:extLst>
          </p:cNvPr>
          <p:cNvCxnSpPr>
            <a:stCxn id="300" idx="6"/>
            <a:endCxn id="311" idx="2"/>
          </p:cNvCxnSpPr>
          <p:nvPr/>
        </p:nvCxnSpPr>
        <p:spPr>
          <a:xfrm>
            <a:off x="7468927" y="1116787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единительная линия 268">
            <a:extLst>
              <a:ext uri="{FF2B5EF4-FFF2-40B4-BE49-F238E27FC236}">
                <a16:creationId xmlns:a16="http://schemas.microsoft.com/office/drawing/2014/main" id="{AA7DBF72-E4BE-4BBA-94D4-39EF31FEEB8C}"/>
              </a:ext>
            </a:extLst>
          </p:cNvPr>
          <p:cNvCxnSpPr>
            <a:stCxn id="300" idx="6"/>
            <a:endCxn id="312" idx="2"/>
          </p:cNvCxnSpPr>
          <p:nvPr/>
        </p:nvCxnSpPr>
        <p:spPr>
          <a:xfrm>
            <a:off x="7468927" y="1116787"/>
            <a:ext cx="414518" cy="11906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>
            <a:extLst>
              <a:ext uri="{FF2B5EF4-FFF2-40B4-BE49-F238E27FC236}">
                <a16:creationId xmlns:a16="http://schemas.microsoft.com/office/drawing/2014/main" id="{3126C6F3-EEA5-462F-9BFC-CA5F22CC7AB9}"/>
              </a:ext>
            </a:extLst>
          </p:cNvPr>
          <p:cNvCxnSpPr>
            <a:stCxn id="300" idx="6"/>
            <a:endCxn id="313" idx="2"/>
          </p:cNvCxnSpPr>
          <p:nvPr/>
        </p:nvCxnSpPr>
        <p:spPr>
          <a:xfrm>
            <a:off x="7468927" y="1116785"/>
            <a:ext cx="414518" cy="15890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40FDB95D-55B8-4E5D-B6F5-C81F5994EE3E}"/>
              </a:ext>
            </a:extLst>
          </p:cNvPr>
          <p:cNvCxnSpPr>
            <a:stCxn id="301" idx="6"/>
            <a:endCxn id="310" idx="2"/>
          </p:cNvCxnSpPr>
          <p:nvPr/>
        </p:nvCxnSpPr>
        <p:spPr>
          <a:xfrm flipV="1">
            <a:off x="7468927" y="1510721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0C1C1850-F839-4832-BDAE-0B8842AE6579}"/>
              </a:ext>
            </a:extLst>
          </p:cNvPr>
          <p:cNvCxnSpPr>
            <a:stCxn id="301" idx="6"/>
            <a:endCxn id="311" idx="2"/>
          </p:cNvCxnSpPr>
          <p:nvPr/>
        </p:nvCxnSpPr>
        <p:spPr>
          <a:xfrm>
            <a:off x="7468927" y="1515155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53D983CF-AE3C-48DD-A10A-06E07E1D64F3}"/>
              </a:ext>
            </a:extLst>
          </p:cNvPr>
          <p:cNvCxnSpPr>
            <a:stCxn id="301" idx="6"/>
            <a:endCxn id="312" idx="2"/>
          </p:cNvCxnSpPr>
          <p:nvPr/>
        </p:nvCxnSpPr>
        <p:spPr>
          <a:xfrm>
            <a:off x="7468927" y="1515155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F2E93956-CDD7-4129-9D1B-72275B8138F0}"/>
              </a:ext>
            </a:extLst>
          </p:cNvPr>
          <p:cNvCxnSpPr>
            <a:stCxn id="301" idx="6"/>
            <a:endCxn id="313" idx="2"/>
          </p:cNvCxnSpPr>
          <p:nvPr/>
        </p:nvCxnSpPr>
        <p:spPr>
          <a:xfrm>
            <a:off x="7468927" y="1515153"/>
            <a:ext cx="414518" cy="11906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>
            <a:extLst>
              <a:ext uri="{FF2B5EF4-FFF2-40B4-BE49-F238E27FC236}">
                <a16:creationId xmlns:a16="http://schemas.microsoft.com/office/drawing/2014/main" id="{F2AB18B9-56D7-48CE-A54A-C847D8908E39}"/>
              </a:ext>
            </a:extLst>
          </p:cNvPr>
          <p:cNvCxnSpPr>
            <a:stCxn id="302" idx="6"/>
            <a:endCxn id="310" idx="2"/>
          </p:cNvCxnSpPr>
          <p:nvPr/>
        </p:nvCxnSpPr>
        <p:spPr>
          <a:xfrm flipV="1">
            <a:off x="7468927" y="1510723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7DFD8B3E-5ACB-4A7E-90D1-4B2E6AC3EBBE}"/>
              </a:ext>
            </a:extLst>
          </p:cNvPr>
          <p:cNvCxnSpPr>
            <a:stCxn id="302" idx="6"/>
            <a:endCxn id="311" idx="2"/>
          </p:cNvCxnSpPr>
          <p:nvPr/>
        </p:nvCxnSpPr>
        <p:spPr>
          <a:xfrm flipV="1">
            <a:off x="7468927" y="1909088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C717904A-3B90-48F1-8DD6-C448E38525CE}"/>
              </a:ext>
            </a:extLst>
          </p:cNvPr>
          <p:cNvCxnSpPr>
            <a:stCxn id="302" idx="6"/>
            <a:endCxn id="312" idx="2"/>
          </p:cNvCxnSpPr>
          <p:nvPr/>
        </p:nvCxnSpPr>
        <p:spPr>
          <a:xfrm>
            <a:off x="7468927" y="1913520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A6710558-623F-445C-A494-6688D2DC769B}"/>
              </a:ext>
            </a:extLst>
          </p:cNvPr>
          <p:cNvCxnSpPr>
            <a:stCxn id="302" idx="6"/>
            <a:endCxn id="313" idx="2"/>
          </p:cNvCxnSpPr>
          <p:nvPr/>
        </p:nvCxnSpPr>
        <p:spPr>
          <a:xfrm>
            <a:off x="7468927" y="1913522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3887FED3-415E-47E8-B468-AAEEB2F45EBD}"/>
              </a:ext>
            </a:extLst>
          </p:cNvPr>
          <p:cNvCxnSpPr>
            <a:stCxn id="303" idx="6"/>
            <a:endCxn id="310" idx="2"/>
          </p:cNvCxnSpPr>
          <p:nvPr/>
        </p:nvCxnSpPr>
        <p:spPr>
          <a:xfrm flipV="1">
            <a:off x="7468927" y="1510723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>
            <a:extLst>
              <a:ext uri="{FF2B5EF4-FFF2-40B4-BE49-F238E27FC236}">
                <a16:creationId xmlns:a16="http://schemas.microsoft.com/office/drawing/2014/main" id="{92F23564-4B9A-4746-893A-BAABABB480D4}"/>
              </a:ext>
            </a:extLst>
          </p:cNvPr>
          <p:cNvCxnSpPr>
            <a:stCxn id="303" idx="6"/>
            <a:endCxn id="311" idx="2"/>
          </p:cNvCxnSpPr>
          <p:nvPr/>
        </p:nvCxnSpPr>
        <p:spPr>
          <a:xfrm flipV="1">
            <a:off x="7468927" y="1909088"/>
            <a:ext cx="414518" cy="4028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>
            <a:extLst>
              <a:ext uri="{FF2B5EF4-FFF2-40B4-BE49-F238E27FC236}">
                <a16:creationId xmlns:a16="http://schemas.microsoft.com/office/drawing/2014/main" id="{458A0157-14D3-4CFC-8CA2-E40F4B729DE2}"/>
              </a:ext>
            </a:extLst>
          </p:cNvPr>
          <p:cNvCxnSpPr>
            <a:stCxn id="303" idx="6"/>
            <a:endCxn id="312" idx="2"/>
          </p:cNvCxnSpPr>
          <p:nvPr/>
        </p:nvCxnSpPr>
        <p:spPr>
          <a:xfrm flipV="1">
            <a:off x="7468927" y="2307456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>
            <a:extLst>
              <a:ext uri="{FF2B5EF4-FFF2-40B4-BE49-F238E27FC236}">
                <a16:creationId xmlns:a16="http://schemas.microsoft.com/office/drawing/2014/main" id="{27DC8C4D-1915-43D6-9BF3-798E5DEB85BD}"/>
              </a:ext>
            </a:extLst>
          </p:cNvPr>
          <p:cNvCxnSpPr>
            <a:stCxn id="303" idx="6"/>
            <a:endCxn id="313" idx="2"/>
          </p:cNvCxnSpPr>
          <p:nvPr/>
        </p:nvCxnSpPr>
        <p:spPr>
          <a:xfrm>
            <a:off x="7468927" y="2311890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единительная линия 282">
            <a:extLst>
              <a:ext uri="{FF2B5EF4-FFF2-40B4-BE49-F238E27FC236}">
                <a16:creationId xmlns:a16="http://schemas.microsoft.com/office/drawing/2014/main" id="{D2AC1AE4-B7C4-45A3-9438-CFF6B141AC0E}"/>
              </a:ext>
            </a:extLst>
          </p:cNvPr>
          <p:cNvCxnSpPr>
            <a:stCxn id="304" idx="6"/>
            <a:endCxn id="310" idx="2"/>
          </p:cNvCxnSpPr>
          <p:nvPr/>
        </p:nvCxnSpPr>
        <p:spPr>
          <a:xfrm flipV="1">
            <a:off x="7468927" y="1510721"/>
            <a:ext cx="414518" cy="11995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>
            <a:extLst>
              <a:ext uri="{FF2B5EF4-FFF2-40B4-BE49-F238E27FC236}">
                <a16:creationId xmlns:a16="http://schemas.microsoft.com/office/drawing/2014/main" id="{2DEA3DAD-BF81-4FA4-818E-A96A91357F2B}"/>
              </a:ext>
            </a:extLst>
          </p:cNvPr>
          <p:cNvCxnSpPr>
            <a:stCxn id="304" idx="6"/>
            <a:endCxn id="311" idx="2"/>
          </p:cNvCxnSpPr>
          <p:nvPr/>
        </p:nvCxnSpPr>
        <p:spPr>
          <a:xfrm flipV="1">
            <a:off x="7468927" y="1909090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>
            <a:extLst>
              <a:ext uri="{FF2B5EF4-FFF2-40B4-BE49-F238E27FC236}">
                <a16:creationId xmlns:a16="http://schemas.microsoft.com/office/drawing/2014/main" id="{AE308AE3-60FB-4C0B-B9B2-F7B52E5C4143}"/>
              </a:ext>
            </a:extLst>
          </p:cNvPr>
          <p:cNvCxnSpPr>
            <a:stCxn id="304" idx="6"/>
            <a:endCxn id="312" idx="2"/>
          </p:cNvCxnSpPr>
          <p:nvPr/>
        </p:nvCxnSpPr>
        <p:spPr>
          <a:xfrm flipV="1">
            <a:off x="7468927" y="2307458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>
            <a:extLst>
              <a:ext uri="{FF2B5EF4-FFF2-40B4-BE49-F238E27FC236}">
                <a16:creationId xmlns:a16="http://schemas.microsoft.com/office/drawing/2014/main" id="{D61D2BAF-73CC-48C0-BFBB-6504E134F962}"/>
              </a:ext>
            </a:extLst>
          </p:cNvPr>
          <p:cNvCxnSpPr>
            <a:stCxn id="304" idx="6"/>
            <a:endCxn id="313" idx="2"/>
          </p:cNvCxnSpPr>
          <p:nvPr/>
        </p:nvCxnSpPr>
        <p:spPr>
          <a:xfrm flipV="1">
            <a:off x="7468927" y="2705823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>
            <a:extLst>
              <a:ext uri="{FF2B5EF4-FFF2-40B4-BE49-F238E27FC236}">
                <a16:creationId xmlns:a16="http://schemas.microsoft.com/office/drawing/2014/main" id="{7649FACE-DEA2-47A7-9185-230BBFE78B32}"/>
              </a:ext>
            </a:extLst>
          </p:cNvPr>
          <p:cNvCxnSpPr>
            <a:stCxn id="310" idx="6"/>
            <a:endCxn id="306" idx="2"/>
          </p:cNvCxnSpPr>
          <p:nvPr/>
        </p:nvCxnSpPr>
        <p:spPr>
          <a:xfrm>
            <a:off x="8193862" y="1510723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единительная линия 287">
            <a:extLst>
              <a:ext uri="{FF2B5EF4-FFF2-40B4-BE49-F238E27FC236}">
                <a16:creationId xmlns:a16="http://schemas.microsoft.com/office/drawing/2014/main" id="{8C633913-98A4-4FFF-A33C-E360860CB1A4}"/>
              </a:ext>
            </a:extLst>
          </p:cNvPr>
          <p:cNvCxnSpPr>
            <a:stCxn id="310" idx="6"/>
            <a:endCxn id="307" idx="2"/>
          </p:cNvCxnSpPr>
          <p:nvPr/>
        </p:nvCxnSpPr>
        <p:spPr>
          <a:xfrm>
            <a:off x="8193862" y="1510723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>
            <a:extLst>
              <a:ext uri="{FF2B5EF4-FFF2-40B4-BE49-F238E27FC236}">
                <a16:creationId xmlns:a16="http://schemas.microsoft.com/office/drawing/2014/main" id="{550AE74C-5473-46C8-B8B8-D78F6046C9D1}"/>
              </a:ext>
            </a:extLst>
          </p:cNvPr>
          <p:cNvCxnSpPr>
            <a:stCxn id="310" idx="6"/>
            <a:endCxn id="308" idx="2"/>
          </p:cNvCxnSpPr>
          <p:nvPr/>
        </p:nvCxnSpPr>
        <p:spPr>
          <a:xfrm>
            <a:off x="8193862" y="1510721"/>
            <a:ext cx="411873" cy="99214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>
            <a:extLst>
              <a:ext uri="{FF2B5EF4-FFF2-40B4-BE49-F238E27FC236}">
                <a16:creationId xmlns:a16="http://schemas.microsoft.com/office/drawing/2014/main" id="{B460FCED-A589-4CD9-A2BC-2FA9B60D109C}"/>
              </a:ext>
            </a:extLst>
          </p:cNvPr>
          <p:cNvCxnSpPr>
            <a:stCxn id="311" idx="6"/>
            <a:endCxn id="306" idx="2"/>
          </p:cNvCxnSpPr>
          <p:nvPr/>
        </p:nvCxnSpPr>
        <p:spPr>
          <a:xfrm flipV="1">
            <a:off x="8193862" y="1706126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единительная линия 290">
            <a:extLst>
              <a:ext uri="{FF2B5EF4-FFF2-40B4-BE49-F238E27FC236}">
                <a16:creationId xmlns:a16="http://schemas.microsoft.com/office/drawing/2014/main" id="{2DFD792A-1E74-4D4F-BEBA-EB764DE7783B}"/>
              </a:ext>
            </a:extLst>
          </p:cNvPr>
          <p:cNvCxnSpPr>
            <a:stCxn id="311" idx="6"/>
            <a:endCxn id="307" idx="2"/>
          </p:cNvCxnSpPr>
          <p:nvPr/>
        </p:nvCxnSpPr>
        <p:spPr>
          <a:xfrm>
            <a:off x="8193862" y="1909088"/>
            <a:ext cx="411873" cy="19540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id="{F2A995B4-D549-4564-AD78-E6C2B878FB5E}"/>
              </a:ext>
            </a:extLst>
          </p:cNvPr>
          <p:cNvCxnSpPr>
            <a:stCxn id="311" idx="6"/>
            <a:endCxn id="308" idx="2"/>
          </p:cNvCxnSpPr>
          <p:nvPr/>
        </p:nvCxnSpPr>
        <p:spPr>
          <a:xfrm>
            <a:off x="8193862" y="1909090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9C0E79E8-03AB-459D-B2F7-A71C5D750109}"/>
              </a:ext>
            </a:extLst>
          </p:cNvPr>
          <p:cNvCxnSpPr>
            <a:stCxn id="312" idx="6"/>
            <a:endCxn id="306" idx="2"/>
          </p:cNvCxnSpPr>
          <p:nvPr/>
        </p:nvCxnSpPr>
        <p:spPr>
          <a:xfrm flipV="1">
            <a:off x="8193862" y="1706126"/>
            <a:ext cx="411873" cy="6013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>
            <a:extLst>
              <a:ext uri="{FF2B5EF4-FFF2-40B4-BE49-F238E27FC236}">
                <a16:creationId xmlns:a16="http://schemas.microsoft.com/office/drawing/2014/main" id="{BA765DAE-FB00-4302-99B6-7A8F3D404C01}"/>
              </a:ext>
            </a:extLst>
          </p:cNvPr>
          <p:cNvCxnSpPr>
            <a:stCxn id="312" idx="6"/>
            <a:endCxn id="307" idx="2"/>
          </p:cNvCxnSpPr>
          <p:nvPr/>
        </p:nvCxnSpPr>
        <p:spPr>
          <a:xfrm flipV="1">
            <a:off x="8193862" y="2104494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>
            <a:extLst>
              <a:ext uri="{FF2B5EF4-FFF2-40B4-BE49-F238E27FC236}">
                <a16:creationId xmlns:a16="http://schemas.microsoft.com/office/drawing/2014/main" id="{DF278988-0731-43E6-B4FF-32ACE2EA6058}"/>
              </a:ext>
            </a:extLst>
          </p:cNvPr>
          <p:cNvCxnSpPr>
            <a:stCxn id="312" idx="6"/>
            <a:endCxn id="308" idx="2"/>
          </p:cNvCxnSpPr>
          <p:nvPr/>
        </p:nvCxnSpPr>
        <p:spPr>
          <a:xfrm>
            <a:off x="8193862" y="2307458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>
            <a:extLst>
              <a:ext uri="{FF2B5EF4-FFF2-40B4-BE49-F238E27FC236}">
                <a16:creationId xmlns:a16="http://schemas.microsoft.com/office/drawing/2014/main" id="{160B8E0C-4472-4AC2-8646-53206511230C}"/>
              </a:ext>
            </a:extLst>
          </p:cNvPr>
          <p:cNvCxnSpPr>
            <a:stCxn id="313" idx="6"/>
            <a:endCxn id="306" idx="2"/>
          </p:cNvCxnSpPr>
          <p:nvPr/>
        </p:nvCxnSpPr>
        <p:spPr>
          <a:xfrm flipV="1">
            <a:off x="8193862" y="1706128"/>
            <a:ext cx="411873" cy="99969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FE08B11E-67C0-4018-B5C2-42DCAABA11BD}"/>
              </a:ext>
            </a:extLst>
          </p:cNvPr>
          <p:cNvCxnSpPr>
            <a:stCxn id="313" idx="6"/>
            <a:endCxn id="307" idx="2"/>
          </p:cNvCxnSpPr>
          <p:nvPr/>
        </p:nvCxnSpPr>
        <p:spPr>
          <a:xfrm flipV="1">
            <a:off x="8193862" y="2104496"/>
            <a:ext cx="411873" cy="6013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BF0EB48A-ED7D-4471-A7B5-D8DFE264D026}"/>
              </a:ext>
            </a:extLst>
          </p:cNvPr>
          <p:cNvCxnSpPr>
            <a:stCxn id="313" idx="6"/>
            <a:endCxn id="308" idx="2"/>
          </p:cNvCxnSpPr>
          <p:nvPr/>
        </p:nvCxnSpPr>
        <p:spPr>
          <a:xfrm flipV="1">
            <a:off x="8193862" y="2502861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Группа 304">
            <a:extLst>
              <a:ext uri="{FF2B5EF4-FFF2-40B4-BE49-F238E27FC236}">
                <a16:creationId xmlns:a16="http://schemas.microsoft.com/office/drawing/2014/main" id="{26F4FDEC-BBDF-4885-A71A-6E618B6EE19F}"/>
              </a:ext>
            </a:extLst>
          </p:cNvPr>
          <p:cNvGrpSpPr/>
          <p:nvPr/>
        </p:nvGrpSpPr>
        <p:grpSpPr>
          <a:xfrm>
            <a:off x="8605735" y="1550920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11B1620C-D597-4887-AED6-82D6A6D1854B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E89DC37C-090B-40B6-9C37-F4C17EE8809E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BF0E28C6-B06A-4FDE-8F21-55BE73AE6FDD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9" name="Группа 308">
            <a:extLst>
              <a:ext uri="{FF2B5EF4-FFF2-40B4-BE49-F238E27FC236}">
                <a16:creationId xmlns:a16="http://schemas.microsoft.com/office/drawing/2014/main" id="{E69CD77F-FBA4-4CBB-897D-6D7981AEA0B8}"/>
              </a:ext>
            </a:extLst>
          </p:cNvPr>
          <p:cNvGrpSpPr/>
          <p:nvPr/>
        </p:nvGrpSpPr>
        <p:grpSpPr>
          <a:xfrm>
            <a:off x="7883447" y="1355513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4B435322-75C1-41C2-B274-27839570F50F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E1C953FB-09A7-4CC5-9B8F-70BCF59D9D0B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7DC21F69-FD86-4462-B4C0-16A18DB7E1A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F3CFF713-B75A-4763-A35E-28EFB96C5526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4" name="Группа 313">
            <a:extLst>
              <a:ext uri="{FF2B5EF4-FFF2-40B4-BE49-F238E27FC236}">
                <a16:creationId xmlns:a16="http://schemas.microsoft.com/office/drawing/2014/main" id="{7FA1F00C-2EB4-40AD-80D4-460A3812F822}"/>
              </a:ext>
            </a:extLst>
          </p:cNvPr>
          <p:cNvGrpSpPr/>
          <p:nvPr/>
        </p:nvGrpSpPr>
        <p:grpSpPr>
          <a:xfrm>
            <a:off x="6396112" y="760495"/>
            <a:ext cx="310416" cy="2687996"/>
            <a:chOff x="6396112" y="760495"/>
            <a:chExt cx="310416" cy="2687996"/>
          </a:xfrm>
        </p:grpSpPr>
        <p:grpSp>
          <p:nvGrpSpPr>
            <p:cNvPr id="315" name="Группа 314">
              <a:extLst>
                <a:ext uri="{FF2B5EF4-FFF2-40B4-BE49-F238E27FC236}">
                  <a16:creationId xmlns:a16="http://schemas.microsoft.com/office/drawing/2014/main" id="{C059A08A-A654-422D-B1FD-EB93CB53BF2E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317" name="Овал 316">
                <a:extLst>
                  <a:ext uri="{FF2B5EF4-FFF2-40B4-BE49-F238E27FC236}">
                    <a16:creationId xmlns:a16="http://schemas.microsoft.com/office/drawing/2014/main" id="{AF6F413C-2616-4C1B-B2D9-9A6D93C65023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8" name="Овал 317">
                <a:extLst>
                  <a:ext uri="{FF2B5EF4-FFF2-40B4-BE49-F238E27FC236}">
                    <a16:creationId xmlns:a16="http://schemas.microsoft.com/office/drawing/2014/main" id="{3CE88B77-F66D-449A-92DE-72FFC1CF0366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9" name="Овал 318">
                <a:extLst>
                  <a:ext uri="{FF2B5EF4-FFF2-40B4-BE49-F238E27FC236}">
                    <a16:creationId xmlns:a16="http://schemas.microsoft.com/office/drawing/2014/main" id="{9D85AB0F-6ECA-44FD-99CC-D087D65E724A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0" name="Овал 319">
                <a:extLst>
                  <a:ext uri="{FF2B5EF4-FFF2-40B4-BE49-F238E27FC236}">
                    <a16:creationId xmlns:a16="http://schemas.microsoft.com/office/drawing/2014/main" id="{9E351836-A0FE-4E61-86CB-C148847515DB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1" name="Овал 320">
                <a:extLst>
                  <a:ext uri="{FF2B5EF4-FFF2-40B4-BE49-F238E27FC236}">
                    <a16:creationId xmlns:a16="http://schemas.microsoft.com/office/drawing/2014/main" id="{EA11BA4D-7381-4302-B265-3852CD2CBE2E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2" name="Овал 321">
                <a:extLst>
                  <a:ext uri="{FF2B5EF4-FFF2-40B4-BE49-F238E27FC236}">
                    <a16:creationId xmlns:a16="http://schemas.microsoft.com/office/drawing/2014/main" id="{850D22A4-0938-4317-9308-9C6E396F576B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81AAA98B-637D-4BDB-AB38-F357F22841F0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3" name="Прямая соединительная линия 322">
            <a:extLst>
              <a:ext uri="{FF2B5EF4-FFF2-40B4-BE49-F238E27FC236}">
                <a16:creationId xmlns:a16="http://schemas.microsoft.com/office/drawing/2014/main" id="{2B0CF9DF-BA45-48BF-B578-738ED7A2F9A9}"/>
              </a:ext>
            </a:extLst>
          </p:cNvPr>
          <p:cNvCxnSpPr>
            <a:stCxn id="300" idx="2"/>
            <a:endCxn id="316" idx="6"/>
          </p:cNvCxnSpPr>
          <p:nvPr/>
        </p:nvCxnSpPr>
        <p:spPr>
          <a:xfrm flipH="1">
            <a:off x="6706529" y="1116785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6DB1D78B-8D61-4338-B84C-6BC1362A19B0}"/>
              </a:ext>
            </a:extLst>
          </p:cNvPr>
          <p:cNvCxnSpPr>
            <a:stCxn id="301" idx="2"/>
            <a:endCxn id="316" idx="6"/>
          </p:cNvCxnSpPr>
          <p:nvPr/>
        </p:nvCxnSpPr>
        <p:spPr>
          <a:xfrm flipH="1">
            <a:off x="6706529" y="1515153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единительная линия 324">
            <a:extLst>
              <a:ext uri="{FF2B5EF4-FFF2-40B4-BE49-F238E27FC236}">
                <a16:creationId xmlns:a16="http://schemas.microsoft.com/office/drawing/2014/main" id="{1312A572-B57D-4CCE-AC98-6A455888D9ED}"/>
              </a:ext>
            </a:extLst>
          </p:cNvPr>
          <p:cNvCxnSpPr>
            <a:stCxn id="303" idx="2"/>
            <a:endCxn id="316" idx="6"/>
          </p:cNvCxnSpPr>
          <p:nvPr/>
        </p:nvCxnSpPr>
        <p:spPr>
          <a:xfrm flipH="1">
            <a:off x="6706529" y="2311890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единительная линия 325">
            <a:extLst>
              <a:ext uri="{FF2B5EF4-FFF2-40B4-BE49-F238E27FC236}">
                <a16:creationId xmlns:a16="http://schemas.microsoft.com/office/drawing/2014/main" id="{97ABF82E-B5BC-448D-B45C-902D975B540A}"/>
              </a:ext>
            </a:extLst>
          </p:cNvPr>
          <p:cNvCxnSpPr>
            <a:stCxn id="302" idx="2"/>
            <a:endCxn id="316" idx="6"/>
          </p:cNvCxnSpPr>
          <p:nvPr/>
        </p:nvCxnSpPr>
        <p:spPr>
          <a:xfrm flipH="1">
            <a:off x="6706529" y="1913522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55537FB8-0B96-4781-AD5D-7E83E4490E5C}"/>
              </a:ext>
            </a:extLst>
          </p:cNvPr>
          <p:cNvCxnSpPr>
            <a:stCxn id="304" idx="2"/>
            <a:endCxn id="316" idx="6"/>
          </p:cNvCxnSpPr>
          <p:nvPr/>
        </p:nvCxnSpPr>
        <p:spPr>
          <a:xfrm flipH="1">
            <a:off x="6706529" y="2710255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Группа 328">
            <a:extLst>
              <a:ext uri="{FF2B5EF4-FFF2-40B4-BE49-F238E27FC236}">
                <a16:creationId xmlns:a16="http://schemas.microsoft.com/office/drawing/2014/main" id="{9E8FD8C4-D08E-4FEA-88F8-792EB1535869}"/>
              </a:ext>
            </a:extLst>
          </p:cNvPr>
          <p:cNvGrpSpPr/>
          <p:nvPr/>
        </p:nvGrpSpPr>
        <p:grpSpPr>
          <a:xfrm>
            <a:off x="7158512" y="961579"/>
            <a:ext cx="313060" cy="2298457"/>
            <a:chOff x="7139779" y="1158863"/>
            <a:chExt cx="313060" cy="2298457"/>
          </a:xfrm>
        </p:grpSpPr>
        <p:grpSp>
          <p:nvGrpSpPr>
            <p:cNvPr id="299" name="Группа 298">
              <a:extLst>
                <a:ext uri="{FF2B5EF4-FFF2-40B4-BE49-F238E27FC236}">
                  <a16:creationId xmlns:a16="http://schemas.microsoft.com/office/drawing/2014/main" id="{9E4B5A2B-FC5F-4941-A044-CA249D1037E8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300" name="Овал 299">
                <a:extLst>
                  <a:ext uri="{FF2B5EF4-FFF2-40B4-BE49-F238E27FC236}">
                    <a16:creationId xmlns:a16="http://schemas.microsoft.com/office/drawing/2014/main" id="{C50DDF1F-ADBA-4B5D-93CB-584066142C44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1" name="Овал 300">
                <a:extLst>
                  <a:ext uri="{FF2B5EF4-FFF2-40B4-BE49-F238E27FC236}">
                    <a16:creationId xmlns:a16="http://schemas.microsoft.com/office/drawing/2014/main" id="{97B9D670-DF4E-4DC8-A1C0-76562DA07A64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2" name="Овал 301">
                <a:extLst>
                  <a:ext uri="{FF2B5EF4-FFF2-40B4-BE49-F238E27FC236}">
                    <a16:creationId xmlns:a16="http://schemas.microsoft.com/office/drawing/2014/main" id="{7BB34766-60ED-4542-934E-08302E7487D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3" name="Овал 302">
                <a:extLst>
                  <a:ext uri="{FF2B5EF4-FFF2-40B4-BE49-F238E27FC236}">
                    <a16:creationId xmlns:a16="http://schemas.microsoft.com/office/drawing/2014/main" id="{8449EB36-4CB6-4790-88BF-E156F8A4ECA6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4" name="Овал 303">
                <a:extLst>
                  <a:ext uri="{FF2B5EF4-FFF2-40B4-BE49-F238E27FC236}">
                    <a16:creationId xmlns:a16="http://schemas.microsoft.com/office/drawing/2014/main" id="{20879ACE-9503-43B9-B12A-274EAC61A64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DD4232E5-9301-4282-BF8F-0416D34CF8B1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1" name="Прямая соединительная линия 330">
            <a:extLst>
              <a:ext uri="{FF2B5EF4-FFF2-40B4-BE49-F238E27FC236}">
                <a16:creationId xmlns:a16="http://schemas.microsoft.com/office/drawing/2014/main" id="{9FF209FF-C63F-487A-A571-E4AB5BFA758A}"/>
              </a:ext>
            </a:extLst>
          </p:cNvPr>
          <p:cNvCxnSpPr>
            <a:stCxn id="317" idx="6"/>
            <a:endCxn id="328" idx="2"/>
          </p:cNvCxnSpPr>
          <p:nvPr/>
        </p:nvCxnSpPr>
        <p:spPr>
          <a:xfrm>
            <a:off x="6706530" y="915705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C05D2E5C-816A-41E0-BF3C-E7CD3D7A8756}"/>
              </a:ext>
            </a:extLst>
          </p:cNvPr>
          <p:cNvCxnSpPr>
            <a:stCxn id="328" idx="2"/>
            <a:endCxn id="318" idx="6"/>
          </p:cNvCxnSpPr>
          <p:nvPr/>
        </p:nvCxnSpPr>
        <p:spPr>
          <a:xfrm flipH="1" flipV="1">
            <a:off x="6706530" y="1320384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единительная линия 336">
            <a:extLst>
              <a:ext uri="{FF2B5EF4-FFF2-40B4-BE49-F238E27FC236}">
                <a16:creationId xmlns:a16="http://schemas.microsoft.com/office/drawing/2014/main" id="{793143C3-9020-4EF0-8FC2-1DE7926DCF21}"/>
              </a:ext>
            </a:extLst>
          </p:cNvPr>
          <p:cNvCxnSpPr>
            <a:stCxn id="328" idx="2"/>
            <a:endCxn id="319" idx="6"/>
          </p:cNvCxnSpPr>
          <p:nvPr/>
        </p:nvCxnSpPr>
        <p:spPr>
          <a:xfrm flipH="1" flipV="1">
            <a:off x="6706530" y="1706126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Прямая соединительная линия 338">
            <a:extLst>
              <a:ext uri="{FF2B5EF4-FFF2-40B4-BE49-F238E27FC236}">
                <a16:creationId xmlns:a16="http://schemas.microsoft.com/office/drawing/2014/main" id="{92C5FAA0-9FAE-4BF2-B7D4-565FEA6B74F5}"/>
              </a:ext>
            </a:extLst>
          </p:cNvPr>
          <p:cNvCxnSpPr>
            <a:stCxn id="328" idx="2"/>
            <a:endCxn id="320" idx="6"/>
          </p:cNvCxnSpPr>
          <p:nvPr/>
        </p:nvCxnSpPr>
        <p:spPr>
          <a:xfrm flipH="1" flipV="1">
            <a:off x="6706530" y="2110809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единительная линия 340">
            <a:extLst>
              <a:ext uri="{FF2B5EF4-FFF2-40B4-BE49-F238E27FC236}">
                <a16:creationId xmlns:a16="http://schemas.microsoft.com/office/drawing/2014/main" id="{B928074F-14ED-4B93-B623-7267F5173174}"/>
              </a:ext>
            </a:extLst>
          </p:cNvPr>
          <p:cNvCxnSpPr>
            <a:stCxn id="328" idx="2"/>
            <a:endCxn id="321" idx="6"/>
          </p:cNvCxnSpPr>
          <p:nvPr/>
        </p:nvCxnSpPr>
        <p:spPr>
          <a:xfrm flipH="1" flipV="1">
            <a:off x="6706530" y="2506632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единительная линия 342">
            <a:extLst>
              <a:ext uri="{FF2B5EF4-FFF2-40B4-BE49-F238E27FC236}">
                <a16:creationId xmlns:a16="http://schemas.microsoft.com/office/drawing/2014/main" id="{C85BF31A-40C7-43B8-AAD3-64F72A2FAFDD}"/>
              </a:ext>
            </a:extLst>
          </p:cNvPr>
          <p:cNvCxnSpPr>
            <a:stCxn id="328" idx="2"/>
            <a:endCxn id="322" idx="6"/>
          </p:cNvCxnSpPr>
          <p:nvPr/>
        </p:nvCxnSpPr>
        <p:spPr>
          <a:xfrm flipH="1" flipV="1">
            <a:off x="6706527" y="2907891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единительная линия 344">
            <a:extLst>
              <a:ext uri="{FF2B5EF4-FFF2-40B4-BE49-F238E27FC236}">
                <a16:creationId xmlns:a16="http://schemas.microsoft.com/office/drawing/2014/main" id="{CF841CF1-B553-4254-8324-9C6EF7390B5E}"/>
              </a:ext>
            </a:extLst>
          </p:cNvPr>
          <p:cNvCxnSpPr>
            <a:stCxn id="328" idx="2"/>
            <a:endCxn id="316" idx="6"/>
          </p:cNvCxnSpPr>
          <p:nvPr/>
        </p:nvCxnSpPr>
        <p:spPr>
          <a:xfrm flipH="1">
            <a:off x="6706527" y="3104828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12618D06-22EF-4946-8951-2A69F6E34D84}"/>
              </a:ext>
            </a:extLst>
          </p:cNvPr>
          <p:cNvCxnSpPr>
            <a:stCxn id="328" idx="6"/>
            <a:endCxn id="310" idx="2"/>
          </p:cNvCxnSpPr>
          <p:nvPr/>
        </p:nvCxnSpPr>
        <p:spPr>
          <a:xfrm flipV="1">
            <a:off x="7471574" y="1510723"/>
            <a:ext cx="411873" cy="15941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единительная линия 348">
            <a:extLst>
              <a:ext uri="{FF2B5EF4-FFF2-40B4-BE49-F238E27FC236}">
                <a16:creationId xmlns:a16="http://schemas.microsoft.com/office/drawing/2014/main" id="{6655B0A0-FD39-4B08-9902-CC07F641E2D8}"/>
              </a:ext>
            </a:extLst>
          </p:cNvPr>
          <p:cNvCxnSpPr>
            <a:stCxn id="311" idx="2"/>
            <a:endCxn id="328" idx="6"/>
          </p:cNvCxnSpPr>
          <p:nvPr/>
        </p:nvCxnSpPr>
        <p:spPr>
          <a:xfrm flipH="1">
            <a:off x="7471574" y="1909088"/>
            <a:ext cx="411873" cy="11957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>
            <a:extLst>
              <a:ext uri="{FF2B5EF4-FFF2-40B4-BE49-F238E27FC236}">
                <a16:creationId xmlns:a16="http://schemas.microsoft.com/office/drawing/2014/main" id="{FD77DC3D-8525-49E1-8667-402B3F658ED7}"/>
              </a:ext>
            </a:extLst>
          </p:cNvPr>
          <p:cNvCxnSpPr>
            <a:stCxn id="312" idx="2"/>
            <a:endCxn id="328" idx="6"/>
          </p:cNvCxnSpPr>
          <p:nvPr/>
        </p:nvCxnSpPr>
        <p:spPr>
          <a:xfrm flipH="1">
            <a:off x="7471574" y="2307456"/>
            <a:ext cx="411873" cy="7973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единительная линия 352">
            <a:extLst>
              <a:ext uri="{FF2B5EF4-FFF2-40B4-BE49-F238E27FC236}">
                <a16:creationId xmlns:a16="http://schemas.microsoft.com/office/drawing/2014/main" id="{B11AE5F6-684D-45A1-A54F-89706A0B05D9}"/>
              </a:ext>
            </a:extLst>
          </p:cNvPr>
          <p:cNvCxnSpPr>
            <a:stCxn id="313" idx="2"/>
            <a:endCxn id="328" idx="6"/>
          </p:cNvCxnSpPr>
          <p:nvPr/>
        </p:nvCxnSpPr>
        <p:spPr>
          <a:xfrm flipH="1">
            <a:off x="7471574" y="2705825"/>
            <a:ext cx="411873" cy="3990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6865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5909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3031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20154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2057547" y="2817447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943488" y="909393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943488" y="909393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943488" y="909393"/>
            <a:ext cx="401821" cy="13871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943488" y="909393"/>
            <a:ext cx="401821" cy="17855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>
            <a:off x="943488" y="1307761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943488" y="1307761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943488" y="1307761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943488" y="1307761"/>
            <a:ext cx="401821" cy="13871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943488" y="1499826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943488" y="1706128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943488" y="1706128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943488" y="1706128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943488" y="1499826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943488" y="1898193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>
            <a:off x="943488" y="2104496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943488" y="2104496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943488" y="1499826"/>
            <a:ext cx="401821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943488" y="1898193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943488" y="2296561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943488" y="2502863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943488" y="1499826"/>
            <a:ext cx="401821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943488" y="1898193"/>
            <a:ext cx="401821" cy="10030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943488" y="2296561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943488" y="2694928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943487" y="1499826"/>
            <a:ext cx="401822" cy="17997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943487" y="1898193"/>
            <a:ext cx="401822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943487" y="2296561"/>
            <a:ext cx="401822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943487" y="2694928"/>
            <a:ext cx="401822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655724" y="1499826"/>
            <a:ext cx="401824" cy="20630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655724" y="1499826"/>
            <a:ext cx="401824" cy="6046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655724" y="1499826"/>
            <a:ext cx="401824" cy="100303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 flipV="1">
            <a:off x="1655724" y="1706130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655724" y="1898193"/>
            <a:ext cx="401824" cy="2063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655724" y="1898193"/>
            <a:ext cx="401824" cy="6046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655724" y="1706130"/>
            <a:ext cx="401824" cy="59043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 flipV="1">
            <a:off x="1655724" y="2104498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655724" y="2296561"/>
            <a:ext cx="401824" cy="20630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655724" y="1706130"/>
            <a:ext cx="401824" cy="98879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655724" y="2104498"/>
            <a:ext cx="401824" cy="59043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 flipV="1">
            <a:off x="1655724" y="2502865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6330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345309" y="1344618"/>
            <a:ext cx="310415" cy="1505518"/>
            <a:chOff x="632036" y="642122"/>
            <a:chExt cx="443883" cy="2152836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20575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852776" y="269166"/>
            <a:ext cx="554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мутация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F03327-A441-4131-82E3-969717286CB8}"/>
              </a:ext>
            </a:extLst>
          </p:cNvPr>
          <p:cNvSpPr txBox="1"/>
          <p:nvPr/>
        </p:nvSpPr>
        <p:spPr>
          <a:xfrm>
            <a:off x="3463350" y="14685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D8B81CF-D473-4AAF-99AB-250F5C209BAB}"/>
              </a:ext>
            </a:extLst>
          </p:cNvPr>
          <p:cNvSpPr txBox="1"/>
          <p:nvPr/>
        </p:nvSpPr>
        <p:spPr>
          <a:xfrm>
            <a:off x="4175586" y="14685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7612893-442D-4243-925E-36ECCC576BD3}"/>
              </a:ext>
            </a:extLst>
          </p:cNvPr>
          <p:cNvSpPr txBox="1"/>
          <p:nvPr/>
        </p:nvSpPr>
        <p:spPr>
          <a:xfrm>
            <a:off x="4887822" y="15242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74D6950-6C47-4B9F-99A0-0F917A4CF423}"/>
              </a:ext>
            </a:extLst>
          </p:cNvPr>
          <p:cNvSpPr txBox="1"/>
          <p:nvPr/>
        </p:nvSpPr>
        <p:spPr>
          <a:xfrm>
            <a:off x="5693249" y="2850136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9" name="Прямая соединительная линия 238">
            <a:extLst>
              <a:ext uri="{FF2B5EF4-FFF2-40B4-BE49-F238E27FC236}">
                <a16:creationId xmlns:a16="http://schemas.microsoft.com/office/drawing/2014/main" id="{956E0E7B-012C-4172-BA33-B1DA2453D847}"/>
              </a:ext>
            </a:extLst>
          </p:cNvPr>
          <p:cNvCxnSpPr>
            <a:stCxn id="281" idx="6"/>
            <a:endCxn id="289" idx="2"/>
          </p:cNvCxnSpPr>
          <p:nvPr/>
        </p:nvCxnSpPr>
        <p:spPr>
          <a:xfrm>
            <a:off x="3815889" y="913233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>
            <a:extLst>
              <a:ext uri="{FF2B5EF4-FFF2-40B4-BE49-F238E27FC236}">
                <a16:creationId xmlns:a16="http://schemas.microsoft.com/office/drawing/2014/main" id="{EF6AB11C-9D44-4ABA-AF74-7ECF8ECCBA0D}"/>
              </a:ext>
            </a:extLst>
          </p:cNvPr>
          <p:cNvCxnSpPr>
            <a:stCxn id="281" idx="6"/>
            <a:endCxn id="290" idx="2"/>
          </p:cNvCxnSpPr>
          <p:nvPr/>
        </p:nvCxnSpPr>
        <p:spPr>
          <a:xfrm>
            <a:off x="3815889" y="913233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>
            <a:extLst>
              <a:ext uri="{FF2B5EF4-FFF2-40B4-BE49-F238E27FC236}">
                <a16:creationId xmlns:a16="http://schemas.microsoft.com/office/drawing/2014/main" id="{788A3B11-B1E7-4288-9918-1F68F05DAB5B}"/>
              </a:ext>
            </a:extLst>
          </p:cNvPr>
          <p:cNvCxnSpPr>
            <a:stCxn id="281" idx="6"/>
            <a:endCxn id="291" idx="2"/>
          </p:cNvCxnSpPr>
          <p:nvPr/>
        </p:nvCxnSpPr>
        <p:spPr>
          <a:xfrm>
            <a:off x="3815889" y="913233"/>
            <a:ext cx="401821" cy="13871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14597475-6900-40B8-B59F-ED2C8813FB32}"/>
              </a:ext>
            </a:extLst>
          </p:cNvPr>
          <p:cNvCxnSpPr>
            <a:stCxn id="281" idx="6"/>
            <a:endCxn id="292" idx="2"/>
          </p:cNvCxnSpPr>
          <p:nvPr/>
        </p:nvCxnSpPr>
        <p:spPr>
          <a:xfrm>
            <a:off x="3815889" y="913233"/>
            <a:ext cx="401821" cy="17855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>
            <a:extLst>
              <a:ext uri="{FF2B5EF4-FFF2-40B4-BE49-F238E27FC236}">
                <a16:creationId xmlns:a16="http://schemas.microsoft.com/office/drawing/2014/main" id="{276D01D0-AE4A-4175-8257-63AC31A1B906}"/>
              </a:ext>
            </a:extLst>
          </p:cNvPr>
          <p:cNvCxnSpPr>
            <a:stCxn id="282" idx="6"/>
            <a:endCxn id="289" idx="2"/>
          </p:cNvCxnSpPr>
          <p:nvPr/>
        </p:nvCxnSpPr>
        <p:spPr>
          <a:xfrm>
            <a:off x="3815889" y="1311601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20F231D1-6088-4B69-AFB6-36491C844DDB}"/>
              </a:ext>
            </a:extLst>
          </p:cNvPr>
          <p:cNvCxnSpPr>
            <a:stCxn id="282" idx="6"/>
            <a:endCxn id="290" idx="2"/>
          </p:cNvCxnSpPr>
          <p:nvPr/>
        </p:nvCxnSpPr>
        <p:spPr>
          <a:xfrm>
            <a:off x="3815889" y="1311601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709DD3B2-7344-46C8-8A64-D85DF8C9672B}"/>
              </a:ext>
            </a:extLst>
          </p:cNvPr>
          <p:cNvCxnSpPr>
            <a:stCxn id="282" idx="6"/>
            <a:endCxn id="291" idx="2"/>
          </p:cNvCxnSpPr>
          <p:nvPr/>
        </p:nvCxnSpPr>
        <p:spPr>
          <a:xfrm>
            <a:off x="3815889" y="1311601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4A0FF8B1-FA9F-458A-A06C-59FFA0FF3C34}"/>
              </a:ext>
            </a:extLst>
          </p:cNvPr>
          <p:cNvCxnSpPr>
            <a:stCxn id="282" idx="6"/>
            <a:endCxn id="292" idx="2"/>
          </p:cNvCxnSpPr>
          <p:nvPr/>
        </p:nvCxnSpPr>
        <p:spPr>
          <a:xfrm>
            <a:off x="3815889" y="1311601"/>
            <a:ext cx="401821" cy="13871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единительная линия 247">
            <a:extLst>
              <a:ext uri="{FF2B5EF4-FFF2-40B4-BE49-F238E27FC236}">
                <a16:creationId xmlns:a16="http://schemas.microsoft.com/office/drawing/2014/main" id="{B5F509FB-6C00-4DA8-B8F3-96290CF05B53}"/>
              </a:ext>
            </a:extLst>
          </p:cNvPr>
          <p:cNvCxnSpPr>
            <a:stCxn id="283" idx="6"/>
            <a:endCxn id="289" idx="2"/>
          </p:cNvCxnSpPr>
          <p:nvPr/>
        </p:nvCxnSpPr>
        <p:spPr>
          <a:xfrm flipV="1">
            <a:off x="3815889" y="1503666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07EDBA66-007A-431D-8CFC-DAE910120BD6}"/>
              </a:ext>
            </a:extLst>
          </p:cNvPr>
          <p:cNvCxnSpPr>
            <a:stCxn id="283" idx="6"/>
            <a:endCxn id="290" idx="2"/>
          </p:cNvCxnSpPr>
          <p:nvPr/>
        </p:nvCxnSpPr>
        <p:spPr>
          <a:xfrm>
            <a:off x="3815889" y="1709968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>
            <a:extLst>
              <a:ext uri="{FF2B5EF4-FFF2-40B4-BE49-F238E27FC236}">
                <a16:creationId xmlns:a16="http://schemas.microsoft.com/office/drawing/2014/main" id="{0F2896F5-FA83-4B9A-AB4B-39CA9D025616}"/>
              </a:ext>
            </a:extLst>
          </p:cNvPr>
          <p:cNvCxnSpPr>
            <a:stCxn id="283" idx="6"/>
            <a:endCxn id="291" idx="2"/>
          </p:cNvCxnSpPr>
          <p:nvPr/>
        </p:nvCxnSpPr>
        <p:spPr>
          <a:xfrm>
            <a:off x="3815889" y="1709968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C377F2A7-736E-43E1-8666-A510DF576D32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3815889" y="1709968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>
            <a:extLst>
              <a:ext uri="{FF2B5EF4-FFF2-40B4-BE49-F238E27FC236}">
                <a16:creationId xmlns:a16="http://schemas.microsoft.com/office/drawing/2014/main" id="{9C967AA8-E273-404C-AD9B-6500DDDD8349}"/>
              </a:ext>
            </a:extLst>
          </p:cNvPr>
          <p:cNvCxnSpPr>
            <a:stCxn id="284" idx="6"/>
            <a:endCxn id="289" idx="2"/>
          </p:cNvCxnSpPr>
          <p:nvPr/>
        </p:nvCxnSpPr>
        <p:spPr>
          <a:xfrm flipV="1">
            <a:off x="3815889" y="1503666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>
            <a:extLst>
              <a:ext uri="{FF2B5EF4-FFF2-40B4-BE49-F238E27FC236}">
                <a16:creationId xmlns:a16="http://schemas.microsoft.com/office/drawing/2014/main" id="{66998095-427D-4276-842D-5878520E3CA7}"/>
              </a:ext>
            </a:extLst>
          </p:cNvPr>
          <p:cNvCxnSpPr>
            <a:stCxn id="284" idx="6"/>
            <a:endCxn id="290" idx="2"/>
          </p:cNvCxnSpPr>
          <p:nvPr/>
        </p:nvCxnSpPr>
        <p:spPr>
          <a:xfrm flipV="1">
            <a:off x="3815889" y="1902033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5C297004-A2AC-4F5E-9CC2-D079F746D349}"/>
              </a:ext>
            </a:extLst>
          </p:cNvPr>
          <p:cNvCxnSpPr>
            <a:stCxn id="284" idx="6"/>
            <a:endCxn id="291" idx="2"/>
          </p:cNvCxnSpPr>
          <p:nvPr/>
        </p:nvCxnSpPr>
        <p:spPr>
          <a:xfrm>
            <a:off x="3815889" y="2108336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>
            <a:extLst>
              <a:ext uri="{FF2B5EF4-FFF2-40B4-BE49-F238E27FC236}">
                <a16:creationId xmlns:a16="http://schemas.microsoft.com/office/drawing/2014/main" id="{9C271324-7900-425D-9FE6-3B2F59661F66}"/>
              </a:ext>
            </a:extLst>
          </p:cNvPr>
          <p:cNvCxnSpPr>
            <a:stCxn id="284" idx="6"/>
            <a:endCxn id="292" idx="2"/>
          </p:cNvCxnSpPr>
          <p:nvPr/>
        </p:nvCxnSpPr>
        <p:spPr>
          <a:xfrm>
            <a:off x="3815889" y="2108336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1D73B83A-7089-46FD-9556-7CCF3512C5DC}"/>
              </a:ext>
            </a:extLst>
          </p:cNvPr>
          <p:cNvCxnSpPr>
            <a:stCxn id="285" idx="6"/>
            <a:endCxn id="289" idx="2"/>
          </p:cNvCxnSpPr>
          <p:nvPr/>
        </p:nvCxnSpPr>
        <p:spPr>
          <a:xfrm flipV="1">
            <a:off x="3815889" y="1503666"/>
            <a:ext cx="401821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B89581EF-9AD9-4088-ACE0-D87EFA8B54B0}"/>
              </a:ext>
            </a:extLst>
          </p:cNvPr>
          <p:cNvCxnSpPr>
            <a:stCxn id="285" idx="6"/>
            <a:endCxn id="290" idx="2"/>
          </p:cNvCxnSpPr>
          <p:nvPr/>
        </p:nvCxnSpPr>
        <p:spPr>
          <a:xfrm flipV="1">
            <a:off x="3815889" y="1902033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EBDD1F76-35E3-4FB5-99F0-7DFEB3E2059D}"/>
              </a:ext>
            </a:extLst>
          </p:cNvPr>
          <p:cNvCxnSpPr>
            <a:stCxn id="285" idx="6"/>
            <a:endCxn id="291" idx="2"/>
          </p:cNvCxnSpPr>
          <p:nvPr/>
        </p:nvCxnSpPr>
        <p:spPr>
          <a:xfrm flipV="1">
            <a:off x="3815889" y="2300401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>
            <a:extLst>
              <a:ext uri="{FF2B5EF4-FFF2-40B4-BE49-F238E27FC236}">
                <a16:creationId xmlns:a16="http://schemas.microsoft.com/office/drawing/2014/main" id="{71F7279E-86A2-463E-A94D-5215AD26FA39}"/>
              </a:ext>
            </a:extLst>
          </p:cNvPr>
          <p:cNvCxnSpPr>
            <a:stCxn id="285" idx="6"/>
            <a:endCxn id="292" idx="2"/>
          </p:cNvCxnSpPr>
          <p:nvPr/>
        </p:nvCxnSpPr>
        <p:spPr>
          <a:xfrm>
            <a:off x="3815889" y="2506703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единительная линия 259">
            <a:extLst>
              <a:ext uri="{FF2B5EF4-FFF2-40B4-BE49-F238E27FC236}">
                <a16:creationId xmlns:a16="http://schemas.microsoft.com/office/drawing/2014/main" id="{FDB05B64-50E0-465B-9A3D-E531B6788BD5}"/>
              </a:ext>
            </a:extLst>
          </p:cNvPr>
          <p:cNvCxnSpPr>
            <a:stCxn id="286" idx="6"/>
            <a:endCxn id="289" idx="2"/>
          </p:cNvCxnSpPr>
          <p:nvPr/>
        </p:nvCxnSpPr>
        <p:spPr>
          <a:xfrm flipV="1">
            <a:off x="3815889" y="1503666"/>
            <a:ext cx="401821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единительная линия 260">
            <a:extLst>
              <a:ext uri="{FF2B5EF4-FFF2-40B4-BE49-F238E27FC236}">
                <a16:creationId xmlns:a16="http://schemas.microsoft.com/office/drawing/2014/main" id="{E9AAB1A6-EDFC-402F-BAB2-842055CC299E}"/>
              </a:ext>
            </a:extLst>
          </p:cNvPr>
          <p:cNvCxnSpPr>
            <a:stCxn id="286" idx="6"/>
            <a:endCxn id="290" idx="2"/>
          </p:cNvCxnSpPr>
          <p:nvPr/>
        </p:nvCxnSpPr>
        <p:spPr>
          <a:xfrm flipV="1">
            <a:off x="3815889" y="1902033"/>
            <a:ext cx="401821" cy="10030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id="{205178C2-236C-41E1-A4A7-B899D9CC9077}"/>
              </a:ext>
            </a:extLst>
          </p:cNvPr>
          <p:cNvCxnSpPr>
            <a:stCxn id="286" idx="6"/>
            <a:endCxn id="291" idx="2"/>
          </p:cNvCxnSpPr>
          <p:nvPr/>
        </p:nvCxnSpPr>
        <p:spPr>
          <a:xfrm flipV="1">
            <a:off x="3815889" y="2300401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>
            <a:extLst>
              <a:ext uri="{FF2B5EF4-FFF2-40B4-BE49-F238E27FC236}">
                <a16:creationId xmlns:a16="http://schemas.microsoft.com/office/drawing/2014/main" id="{B50E695F-CD2F-429B-965A-39936E7CDED6}"/>
              </a:ext>
            </a:extLst>
          </p:cNvPr>
          <p:cNvCxnSpPr>
            <a:stCxn id="286" idx="6"/>
            <a:endCxn id="292" idx="2"/>
          </p:cNvCxnSpPr>
          <p:nvPr/>
        </p:nvCxnSpPr>
        <p:spPr>
          <a:xfrm flipV="1">
            <a:off x="3815889" y="2698768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>
            <a:extLst>
              <a:ext uri="{FF2B5EF4-FFF2-40B4-BE49-F238E27FC236}">
                <a16:creationId xmlns:a16="http://schemas.microsoft.com/office/drawing/2014/main" id="{7F565C36-A2F1-4543-AAD4-DFE8F45320A7}"/>
              </a:ext>
            </a:extLst>
          </p:cNvPr>
          <p:cNvCxnSpPr>
            <a:stCxn id="287" idx="6"/>
            <a:endCxn id="289" idx="2"/>
          </p:cNvCxnSpPr>
          <p:nvPr/>
        </p:nvCxnSpPr>
        <p:spPr>
          <a:xfrm flipV="1">
            <a:off x="3815888" y="1503666"/>
            <a:ext cx="401822" cy="17997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94A6CBC8-CF2B-45A0-BFED-CB8F0B984BED}"/>
              </a:ext>
            </a:extLst>
          </p:cNvPr>
          <p:cNvCxnSpPr>
            <a:stCxn id="287" idx="6"/>
            <a:endCxn id="290" idx="2"/>
          </p:cNvCxnSpPr>
          <p:nvPr/>
        </p:nvCxnSpPr>
        <p:spPr>
          <a:xfrm flipV="1">
            <a:off x="3815888" y="1902033"/>
            <a:ext cx="401822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721F314C-E57F-40CF-A4AF-68DAAF8921DA}"/>
              </a:ext>
            </a:extLst>
          </p:cNvPr>
          <p:cNvCxnSpPr>
            <a:stCxn id="287" idx="6"/>
            <a:endCxn id="291" idx="2"/>
          </p:cNvCxnSpPr>
          <p:nvPr/>
        </p:nvCxnSpPr>
        <p:spPr>
          <a:xfrm flipV="1">
            <a:off x="3815888" y="2300401"/>
            <a:ext cx="401822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5B0C6F3F-45FB-4814-BFDA-FB43B8E057A5}"/>
              </a:ext>
            </a:extLst>
          </p:cNvPr>
          <p:cNvCxnSpPr>
            <a:stCxn id="287" idx="6"/>
            <a:endCxn id="292" idx="2"/>
          </p:cNvCxnSpPr>
          <p:nvPr/>
        </p:nvCxnSpPr>
        <p:spPr>
          <a:xfrm flipV="1">
            <a:off x="3815888" y="2698768"/>
            <a:ext cx="401822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674D2D55-91CA-4FFA-B8BA-2F5347C6E976}"/>
              </a:ext>
            </a:extLst>
          </p:cNvPr>
          <p:cNvCxnSpPr>
            <a:cxnSpLocks/>
            <a:stCxn id="310" idx="6"/>
            <a:endCxn id="294" idx="2"/>
          </p:cNvCxnSpPr>
          <p:nvPr/>
        </p:nvCxnSpPr>
        <p:spPr>
          <a:xfrm>
            <a:off x="5200717" y="1499825"/>
            <a:ext cx="464919" cy="23039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6D81D376-129A-42C9-9103-82EBDB4BC091}"/>
              </a:ext>
            </a:extLst>
          </p:cNvPr>
          <p:cNvCxnSpPr>
            <a:cxnSpLocks/>
            <a:stCxn id="310" idx="6"/>
            <a:endCxn id="295" idx="2"/>
          </p:cNvCxnSpPr>
          <p:nvPr/>
        </p:nvCxnSpPr>
        <p:spPr>
          <a:xfrm>
            <a:off x="5200717" y="1499825"/>
            <a:ext cx="464919" cy="62875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43AC4808-5D40-491D-A616-0C43D9EFCFAA}"/>
              </a:ext>
            </a:extLst>
          </p:cNvPr>
          <p:cNvCxnSpPr>
            <a:cxnSpLocks/>
            <a:stCxn id="310" idx="6"/>
            <a:endCxn id="296" idx="2"/>
          </p:cNvCxnSpPr>
          <p:nvPr/>
        </p:nvCxnSpPr>
        <p:spPr>
          <a:xfrm>
            <a:off x="5200717" y="1499825"/>
            <a:ext cx="464919" cy="102712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298E51D-F4CD-4113-9C7A-E2DE3538557B}"/>
              </a:ext>
            </a:extLst>
          </p:cNvPr>
          <p:cNvCxnSpPr>
            <a:cxnSpLocks/>
            <a:stCxn id="311" idx="6"/>
            <a:endCxn id="294" idx="2"/>
          </p:cNvCxnSpPr>
          <p:nvPr/>
        </p:nvCxnSpPr>
        <p:spPr>
          <a:xfrm flipV="1">
            <a:off x="5200717" y="1730215"/>
            <a:ext cx="464919" cy="16797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>
            <a:extLst>
              <a:ext uri="{FF2B5EF4-FFF2-40B4-BE49-F238E27FC236}">
                <a16:creationId xmlns:a16="http://schemas.microsoft.com/office/drawing/2014/main" id="{571CB5DB-946F-4F16-AD8E-2BC2DF066AAD}"/>
              </a:ext>
            </a:extLst>
          </p:cNvPr>
          <p:cNvCxnSpPr>
            <a:cxnSpLocks/>
            <a:stCxn id="311" idx="6"/>
            <a:endCxn id="295" idx="2"/>
          </p:cNvCxnSpPr>
          <p:nvPr/>
        </p:nvCxnSpPr>
        <p:spPr>
          <a:xfrm>
            <a:off x="5200717" y="1898193"/>
            <a:ext cx="464919" cy="23038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27566431-D38E-4ACD-9C1E-AEF81357625E}"/>
              </a:ext>
            </a:extLst>
          </p:cNvPr>
          <p:cNvCxnSpPr>
            <a:cxnSpLocks/>
            <a:stCxn id="311" idx="6"/>
            <a:endCxn id="296" idx="2"/>
          </p:cNvCxnSpPr>
          <p:nvPr/>
        </p:nvCxnSpPr>
        <p:spPr>
          <a:xfrm>
            <a:off x="5200717" y="1898193"/>
            <a:ext cx="464919" cy="62875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F617E37D-1F1B-4BE9-9854-688E088F12DD}"/>
              </a:ext>
            </a:extLst>
          </p:cNvPr>
          <p:cNvCxnSpPr>
            <a:cxnSpLocks/>
            <a:stCxn id="312" idx="6"/>
            <a:endCxn id="294" idx="2"/>
          </p:cNvCxnSpPr>
          <p:nvPr/>
        </p:nvCxnSpPr>
        <p:spPr>
          <a:xfrm flipV="1">
            <a:off x="5200717" y="1730215"/>
            <a:ext cx="464919" cy="56634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63E0CF0D-7206-4306-A4BA-C4F548BB9D97}"/>
              </a:ext>
            </a:extLst>
          </p:cNvPr>
          <p:cNvCxnSpPr>
            <a:cxnSpLocks/>
            <a:stCxn id="312" idx="6"/>
            <a:endCxn id="295" idx="2"/>
          </p:cNvCxnSpPr>
          <p:nvPr/>
        </p:nvCxnSpPr>
        <p:spPr>
          <a:xfrm flipV="1">
            <a:off x="5200717" y="2128582"/>
            <a:ext cx="464919" cy="16797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D20BDCE9-4E18-45E1-A980-6002C58E9055}"/>
              </a:ext>
            </a:extLst>
          </p:cNvPr>
          <p:cNvCxnSpPr>
            <a:cxnSpLocks/>
            <a:stCxn id="312" idx="6"/>
            <a:endCxn id="296" idx="2"/>
          </p:cNvCxnSpPr>
          <p:nvPr/>
        </p:nvCxnSpPr>
        <p:spPr>
          <a:xfrm>
            <a:off x="5200717" y="2296560"/>
            <a:ext cx="464919" cy="23039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33B28E25-6658-45C9-A33D-F43F20650D43}"/>
              </a:ext>
            </a:extLst>
          </p:cNvPr>
          <p:cNvGrpSpPr/>
          <p:nvPr/>
        </p:nvGrpSpPr>
        <p:grpSpPr>
          <a:xfrm>
            <a:off x="3505473" y="758025"/>
            <a:ext cx="310416" cy="2700621"/>
            <a:chOff x="632035" y="72471"/>
            <a:chExt cx="443884" cy="3861789"/>
          </a:xfrm>
        </p:grpSpPr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327B5F0A-7516-48BE-A512-58FCAB4F96DD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B7734CC7-FE31-4856-9C77-87C34790051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00677814-CA77-46F2-B74C-2D50843615C7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E6337092-71B2-4BA6-A15D-FA83BF740ED0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D0BE6FFB-5B53-414E-9D53-6EE97A58E59E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DAE1B77B-D2CB-43C2-951C-CDF1FA843AA4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60A14B70-48F4-4EC3-A88F-59BDB5250981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45F648B5-D4AB-4D76-9C23-E048F2B95684}"/>
              </a:ext>
            </a:extLst>
          </p:cNvPr>
          <p:cNvGrpSpPr/>
          <p:nvPr/>
        </p:nvGrpSpPr>
        <p:grpSpPr>
          <a:xfrm>
            <a:off x="4217710" y="1348458"/>
            <a:ext cx="310415" cy="1505518"/>
            <a:chOff x="632036" y="642122"/>
            <a:chExt cx="443883" cy="2152836"/>
          </a:xfrm>
        </p:grpSpPr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EA38C8C8-B40A-4CF8-B355-C47E8349DA2B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0A867B5F-2E44-4D02-AE01-481CCE3A6B63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68A4C491-F87B-4DC2-9FDD-249E87C56FB0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80F5803A-5B61-45AA-B09F-833027A692A3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E70B730D-FCF4-4A31-99D1-2C810609FD06}"/>
              </a:ext>
            </a:extLst>
          </p:cNvPr>
          <p:cNvGrpSpPr/>
          <p:nvPr/>
        </p:nvGrpSpPr>
        <p:grpSpPr>
          <a:xfrm>
            <a:off x="5665636" y="1575007"/>
            <a:ext cx="310415" cy="1107151"/>
            <a:chOff x="632036" y="1211773"/>
            <a:chExt cx="443883" cy="1583186"/>
          </a:xfrm>
        </p:grpSpPr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4E55B8D5-B334-41F3-BF8B-15B704EB487A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3D37089B-37B9-4C81-B527-21D001D88182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99A4DDD5-C01E-4B66-A94D-B0FDA24CCAD7}"/>
                </a:ext>
              </a:extLst>
            </p:cNvPr>
            <p:cNvSpPr/>
            <p:nvPr/>
          </p:nvSpPr>
          <p:spPr>
            <a:xfrm>
              <a:off x="632036" y="2351075"/>
              <a:ext cx="443883" cy="443884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23C91ABF-6384-4D57-9EC3-E07700AFF6E8}"/>
              </a:ext>
            </a:extLst>
          </p:cNvPr>
          <p:cNvCxnSpPr>
            <a:cxnSpLocks/>
            <a:stCxn id="289" idx="6"/>
            <a:endCxn id="310" idx="2"/>
          </p:cNvCxnSpPr>
          <p:nvPr/>
        </p:nvCxnSpPr>
        <p:spPr>
          <a:xfrm flipV="1">
            <a:off x="4528125" y="1499825"/>
            <a:ext cx="362177" cy="3841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191BFA6C-1D67-4C00-A485-F135440ABF02}"/>
              </a:ext>
            </a:extLst>
          </p:cNvPr>
          <p:cNvCxnSpPr>
            <a:cxnSpLocks/>
            <a:stCxn id="289" idx="6"/>
            <a:endCxn id="311" idx="2"/>
          </p:cNvCxnSpPr>
          <p:nvPr/>
        </p:nvCxnSpPr>
        <p:spPr>
          <a:xfrm>
            <a:off x="4528125" y="1503666"/>
            <a:ext cx="362177" cy="394527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единительная линия 298">
            <a:extLst>
              <a:ext uri="{FF2B5EF4-FFF2-40B4-BE49-F238E27FC236}">
                <a16:creationId xmlns:a16="http://schemas.microsoft.com/office/drawing/2014/main" id="{DED7DDEA-8E3A-4CC5-AD12-6726EBB2C91E}"/>
              </a:ext>
            </a:extLst>
          </p:cNvPr>
          <p:cNvCxnSpPr>
            <a:cxnSpLocks/>
            <a:stCxn id="289" idx="6"/>
            <a:endCxn id="312" idx="2"/>
          </p:cNvCxnSpPr>
          <p:nvPr/>
        </p:nvCxnSpPr>
        <p:spPr>
          <a:xfrm>
            <a:off x="4528125" y="1503666"/>
            <a:ext cx="362177" cy="792894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Прямая соединительная линия 299">
            <a:extLst>
              <a:ext uri="{FF2B5EF4-FFF2-40B4-BE49-F238E27FC236}">
                <a16:creationId xmlns:a16="http://schemas.microsoft.com/office/drawing/2014/main" id="{07F17EB9-A661-4D01-9818-A1EFF604E08B}"/>
              </a:ext>
            </a:extLst>
          </p:cNvPr>
          <p:cNvCxnSpPr>
            <a:cxnSpLocks/>
            <a:stCxn id="290" idx="6"/>
            <a:endCxn id="310" idx="2"/>
          </p:cNvCxnSpPr>
          <p:nvPr/>
        </p:nvCxnSpPr>
        <p:spPr>
          <a:xfrm flipV="1">
            <a:off x="4528125" y="1499825"/>
            <a:ext cx="362177" cy="402208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>
            <a:extLst>
              <a:ext uri="{FF2B5EF4-FFF2-40B4-BE49-F238E27FC236}">
                <a16:creationId xmlns:a16="http://schemas.microsoft.com/office/drawing/2014/main" id="{EE9A9AEF-A8E0-40AF-B7B3-8961432509E5}"/>
              </a:ext>
            </a:extLst>
          </p:cNvPr>
          <p:cNvCxnSpPr>
            <a:cxnSpLocks/>
            <a:stCxn id="290" idx="6"/>
            <a:endCxn id="311" idx="2"/>
          </p:cNvCxnSpPr>
          <p:nvPr/>
        </p:nvCxnSpPr>
        <p:spPr>
          <a:xfrm flipV="1">
            <a:off x="4528125" y="1898193"/>
            <a:ext cx="362177" cy="384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единительная линия 301">
            <a:extLst>
              <a:ext uri="{FF2B5EF4-FFF2-40B4-BE49-F238E27FC236}">
                <a16:creationId xmlns:a16="http://schemas.microsoft.com/office/drawing/2014/main" id="{4E453238-F211-425A-A9EA-54409A47F238}"/>
              </a:ext>
            </a:extLst>
          </p:cNvPr>
          <p:cNvCxnSpPr>
            <a:cxnSpLocks/>
            <a:stCxn id="290" idx="6"/>
            <a:endCxn id="312" idx="2"/>
          </p:cNvCxnSpPr>
          <p:nvPr/>
        </p:nvCxnSpPr>
        <p:spPr>
          <a:xfrm>
            <a:off x="4528125" y="1902033"/>
            <a:ext cx="362177" cy="394527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единительная линия 302">
            <a:extLst>
              <a:ext uri="{FF2B5EF4-FFF2-40B4-BE49-F238E27FC236}">
                <a16:creationId xmlns:a16="http://schemas.microsoft.com/office/drawing/2014/main" id="{49E6533E-08A3-4372-8A77-3DB9C6E25DAB}"/>
              </a:ext>
            </a:extLst>
          </p:cNvPr>
          <p:cNvCxnSpPr>
            <a:cxnSpLocks/>
            <a:stCxn id="291" idx="6"/>
            <a:endCxn id="310" idx="2"/>
          </p:cNvCxnSpPr>
          <p:nvPr/>
        </p:nvCxnSpPr>
        <p:spPr>
          <a:xfrm flipV="1">
            <a:off x="4528125" y="1499825"/>
            <a:ext cx="362177" cy="800576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единительная линия 303">
            <a:extLst>
              <a:ext uri="{FF2B5EF4-FFF2-40B4-BE49-F238E27FC236}">
                <a16:creationId xmlns:a16="http://schemas.microsoft.com/office/drawing/2014/main" id="{DE2449AE-9BD1-4C2A-ACD8-9996B274869A}"/>
              </a:ext>
            </a:extLst>
          </p:cNvPr>
          <p:cNvCxnSpPr>
            <a:cxnSpLocks/>
            <a:stCxn id="291" idx="6"/>
            <a:endCxn id="311" idx="2"/>
          </p:cNvCxnSpPr>
          <p:nvPr/>
        </p:nvCxnSpPr>
        <p:spPr>
          <a:xfrm flipV="1">
            <a:off x="4528125" y="1898193"/>
            <a:ext cx="362177" cy="402208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>
            <a:extLst>
              <a:ext uri="{FF2B5EF4-FFF2-40B4-BE49-F238E27FC236}">
                <a16:creationId xmlns:a16="http://schemas.microsoft.com/office/drawing/2014/main" id="{7367BC61-C2F6-4942-9C92-265CC3D42AF8}"/>
              </a:ext>
            </a:extLst>
          </p:cNvPr>
          <p:cNvCxnSpPr>
            <a:cxnSpLocks/>
            <a:stCxn id="291" idx="6"/>
            <a:endCxn id="312" idx="2"/>
          </p:cNvCxnSpPr>
          <p:nvPr/>
        </p:nvCxnSpPr>
        <p:spPr>
          <a:xfrm flipV="1">
            <a:off x="4528125" y="2296560"/>
            <a:ext cx="362177" cy="3841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Прямая соединительная линия 305">
            <a:extLst>
              <a:ext uri="{FF2B5EF4-FFF2-40B4-BE49-F238E27FC236}">
                <a16:creationId xmlns:a16="http://schemas.microsoft.com/office/drawing/2014/main" id="{6DED262B-42D3-49B1-A256-26DDFC3CC6B6}"/>
              </a:ext>
            </a:extLst>
          </p:cNvPr>
          <p:cNvCxnSpPr>
            <a:cxnSpLocks/>
            <a:stCxn id="292" idx="6"/>
            <a:endCxn id="310" idx="2"/>
          </p:cNvCxnSpPr>
          <p:nvPr/>
        </p:nvCxnSpPr>
        <p:spPr>
          <a:xfrm flipV="1">
            <a:off x="4528125" y="1499825"/>
            <a:ext cx="362177" cy="1198943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>
            <a:extLst>
              <a:ext uri="{FF2B5EF4-FFF2-40B4-BE49-F238E27FC236}">
                <a16:creationId xmlns:a16="http://schemas.microsoft.com/office/drawing/2014/main" id="{7A98535D-941E-42D8-A6BD-DD8D266ED493}"/>
              </a:ext>
            </a:extLst>
          </p:cNvPr>
          <p:cNvCxnSpPr>
            <a:cxnSpLocks/>
            <a:stCxn id="292" idx="6"/>
            <a:endCxn id="311" idx="2"/>
          </p:cNvCxnSpPr>
          <p:nvPr/>
        </p:nvCxnSpPr>
        <p:spPr>
          <a:xfrm flipV="1">
            <a:off x="4528125" y="1898193"/>
            <a:ext cx="362177" cy="800575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единительная линия 307">
            <a:extLst>
              <a:ext uri="{FF2B5EF4-FFF2-40B4-BE49-F238E27FC236}">
                <a16:creationId xmlns:a16="http://schemas.microsoft.com/office/drawing/2014/main" id="{349A5DF4-CCEC-4D7D-B647-7B51325ADE30}"/>
              </a:ext>
            </a:extLst>
          </p:cNvPr>
          <p:cNvCxnSpPr>
            <a:cxnSpLocks/>
            <a:stCxn id="292" idx="6"/>
            <a:endCxn id="312" idx="2"/>
          </p:cNvCxnSpPr>
          <p:nvPr/>
        </p:nvCxnSpPr>
        <p:spPr>
          <a:xfrm flipV="1">
            <a:off x="4528125" y="2296560"/>
            <a:ext cx="362177" cy="402208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Группа 54">
            <a:extLst>
              <a:ext uri="{FF2B5EF4-FFF2-40B4-BE49-F238E27FC236}">
                <a16:creationId xmlns:a16="http://schemas.microsoft.com/office/drawing/2014/main" id="{1ED8A6E5-BA9D-4E79-9B4B-28761B25E26C}"/>
              </a:ext>
            </a:extLst>
          </p:cNvPr>
          <p:cNvGrpSpPr/>
          <p:nvPr/>
        </p:nvGrpSpPr>
        <p:grpSpPr>
          <a:xfrm>
            <a:off x="4887822" y="1344617"/>
            <a:ext cx="312895" cy="1509359"/>
            <a:chOff x="4887822" y="1344617"/>
            <a:chExt cx="312895" cy="1509359"/>
          </a:xfrm>
          <a:solidFill>
            <a:srgbClr val="008000"/>
          </a:solidFill>
        </p:grpSpPr>
        <p:grpSp>
          <p:nvGrpSpPr>
            <p:cNvPr id="309" name="Группа 308">
              <a:extLst>
                <a:ext uri="{FF2B5EF4-FFF2-40B4-BE49-F238E27FC236}">
                  <a16:creationId xmlns:a16="http://schemas.microsoft.com/office/drawing/2014/main" id="{4E40B972-9A44-4053-9717-ED5DEC72961C}"/>
                </a:ext>
              </a:extLst>
            </p:cNvPr>
            <p:cNvGrpSpPr/>
            <p:nvPr/>
          </p:nvGrpSpPr>
          <p:grpSpPr>
            <a:xfrm>
              <a:off x="4890302" y="1344617"/>
              <a:ext cx="310415" cy="1107151"/>
              <a:chOff x="632036" y="1211773"/>
              <a:chExt cx="443883" cy="1583185"/>
            </a:xfrm>
            <a:grpFill/>
          </p:grpSpPr>
          <p:sp>
            <p:nvSpPr>
              <p:cNvPr id="310" name="Овал 309">
                <a:extLst>
                  <a:ext uri="{FF2B5EF4-FFF2-40B4-BE49-F238E27FC236}">
                    <a16:creationId xmlns:a16="http://schemas.microsoft.com/office/drawing/2014/main" id="{A8D3117E-FF00-4A33-9D69-C9CAD79F72BA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1" name="Овал 310">
                <a:extLst>
                  <a:ext uri="{FF2B5EF4-FFF2-40B4-BE49-F238E27FC236}">
                    <a16:creationId xmlns:a16="http://schemas.microsoft.com/office/drawing/2014/main" id="{2AAAF736-EE27-4359-8C3C-42166D863D30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2" name="Овал 311">
                <a:extLst>
                  <a:ext uri="{FF2B5EF4-FFF2-40B4-BE49-F238E27FC236}">
                    <a16:creationId xmlns:a16="http://schemas.microsoft.com/office/drawing/2014/main" id="{52D2A534-D1D5-475F-B218-5909DE1765FC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369888B7-3EA5-45CE-9148-588FF757871D}"/>
                </a:ext>
              </a:extLst>
            </p:cNvPr>
            <p:cNvSpPr/>
            <p:nvPr/>
          </p:nvSpPr>
          <p:spPr>
            <a:xfrm>
              <a:off x="4887822" y="2543560"/>
              <a:ext cx="310415" cy="31041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1199EE13-C66F-402A-BC46-1C143A16DAE4}"/>
              </a:ext>
            </a:extLst>
          </p:cNvPr>
          <p:cNvCxnSpPr>
            <a:stCxn id="289" idx="6"/>
            <a:endCxn id="313" idx="2"/>
          </p:cNvCxnSpPr>
          <p:nvPr/>
        </p:nvCxnSpPr>
        <p:spPr>
          <a:xfrm>
            <a:off x="4528125" y="1503666"/>
            <a:ext cx="359697" cy="1195102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5D28275C-D6E7-4D79-9513-7AAD23651612}"/>
              </a:ext>
            </a:extLst>
          </p:cNvPr>
          <p:cNvCxnSpPr>
            <a:stCxn id="290" idx="6"/>
            <a:endCxn id="313" idx="2"/>
          </p:cNvCxnSpPr>
          <p:nvPr/>
        </p:nvCxnSpPr>
        <p:spPr>
          <a:xfrm>
            <a:off x="4528125" y="1902033"/>
            <a:ext cx="359697" cy="796735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1AB98D71-FE3A-428C-AFD8-F2FE615086E7}"/>
              </a:ext>
            </a:extLst>
          </p:cNvPr>
          <p:cNvCxnSpPr>
            <a:stCxn id="291" idx="6"/>
            <a:endCxn id="313" idx="2"/>
          </p:cNvCxnSpPr>
          <p:nvPr/>
        </p:nvCxnSpPr>
        <p:spPr>
          <a:xfrm>
            <a:off x="4528125" y="2300401"/>
            <a:ext cx="359697" cy="398367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1C241749-26DA-4B5B-9895-DBDF9075B5F5}"/>
              </a:ext>
            </a:extLst>
          </p:cNvPr>
          <p:cNvCxnSpPr>
            <a:stCxn id="292" idx="6"/>
            <a:endCxn id="313" idx="2"/>
          </p:cNvCxnSpPr>
          <p:nvPr/>
        </p:nvCxnSpPr>
        <p:spPr>
          <a:xfrm>
            <a:off x="4528125" y="2698768"/>
            <a:ext cx="359697" cy="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05132CBB-69D5-4E11-9EA5-985A22E80541}"/>
              </a:ext>
            </a:extLst>
          </p:cNvPr>
          <p:cNvCxnSpPr>
            <a:stCxn id="294" idx="2"/>
            <a:endCxn id="313" idx="6"/>
          </p:cNvCxnSpPr>
          <p:nvPr/>
        </p:nvCxnSpPr>
        <p:spPr>
          <a:xfrm flipH="1">
            <a:off x="5198237" y="1730215"/>
            <a:ext cx="467399" cy="96855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C4092E8C-6CC8-4A95-BC05-433C56FC197B}"/>
              </a:ext>
            </a:extLst>
          </p:cNvPr>
          <p:cNvCxnSpPr>
            <a:stCxn id="295" idx="2"/>
            <a:endCxn id="313" idx="6"/>
          </p:cNvCxnSpPr>
          <p:nvPr/>
        </p:nvCxnSpPr>
        <p:spPr>
          <a:xfrm flipH="1">
            <a:off x="5198237" y="2128582"/>
            <a:ext cx="467399" cy="57018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7353F547-9C8F-40E9-8FE6-21B960497013}"/>
              </a:ext>
            </a:extLst>
          </p:cNvPr>
          <p:cNvCxnSpPr>
            <a:stCxn id="296" idx="2"/>
            <a:endCxn id="313" idx="6"/>
          </p:cNvCxnSpPr>
          <p:nvPr/>
        </p:nvCxnSpPr>
        <p:spPr>
          <a:xfrm flipH="1">
            <a:off x="5198237" y="2526950"/>
            <a:ext cx="467399" cy="17181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4742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4627857" y="14069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5340093" y="14069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6052329" y="14626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4980396" y="907072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4980396" y="907072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4980396" y="907072"/>
            <a:ext cx="401821" cy="13871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4980396" y="907072"/>
            <a:ext cx="401821" cy="17855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>
            <a:off x="4980396" y="1305440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4980396" y="1305440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4980396" y="1305440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4980396" y="1305440"/>
            <a:ext cx="401821" cy="13871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4980396" y="1497505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4980396" y="1703807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4980396" y="1703807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4980396" y="1703807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4980396" y="1497505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4980396" y="1895872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>
            <a:off x="4980396" y="2102175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4980396" y="2102175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4980396" y="1497505"/>
            <a:ext cx="401821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4980396" y="1895872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4980396" y="2294240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4980396" y="2500542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4980396" y="1497505"/>
            <a:ext cx="401821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4980396" y="1895872"/>
            <a:ext cx="401821" cy="10030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4980396" y="2294240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4980396" y="2692607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4980395" y="1497505"/>
            <a:ext cx="401822" cy="17997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4980395" y="1895872"/>
            <a:ext cx="401822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4980395" y="2294240"/>
            <a:ext cx="401822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4980395" y="2692607"/>
            <a:ext cx="401822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5692632" y="1497505"/>
            <a:ext cx="401824" cy="20630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5692632" y="1497505"/>
            <a:ext cx="401824" cy="6046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5692632" y="1497505"/>
            <a:ext cx="401824" cy="100303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 flipV="1">
            <a:off x="5692632" y="1703809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5692632" y="1895872"/>
            <a:ext cx="401824" cy="2063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5692632" y="1895872"/>
            <a:ext cx="401824" cy="6046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5692632" y="1703809"/>
            <a:ext cx="401824" cy="59043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 flipV="1">
            <a:off x="5692632" y="2102177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5692632" y="2294240"/>
            <a:ext cx="401824" cy="20630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5692632" y="1703809"/>
            <a:ext cx="401824" cy="98879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5692632" y="2102177"/>
            <a:ext cx="401824" cy="59043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 flipV="1">
            <a:off x="5692632" y="2500544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4669980" y="751864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5382217" y="1342297"/>
            <a:ext cx="310415" cy="1505518"/>
            <a:chOff x="632036" y="642122"/>
            <a:chExt cx="443883" cy="2152836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6094456" y="1548601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7004017" y="-61627"/>
            <a:ext cx="554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мутация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24F03327-A441-4131-82E3-969717286CB8}"/>
              </a:ext>
            </a:extLst>
          </p:cNvPr>
          <p:cNvSpPr txBox="1"/>
          <p:nvPr/>
        </p:nvSpPr>
        <p:spPr>
          <a:xfrm>
            <a:off x="280533" y="14069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D8B81CF-D473-4AAF-99AB-250F5C209BAB}"/>
              </a:ext>
            </a:extLst>
          </p:cNvPr>
          <p:cNvSpPr txBox="1"/>
          <p:nvPr/>
        </p:nvSpPr>
        <p:spPr>
          <a:xfrm>
            <a:off x="992769" y="140692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7612893-442D-4243-925E-36ECCC576BD3}"/>
              </a:ext>
            </a:extLst>
          </p:cNvPr>
          <p:cNvSpPr txBox="1"/>
          <p:nvPr/>
        </p:nvSpPr>
        <p:spPr>
          <a:xfrm>
            <a:off x="1705005" y="146267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F74D6950-6C47-4B9F-99A0-0F917A4CF423}"/>
              </a:ext>
            </a:extLst>
          </p:cNvPr>
          <p:cNvSpPr txBox="1"/>
          <p:nvPr/>
        </p:nvSpPr>
        <p:spPr>
          <a:xfrm>
            <a:off x="2510432" y="2843975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239" name="Прямая соединительная линия 238">
            <a:extLst>
              <a:ext uri="{FF2B5EF4-FFF2-40B4-BE49-F238E27FC236}">
                <a16:creationId xmlns:a16="http://schemas.microsoft.com/office/drawing/2014/main" id="{956E0E7B-012C-4172-BA33-B1DA2453D847}"/>
              </a:ext>
            </a:extLst>
          </p:cNvPr>
          <p:cNvCxnSpPr>
            <a:stCxn id="281" idx="6"/>
            <a:endCxn id="289" idx="2"/>
          </p:cNvCxnSpPr>
          <p:nvPr/>
        </p:nvCxnSpPr>
        <p:spPr>
          <a:xfrm>
            <a:off x="633072" y="907072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>
            <a:extLst>
              <a:ext uri="{FF2B5EF4-FFF2-40B4-BE49-F238E27FC236}">
                <a16:creationId xmlns:a16="http://schemas.microsoft.com/office/drawing/2014/main" id="{EF6AB11C-9D44-4ABA-AF74-7ECF8ECCBA0D}"/>
              </a:ext>
            </a:extLst>
          </p:cNvPr>
          <p:cNvCxnSpPr>
            <a:stCxn id="281" idx="6"/>
            <a:endCxn id="290" idx="2"/>
          </p:cNvCxnSpPr>
          <p:nvPr/>
        </p:nvCxnSpPr>
        <p:spPr>
          <a:xfrm>
            <a:off x="633072" y="907072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>
            <a:extLst>
              <a:ext uri="{FF2B5EF4-FFF2-40B4-BE49-F238E27FC236}">
                <a16:creationId xmlns:a16="http://schemas.microsoft.com/office/drawing/2014/main" id="{788A3B11-B1E7-4288-9918-1F68F05DAB5B}"/>
              </a:ext>
            </a:extLst>
          </p:cNvPr>
          <p:cNvCxnSpPr>
            <a:stCxn id="281" idx="6"/>
            <a:endCxn id="291" idx="2"/>
          </p:cNvCxnSpPr>
          <p:nvPr/>
        </p:nvCxnSpPr>
        <p:spPr>
          <a:xfrm>
            <a:off x="633072" y="907072"/>
            <a:ext cx="401821" cy="13871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14597475-6900-40B8-B59F-ED2C8813FB32}"/>
              </a:ext>
            </a:extLst>
          </p:cNvPr>
          <p:cNvCxnSpPr>
            <a:stCxn id="281" idx="6"/>
            <a:endCxn id="292" idx="2"/>
          </p:cNvCxnSpPr>
          <p:nvPr/>
        </p:nvCxnSpPr>
        <p:spPr>
          <a:xfrm>
            <a:off x="633072" y="907072"/>
            <a:ext cx="401821" cy="17855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>
            <a:extLst>
              <a:ext uri="{FF2B5EF4-FFF2-40B4-BE49-F238E27FC236}">
                <a16:creationId xmlns:a16="http://schemas.microsoft.com/office/drawing/2014/main" id="{276D01D0-AE4A-4175-8257-63AC31A1B906}"/>
              </a:ext>
            </a:extLst>
          </p:cNvPr>
          <p:cNvCxnSpPr>
            <a:stCxn id="282" idx="6"/>
            <a:endCxn id="289" idx="2"/>
          </p:cNvCxnSpPr>
          <p:nvPr/>
        </p:nvCxnSpPr>
        <p:spPr>
          <a:xfrm>
            <a:off x="633072" y="1305440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20F231D1-6088-4B69-AFB6-36491C844DDB}"/>
              </a:ext>
            </a:extLst>
          </p:cNvPr>
          <p:cNvCxnSpPr>
            <a:stCxn id="282" idx="6"/>
            <a:endCxn id="290" idx="2"/>
          </p:cNvCxnSpPr>
          <p:nvPr/>
        </p:nvCxnSpPr>
        <p:spPr>
          <a:xfrm>
            <a:off x="633072" y="1305440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709DD3B2-7344-46C8-8A64-D85DF8C9672B}"/>
              </a:ext>
            </a:extLst>
          </p:cNvPr>
          <p:cNvCxnSpPr>
            <a:stCxn id="282" idx="6"/>
            <a:endCxn id="291" idx="2"/>
          </p:cNvCxnSpPr>
          <p:nvPr/>
        </p:nvCxnSpPr>
        <p:spPr>
          <a:xfrm>
            <a:off x="633072" y="1305440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4A0FF8B1-FA9F-458A-A06C-59FFA0FF3C34}"/>
              </a:ext>
            </a:extLst>
          </p:cNvPr>
          <p:cNvCxnSpPr>
            <a:stCxn id="282" idx="6"/>
            <a:endCxn id="292" idx="2"/>
          </p:cNvCxnSpPr>
          <p:nvPr/>
        </p:nvCxnSpPr>
        <p:spPr>
          <a:xfrm>
            <a:off x="633072" y="1305440"/>
            <a:ext cx="401821" cy="13871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единительная линия 247">
            <a:extLst>
              <a:ext uri="{FF2B5EF4-FFF2-40B4-BE49-F238E27FC236}">
                <a16:creationId xmlns:a16="http://schemas.microsoft.com/office/drawing/2014/main" id="{B5F509FB-6C00-4DA8-B8F3-96290CF05B53}"/>
              </a:ext>
            </a:extLst>
          </p:cNvPr>
          <p:cNvCxnSpPr>
            <a:stCxn id="283" idx="6"/>
            <a:endCxn id="289" idx="2"/>
          </p:cNvCxnSpPr>
          <p:nvPr/>
        </p:nvCxnSpPr>
        <p:spPr>
          <a:xfrm flipV="1">
            <a:off x="633072" y="1497505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07EDBA66-007A-431D-8CFC-DAE910120BD6}"/>
              </a:ext>
            </a:extLst>
          </p:cNvPr>
          <p:cNvCxnSpPr>
            <a:stCxn id="283" idx="6"/>
            <a:endCxn id="290" idx="2"/>
          </p:cNvCxnSpPr>
          <p:nvPr/>
        </p:nvCxnSpPr>
        <p:spPr>
          <a:xfrm>
            <a:off x="633072" y="1703807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>
            <a:extLst>
              <a:ext uri="{FF2B5EF4-FFF2-40B4-BE49-F238E27FC236}">
                <a16:creationId xmlns:a16="http://schemas.microsoft.com/office/drawing/2014/main" id="{0F2896F5-FA83-4B9A-AB4B-39CA9D025616}"/>
              </a:ext>
            </a:extLst>
          </p:cNvPr>
          <p:cNvCxnSpPr>
            <a:stCxn id="283" idx="6"/>
            <a:endCxn id="291" idx="2"/>
          </p:cNvCxnSpPr>
          <p:nvPr/>
        </p:nvCxnSpPr>
        <p:spPr>
          <a:xfrm>
            <a:off x="633072" y="1703807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C377F2A7-736E-43E1-8666-A510DF576D32}"/>
              </a:ext>
            </a:extLst>
          </p:cNvPr>
          <p:cNvCxnSpPr>
            <a:stCxn id="283" idx="6"/>
            <a:endCxn id="292" idx="2"/>
          </p:cNvCxnSpPr>
          <p:nvPr/>
        </p:nvCxnSpPr>
        <p:spPr>
          <a:xfrm>
            <a:off x="633072" y="1703807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>
            <a:extLst>
              <a:ext uri="{FF2B5EF4-FFF2-40B4-BE49-F238E27FC236}">
                <a16:creationId xmlns:a16="http://schemas.microsoft.com/office/drawing/2014/main" id="{9C967AA8-E273-404C-AD9B-6500DDDD8349}"/>
              </a:ext>
            </a:extLst>
          </p:cNvPr>
          <p:cNvCxnSpPr>
            <a:stCxn id="284" idx="6"/>
            <a:endCxn id="289" idx="2"/>
          </p:cNvCxnSpPr>
          <p:nvPr/>
        </p:nvCxnSpPr>
        <p:spPr>
          <a:xfrm flipV="1">
            <a:off x="633072" y="1497505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>
            <a:extLst>
              <a:ext uri="{FF2B5EF4-FFF2-40B4-BE49-F238E27FC236}">
                <a16:creationId xmlns:a16="http://schemas.microsoft.com/office/drawing/2014/main" id="{66998095-427D-4276-842D-5878520E3CA7}"/>
              </a:ext>
            </a:extLst>
          </p:cNvPr>
          <p:cNvCxnSpPr>
            <a:stCxn id="284" idx="6"/>
            <a:endCxn id="290" idx="2"/>
          </p:cNvCxnSpPr>
          <p:nvPr/>
        </p:nvCxnSpPr>
        <p:spPr>
          <a:xfrm flipV="1">
            <a:off x="633072" y="1895872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5C297004-A2AC-4F5E-9CC2-D079F746D349}"/>
              </a:ext>
            </a:extLst>
          </p:cNvPr>
          <p:cNvCxnSpPr>
            <a:stCxn id="284" idx="6"/>
            <a:endCxn id="291" idx="2"/>
          </p:cNvCxnSpPr>
          <p:nvPr/>
        </p:nvCxnSpPr>
        <p:spPr>
          <a:xfrm>
            <a:off x="633072" y="2102175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>
            <a:extLst>
              <a:ext uri="{FF2B5EF4-FFF2-40B4-BE49-F238E27FC236}">
                <a16:creationId xmlns:a16="http://schemas.microsoft.com/office/drawing/2014/main" id="{9C271324-7900-425D-9FE6-3B2F59661F66}"/>
              </a:ext>
            </a:extLst>
          </p:cNvPr>
          <p:cNvCxnSpPr>
            <a:stCxn id="284" idx="6"/>
            <a:endCxn id="292" idx="2"/>
          </p:cNvCxnSpPr>
          <p:nvPr/>
        </p:nvCxnSpPr>
        <p:spPr>
          <a:xfrm>
            <a:off x="633072" y="2102175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1D73B83A-7089-46FD-9556-7CCF3512C5DC}"/>
              </a:ext>
            </a:extLst>
          </p:cNvPr>
          <p:cNvCxnSpPr>
            <a:stCxn id="285" idx="6"/>
            <a:endCxn id="289" idx="2"/>
          </p:cNvCxnSpPr>
          <p:nvPr/>
        </p:nvCxnSpPr>
        <p:spPr>
          <a:xfrm flipV="1">
            <a:off x="633072" y="1497505"/>
            <a:ext cx="401821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B89581EF-9AD9-4088-ACE0-D87EFA8B54B0}"/>
              </a:ext>
            </a:extLst>
          </p:cNvPr>
          <p:cNvCxnSpPr>
            <a:stCxn id="285" idx="6"/>
            <a:endCxn id="290" idx="2"/>
          </p:cNvCxnSpPr>
          <p:nvPr/>
        </p:nvCxnSpPr>
        <p:spPr>
          <a:xfrm flipV="1">
            <a:off x="633072" y="1895872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EBDD1F76-35E3-4FB5-99F0-7DFEB3E2059D}"/>
              </a:ext>
            </a:extLst>
          </p:cNvPr>
          <p:cNvCxnSpPr>
            <a:stCxn id="285" idx="6"/>
            <a:endCxn id="291" idx="2"/>
          </p:cNvCxnSpPr>
          <p:nvPr/>
        </p:nvCxnSpPr>
        <p:spPr>
          <a:xfrm flipV="1">
            <a:off x="633072" y="2294240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>
            <a:extLst>
              <a:ext uri="{FF2B5EF4-FFF2-40B4-BE49-F238E27FC236}">
                <a16:creationId xmlns:a16="http://schemas.microsoft.com/office/drawing/2014/main" id="{71F7279E-86A2-463E-A94D-5215AD26FA39}"/>
              </a:ext>
            </a:extLst>
          </p:cNvPr>
          <p:cNvCxnSpPr>
            <a:stCxn id="285" idx="6"/>
            <a:endCxn id="292" idx="2"/>
          </p:cNvCxnSpPr>
          <p:nvPr/>
        </p:nvCxnSpPr>
        <p:spPr>
          <a:xfrm>
            <a:off x="633072" y="2500542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единительная линия 259">
            <a:extLst>
              <a:ext uri="{FF2B5EF4-FFF2-40B4-BE49-F238E27FC236}">
                <a16:creationId xmlns:a16="http://schemas.microsoft.com/office/drawing/2014/main" id="{FDB05B64-50E0-465B-9A3D-E531B6788BD5}"/>
              </a:ext>
            </a:extLst>
          </p:cNvPr>
          <p:cNvCxnSpPr>
            <a:stCxn id="286" idx="6"/>
            <a:endCxn id="289" idx="2"/>
          </p:cNvCxnSpPr>
          <p:nvPr/>
        </p:nvCxnSpPr>
        <p:spPr>
          <a:xfrm flipV="1">
            <a:off x="633072" y="1497505"/>
            <a:ext cx="401821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единительная линия 260">
            <a:extLst>
              <a:ext uri="{FF2B5EF4-FFF2-40B4-BE49-F238E27FC236}">
                <a16:creationId xmlns:a16="http://schemas.microsoft.com/office/drawing/2014/main" id="{E9AAB1A6-EDFC-402F-BAB2-842055CC299E}"/>
              </a:ext>
            </a:extLst>
          </p:cNvPr>
          <p:cNvCxnSpPr>
            <a:stCxn id="286" idx="6"/>
            <a:endCxn id="290" idx="2"/>
          </p:cNvCxnSpPr>
          <p:nvPr/>
        </p:nvCxnSpPr>
        <p:spPr>
          <a:xfrm flipV="1">
            <a:off x="633072" y="1895872"/>
            <a:ext cx="401821" cy="10030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id="{205178C2-236C-41E1-A4A7-B899D9CC9077}"/>
              </a:ext>
            </a:extLst>
          </p:cNvPr>
          <p:cNvCxnSpPr>
            <a:stCxn id="286" idx="6"/>
            <a:endCxn id="291" idx="2"/>
          </p:cNvCxnSpPr>
          <p:nvPr/>
        </p:nvCxnSpPr>
        <p:spPr>
          <a:xfrm flipV="1">
            <a:off x="633072" y="2294240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>
            <a:extLst>
              <a:ext uri="{FF2B5EF4-FFF2-40B4-BE49-F238E27FC236}">
                <a16:creationId xmlns:a16="http://schemas.microsoft.com/office/drawing/2014/main" id="{B50E695F-CD2F-429B-965A-39936E7CDED6}"/>
              </a:ext>
            </a:extLst>
          </p:cNvPr>
          <p:cNvCxnSpPr>
            <a:stCxn id="286" idx="6"/>
            <a:endCxn id="292" idx="2"/>
          </p:cNvCxnSpPr>
          <p:nvPr/>
        </p:nvCxnSpPr>
        <p:spPr>
          <a:xfrm flipV="1">
            <a:off x="633072" y="2692607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>
            <a:extLst>
              <a:ext uri="{FF2B5EF4-FFF2-40B4-BE49-F238E27FC236}">
                <a16:creationId xmlns:a16="http://schemas.microsoft.com/office/drawing/2014/main" id="{7F565C36-A2F1-4543-AAD4-DFE8F45320A7}"/>
              </a:ext>
            </a:extLst>
          </p:cNvPr>
          <p:cNvCxnSpPr>
            <a:stCxn id="287" idx="6"/>
            <a:endCxn id="289" idx="2"/>
          </p:cNvCxnSpPr>
          <p:nvPr/>
        </p:nvCxnSpPr>
        <p:spPr>
          <a:xfrm flipV="1">
            <a:off x="633071" y="1497505"/>
            <a:ext cx="401822" cy="17997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94A6CBC8-CF2B-45A0-BFED-CB8F0B984BED}"/>
              </a:ext>
            </a:extLst>
          </p:cNvPr>
          <p:cNvCxnSpPr>
            <a:stCxn id="287" idx="6"/>
            <a:endCxn id="290" idx="2"/>
          </p:cNvCxnSpPr>
          <p:nvPr/>
        </p:nvCxnSpPr>
        <p:spPr>
          <a:xfrm flipV="1">
            <a:off x="633071" y="1895872"/>
            <a:ext cx="401822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721F314C-E57F-40CF-A4AF-68DAAF8921DA}"/>
              </a:ext>
            </a:extLst>
          </p:cNvPr>
          <p:cNvCxnSpPr>
            <a:stCxn id="287" idx="6"/>
            <a:endCxn id="291" idx="2"/>
          </p:cNvCxnSpPr>
          <p:nvPr/>
        </p:nvCxnSpPr>
        <p:spPr>
          <a:xfrm flipV="1">
            <a:off x="633071" y="2294240"/>
            <a:ext cx="401822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5B0C6F3F-45FB-4814-BFDA-FB43B8E057A5}"/>
              </a:ext>
            </a:extLst>
          </p:cNvPr>
          <p:cNvCxnSpPr>
            <a:stCxn id="287" idx="6"/>
            <a:endCxn id="292" idx="2"/>
          </p:cNvCxnSpPr>
          <p:nvPr/>
        </p:nvCxnSpPr>
        <p:spPr>
          <a:xfrm flipV="1">
            <a:off x="633071" y="2692607"/>
            <a:ext cx="401822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674D2D55-91CA-4FFA-B8BA-2F5347C6E976}"/>
              </a:ext>
            </a:extLst>
          </p:cNvPr>
          <p:cNvCxnSpPr>
            <a:cxnSpLocks/>
            <a:stCxn id="310" idx="6"/>
            <a:endCxn id="294" idx="2"/>
          </p:cNvCxnSpPr>
          <p:nvPr/>
        </p:nvCxnSpPr>
        <p:spPr>
          <a:xfrm>
            <a:off x="2057544" y="1724054"/>
            <a:ext cx="425275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6D81D376-129A-42C9-9103-82EBDB4BC091}"/>
              </a:ext>
            </a:extLst>
          </p:cNvPr>
          <p:cNvCxnSpPr>
            <a:cxnSpLocks/>
            <a:stCxn id="310" idx="6"/>
            <a:endCxn id="295" idx="2"/>
          </p:cNvCxnSpPr>
          <p:nvPr/>
        </p:nvCxnSpPr>
        <p:spPr>
          <a:xfrm>
            <a:off x="2057544" y="1724054"/>
            <a:ext cx="425275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43AC4808-5D40-491D-A616-0C43D9EFCFAA}"/>
              </a:ext>
            </a:extLst>
          </p:cNvPr>
          <p:cNvCxnSpPr>
            <a:cxnSpLocks/>
            <a:stCxn id="310" idx="6"/>
            <a:endCxn id="296" idx="2"/>
          </p:cNvCxnSpPr>
          <p:nvPr/>
        </p:nvCxnSpPr>
        <p:spPr>
          <a:xfrm>
            <a:off x="2057544" y="1724054"/>
            <a:ext cx="425275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298E51D-F4CD-4113-9C7A-E2DE3538557B}"/>
              </a:ext>
            </a:extLst>
          </p:cNvPr>
          <p:cNvCxnSpPr>
            <a:cxnSpLocks/>
            <a:stCxn id="311" idx="6"/>
            <a:endCxn id="294" idx="2"/>
          </p:cNvCxnSpPr>
          <p:nvPr/>
        </p:nvCxnSpPr>
        <p:spPr>
          <a:xfrm flipV="1">
            <a:off x="2057544" y="1724054"/>
            <a:ext cx="425275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>
            <a:extLst>
              <a:ext uri="{FF2B5EF4-FFF2-40B4-BE49-F238E27FC236}">
                <a16:creationId xmlns:a16="http://schemas.microsoft.com/office/drawing/2014/main" id="{571CB5DB-946F-4F16-AD8E-2BC2DF066AAD}"/>
              </a:ext>
            </a:extLst>
          </p:cNvPr>
          <p:cNvCxnSpPr>
            <a:cxnSpLocks/>
            <a:stCxn id="311" idx="6"/>
            <a:endCxn id="295" idx="2"/>
          </p:cNvCxnSpPr>
          <p:nvPr/>
        </p:nvCxnSpPr>
        <p:spPr>
          <a:xfrm flipV="1">
            <a:off x="2057544" y="2122421"/>
            <a:ext cx="425275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27566431-D38E-4ACD-9C1E-AEF81357625E}"/>
              </a:ext>
            </a:extLst>
          </p:cNvPr>
          <p:cNvCxnSpPr>
            <a:cxnSpLocks/>
            <a:stCxn id="311" idx="6"/>
            <a:endCxn id="296" idx="2"/>
          </p:cNvCxnSpPr>
          <p:nvPr/>
        </p:nvCxnSpPr>
        <p:spPr>
          <a:xfrm>
            <a:off x="2057544" y="2122422"/>
            <a:ext cx="425275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F617E37D-1F1B-4BE9-9854-688E088F12DD}"/>
              </a:ext>
            </a:extLst>
          </p:cNvPr>
          <p:cNvCxnSpPr>
            <a:cxnSpLocks/>
            <a:stCxn id="312" idx="6"/>
            <a:endCxn id="294" idx="2"/>
          </p:cNvCxnSpPr>
          <p:nvPr/>
        </p:nvCxnSpPr>
        <p:spPr>
          <a:xfrm flipV="1">
            <a:off x="2057544" y="1724054"/>
            <a:ext cx="425275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63E0CF0D-7206-4306-A4BA-C4F548BB9D97}"/>
              </a:ext>
            </a:extLst>
          </p:cNvPr>
          <p:cNvCxnSpPr>
            <a:cxnSpLocks/>
            <a:stCxn id="312" idx="6"/>
            <a:endCxn id="295" idx="2"/>
          </p:cNvCxnSpPr>
          <p:nvPr/>
        </p:nvCxnSpPr>
        <p:spPr>
          <a:xfrm flipV="1">
            <a:off x="2057544" y="2122421"/>
            <a:ext cx="425275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D20BDCE9-4E18-45E1-A980-6002C58E9055}"/>
              </a:ext>
            </a:extLst>
          </p:cNvPr>
          <p:cNvCxnSpPr>
            <a:cxnSpLocks/>
            <a:stCxn id="312" idx="6"/>
            <a:endCxn id="296" idx="2"/>
          </p:cNvCxnSpPr>
          <p:nvPr/>
        </p:nvCxnSpPr>
        <p:spPr>
          <a:xfrm>
            <a:off x="2057544" y="2520789"/>
            <a:ext cx="425275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0" name="Группа 279">
            <a:extLst>
              <a:ext uri="{FF2B5EF4-FFF2-40B4-BE49-F238E27FC236}">
                <a16:creationId xmlns:a16="http://schemas.microsoft.com/office/drawing/2014/main" id="{33B28E25-6658-45C9-A33D-F43F20650D43}"/>
              </a:ext>
            </a:extLst>
          </p:cNvPr>
          <p:cNvGrpSpPr/>
          <p:nvPr/>
        </p:nvGrpSpPr>
        <p:grpSpPr>
          <a:xfrm>
            <a:off x="322656" y="751864"/>
            <a:ext cx="310416" cy="2700621"/>
            <a:chOff x="632035" y="72471"/>
            <a:chExt cx="443884" cy="3861789"/>
          </a:xfrm>
        </p:grpSpPr>
        <p:sp>
          <p:nvSpPr>
            <p:cNvPr id="281" name="Овал 280">
              <a:extLst>
                <a:ext uri="{FF2B5EF4-FFF2-40B4-BE49-F238E27FC236}">
                  <a16:creationId xmlns:a16="http://schemas.microsoft.com/office/drawing/2014/main" id="{327B5F0A-7516-48BE-A512-58FCAB4F96DD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2" name="Овал 281">
              <a:extLst>
                <a:ext uri="{FF2B5EF4-FFF2-40B4-BE49-F238E27FC236}">
                  <a16:creationId xmlns:a16="http://schemas.microsoft.com/office/drawing/2014/main" id="{B7734CC7-FE31-4856-9C77-87C34790051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3" name="Овал 282">
              <a:extLst>
                <a:ext uri="{FF2B5EF4-FFF2-40B4-BE49-F238E27FC236}">
                  <a16:creationId xmlns:a16="http://schemas.microsoft.com/office/drawing/2014/main" id="{00677814-CA77-46F2-B74C-2D50843615C7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4" name="Овал 283">
              <a:extLst>
                <a:ext uri="{FF2B5EF4-FFF2-40B4-BE49-F238E27FC236}">
                  <a16:creationId xmlns:a16="http://schemas.microsoft.com/office/drawing/2014/main" id="{E6337092-71B2-4BA6-A15D-FA83BF740ED0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5" name="Овал 284">
              <a:extLst>
                <a:ext uri="{FF2B5EF4-FFF2-40B4-BE49-F238E27FC236}">
                  <a16:creationId xmlns:a16="http://schemas.microsoft.com/office/drawing/2014/main" id="{D0BE6FFB-5B53-414E-9D53-6EE97A58E59E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6" name="Овал 285">
              <a:extLst>
                <a:ext uri="{FF2B5EF4-FFF2-40B4-BE49-F238E27FC236}">
                  <a16:creationId xmlns:a16="http://schemas.microsoft.com/office/drawing/2014/main" id="{DAE1B77B-D2CB-43C2-951C-CDF1FA843AA4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87" name="Овал 286">
              <a:extLst>
                <a:ext uri="{FF2B5EF4-FFF2-40B4-BE49-F238E27FC236}">
                  <a16:creationId xmlns:a16="http://schemas.microsoft.com/office/drawing/2014/main" id="{60A14B70-48F4-4EC3-A88F-59BDB5250981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88" name="Группа 287">
            <a:extLst>
              <a:ext uri="{FF2B5EF4-FFF2-40B4-BE49-F238E27FC236}">
                <a16:creationId xmlns:a16="http://schemas.microsoft.com/office/drawing/2014/main" id="{45F648B5-D4AB-4D76-9C23-E048F2B95684}"/>
              </a:ext>
            </a:extLst>
          </p:cNvPr>
          <p:cNvGrpSpPr/>
          <p:nvPr/>
        </p:nvGrpSpPr>
        <p:grpSpPr>
          <a:xfrm>
            <a:off x="1034893" y="1342297"/>
            <a:ext cx="310415" cy="1505518"/>
            <a:chOff x="632036" y="642122"/>
            <a:chExt cx="443883" cy="2152836"/>
          </a:xfrm>
        </p:grpSpPr>
        <p:sp>
          <p:nvSpPr>
            <p:cNvPr id="289" name="Овал 288">
              <a:extLst>
                <a:ext uri="{FF2B5EF4-FFF2-40B4-BE49-F238E27FC236}">
                  <a16:creationId xmlns:a16="http://schemas.microsoft.com/office/drawing/2014/main" id="{EA38C8C8-B40A-4CF8-B355-C47E8349DA2B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0" name="Овал 289">
              <a:extLst>
                <a:ext uri="{FF2B5EF4-FFF2-40B4-BE49-F238E27FC236}">
                  <a16:creationId xmlns:a16="http://schemas.microsoft.com/office/drawing/2014/main" id="{0A867B5F-2E44-4D02-AE01-481CCE3A6B63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1" name="Овал 290">
              <a:extLst>
                <a:ext uri="{FF2B5EF4-FFF2-40B4-BE49-F238E27FC236}">
                  <a16:creationId xmlns:a16="http://schemas.microsoft.com/office/drawing/2014/main" id="{68A4C491-F87B-4DC2-9FDD-249E87C56FB0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2" name="Овал 291">
              <a:extLst>
                <a:ext uri="{FF2B5EF4-FFF2-40B4-BE49-F238E27FC236}">
                  <a16:creationId xmlns:a16="http://schemas.microsoft.com/office/drawing/2014/main" id="{80F5803A-5B61-45AA-B09F-833027A692A3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93" name="Группа 292">
            <a:extLst>
              <a:ext uri="{FF2B5EF4-FFF2-40B4-BE49-F238E27FC236}">
                <a16:creationId xmlns:a16="http://schemas.microsoft.com/office/drawing/2014/main" id="{E70B730D-FCF4-4A31-99D1-2C810609FD06}"/>
              </a:ext>
            </a:extLst>
          </p:cNvPr>
          <p:cNvGrpSpPr/>
          <p:nvPr/>
        </p:nvGrpSpPr>
        <p:grpSpPr>
          <a:xfrm>
            <a:off x="2482819" y="1568846"/>
            <a:ext cx="310415" cy="1107151"/>
            <a:chOff x="632036" y="1211773"/>
            <a:chExt cx="443883" cy="1583186"/>
          </a:xfrm>
        </p:grpSpPr>
        <p:sp>
          <p:nvSpPr>
            <p:cNvPr id="294" name="Овал 293">
              <a:extLst>
                <a:ext uri="{FF2B5EF4-FFF2-40B4-BE49-F238E27FC236}">
                  <a16:creationId xmlns:a16="http://schemas.microsoft.com/office/drawing/2014/main" id="{4E55B8D5-B334-41F3-BF8B-15B704EB487A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5" name="Овал 294">
              <a:extLst>
                <a:ext uri="{FF2B5EF4-FFF2-40B4-BE49-F238E27FC236}">
                  <a16:creationId xmlns:a16="http://schemas.microsoft.com/office/drawing/2014/main" id="{3D37089B-37B9-4C81-B527-21D001D88182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96" name="Овал 295">
              <a:extLst>
                <a:ext uri="{FF2B5EF4-FFF2-40B4-BE49-F238E27FC236}">
                  <a16:creationId xmlns:a16="http://schemas.microsoft.com/office/drawing/2014/main" id="{99A4DDD5-C01E-4B66-A94D-B0FDA24CCAD7}"/>
                </a:ext>
              </a:extLst>
            </p:cNvPr>
            <p:cNvSpPr/>
            <p:nvPr/>
          </p:nvSpPr>
          <p:spPr>
            <a:xfrm>
              <a:off x="632036" y="2351075"/>
              <a:ext cx="443883" cy="443884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23C91ABF-6384-4D57-9EC3-E07700AFF6E8}"/>
              </a:ext>
            </a:extLst>
          </p:cNvPr>
          <p:cNvCxnSpPr>
            <a:cxnSpLocks/>
            <a:stCxn id="289" idx="6"/>
            <a:endCxn id="310" idx="2"/>
          </p:cNvCxnSpPr>
          <p:nvPr/>
        </p:nvCxnSpPr>
        <p:spPr>
          <a:xfrm>
            <a:off x="1345308" y="1497505"/>
            <a:ext cx="401821" cy="226549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191BFA6C-1D67-4C00-A485-F135440ABF02}"/>
              </a:ext>
            </a:extLst>
          </p:cNvPr>
          <p:cNvCxnSpPr>
            <a:cxnSpLocks/>
            <a:stCxn id="289" idx="6"/>
            <a:endCxn id="311" idx="2"/>
          </p:cNvCxnSpPr>
          <p:nvPr/>
        </p:nvCxnSpPr>
        <p:spPr>
          <a:xfrm>
            <a:off x="1345308" y="1497505"/>
            <a:ext cx="401821" cy="624917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единительная линия 298">
            <a:extLst>
              <a:ext uri="{FF2B5EF4-FFF2-40B4-BE49-F238E27FC236}">
                <a16:creationId xmlns:a16="http://schemas.microsoft.com/office/drawing/2014/main" id="{DED7DDEA-8E3A-4CC5-AD12-6726EBB2C91E}"/>
              </a:ext>
            </a:extLst>
          </p:cNvPr>
          <p:cNvCxnSpPr>
            <a:cxnSpLocks/>
            <a:stCxn id="289" idx="6"/>
            <a:endCxn id="312" idx="2"/>
          </p:cNvCxnSpPr>
          <p:nvPr/>
        </p:nvCxnSpPr>
        <p:spPr>
          <a:xfrm>
            <a:off x="1345308" y="1497505"/>
            <a:ext cx="401821" cy="1023284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Прямая соединительная линия 299">
            <a:extLst>
              <a:ext uri="{FF2B5EF4-FFF2-40B4-BE49-F238E27FC236}">
                <a16:creationId xmlns:a16="http://schemas.microsoft.com/office/drawing/2014/main" id="{07F17EB9-A661-4D01-9818-A1EFF604E08B}"/>
              </a:ext>
            </a:extLst>
          </p:cNvPr>
          <p:cNvCxnSpPr>
            <a:cxnSpLocks/>
            <a:stCxn id="290" idx="6"/>
            <a:endCxn id="310" idx="2"/>
          </p:cNvCxnSpPr>
          <p:nvPr/>
        </p:nvCxnSpPr>
        <p:spPr>
          <a:xfrm flipV="1">
            <a:off x="1345308" y="1724054"/>
            <a:ext cx="401821" cy="171818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>
            <a:extLst>
              <a:ext uri="{FF2B5EF4-FFF2-40B4-BE49-F238E27FC236}">
                <a16:creationId xmlns:a16="http://schemas.microsoft.com/office/drawing/2014/main" id="{EE9A9AEF-A8E0-40AF-B7B3-8961432509E5}"/>
              </a:ext>
            </a:extLst>
          </p:cNvPr>
          <p:cNvCxnSpPr>
            <a:cxnSpLocks/>
            <a:stCxn id="290" idx="6"/>
            <a:endCxn id="311" idx="2"/>
          </p:cNvCxnSpPr>
          <p:nvPr/>
        </p:nvCxnSpPr>
        <p:spPr>
          <a:xfrm>
            <a:off x="1345308" y="1895872"/>
            <a:ext cx="401821" cy="226550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единительная линия 301">
            <a:extLst>
              <a:ext uri="{FF2B5EF4-FFF2-40B4-BE49-F238E27FC236}">
                <a16:creationId xmlns:a16="http://schemas.microsoft.com/office/drawing/2014/main" id="{4E453238-F211-425A-A9EA-54409A47F238}"/>
              </a:ext>
            </a:extLst>
          </p:cNvPr>
          <p:cNvCxnSpPr>
            <a:cxnSpLocks/>
            <a:stCxn id="290" idx="6"/>
            <a:endCxn id="312" idx="2"/>
          </p:cNvCxnSpPr>
          <p:nvPr/>
        </p:nvCxnSpPr>
        <p:spPr>
          <a:xfrm>
            <a:off x="1345308" y="1895872"/>
            <a:ext cx="401821" cy="624917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Прямая соединительная линия 302">
            <a:extLst>
              <a:ext uri="{FF2B5EF4-FFF2-40B4-BE49-F238E27FC236}">
                <a16:creationId xmlns:a16="http://schemas.microsoft.com/office/drawing/2014/main" id="{49E6533E-08A3-4372-8A77-3DB9C6E25DAB}"/>
              </a:ext>
            </a:extLst>
          </p:cNvPr>
          <p:cNvCxnSpPr>
            <a:cxnSpLocks/>
            <a:stCxn id="291" idx="6"/>
            <a:endCxn id="310" idx="2"/>
          </p:cNvCxnSpPr>
          <p:nvPr/>
        </p:nvCxnSpPr>
        <p:spPr>
          <a:xfrm flipV="1">
            <a:off x="1345308" y="1724054"/>
            <a:ext cx="401821" cy="570186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единительная линия 303">
            <a:extLst>
              <a:ext uri="{FF2B5EF4-FFF2-40B4-BE49-F238E27FC236}">
                <a16:creationId xmlns:a16="http://schemas.microsoft.com/office/drawing/2014/main" id="{DE2449AE-9BD1-4C2A-ACD8-9996B274869A}"/>
              </a:ext>
            </a:extLst>
          </p:cNvPr>
          <p:cNvCxnSpPr>
            <a:cxnSpLocks/>
            <a:stCxn id="291" idx="6"/>
            <a:endCxn id="311" idx="2"/>
          </p:cNvCxnSpPr>
          <p:nvPr/>
        </p:nvCxnSpPr>
        <p:spPr>
          <a:xfrm flipV="1">
            <a:off x="1345308" y="2122422"/>
            <a:ext cx="401821" cy="171818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>
            <a:extLst>
              <a:ext uri="{FF2B5EF4-FFF2-40B4-BE49-F238E27FC236}">
                <a16:creationId xmlns:a16="http://schemas.microsoft.com/office/drawing/2014/main" id="{7367BC61-C2F6-4942-9C92-265CC3D42AF8}"/>
              </a:ext>
            </a:extLst>
          </p:cNvPr>
          <p:cNvCxnSpPr>
            <a:cxnSpLocks/>
            <a:stCxn id="291" idx="6"/>
            <a:endCxn id="312" idx="2"/>
          </p:cNvCxnSpPr>
          <p:nvPr/>
        </p:nvCxnSpPr>
        <p:spPr>
          <a:xfrm>
            <a:off x="1345308" y="2294240"/>
            <a:ext cx="401821" cy="226549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Прямая соединительная линия 305">
            <a:extLst>
              <a:ext uri="{FF2B5EF4-FFF2-40B4-BE49-F238E27FC236}">
                <a16:creationId xmlns:a16="http://schemas.microsoft.com/office/drawing/2014/main" id="{6DED262B-42D3-49B1-A256-26DDFC3CC6B6}"/>
              </a:ext>
            </a:extLst>
          </p:cNvPr>
          <p:cNvCxnSpPr>
            <a:cxnSpLocks/>
            <a:stCxn id="292" idx="6"/>
            <a:endCxn id="310" idx="2"/>
          </p:cNvCxnSpPr>
          <p:nvPr/>
        </p:nvCxnSpPr>
        <p:spPr>
          <a:xfrm flipV="1">
            <a:off x="1345308" y="1724054"/>
            <a:ext cx="401821" cy="968553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Прямая соединительная линия 306">
            <a:extLst>
              <a:ext uri="{FF2B5EF4-FFF2-40B4-BE49-F238E27FC236}">
                <a16:creationId xmlns:a16="http://schemas.microsoft.com/office/drawing/2014/main" id="{7A98535D-941E-42D8-A6BD-DD8D266ED493}"/>
              </a:ext>
            </a:extLst>
          </p:cNvPr>
          <p:cNvCxnSpPr>
            <a:cxnSpLocks/>
            <a:stCxn id="292" idx="6"/>
            <a:endCxn id="311" idx="2"/>
          </p:cNvCxnSpPr>
          <p:nvPr/>
        </p:nvCxnSpPr>
        <p:spPr>
          <a:xfrm flipV="1">
            <a:off x="1345308" y="2122422"/>
            <a:ext cx="401821" cy="570185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Прямая соединительная линия 307">
            <a:extLst>
              <a:ext uri="{FF2B5EF4-FFF2-40B4-BE49-F238E27FC236}">
                <a16:creationId xmlns:a16="http://schemas.microsoft.com/office/drawing/2014/main" id="{349A5DF4-CCEC-4D7D-B647-7B51325ADE30}"/>
              </a:ext>
            </a:extLst>
          </p:cNvPr>
          <p:cNvCxnSpPr>
            <a:cxnSpLocks/>
            <a:stCxn id="292" idx="6"/>
            <a:endCxn id="312" idx="2"/>
          </p:cNvCxnSpPr>
          <p:nvPr/>
        </p:nvCxnSpPr>
        <p:spPr>
          <a:xfrm flipV="1">
            <a:off x="1345308" y="2520789"/>
            <a:ext cx="401821" cy="171818"/>
          </a:xfrm>
          <a:prstGeom prst="line">
            <a:avLst/>
          </a:prstGeom>
          <a:ln w="9525">
            <a:solidFill>
              <a:srgbClr val="008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9" name="Группа 308">
            <a:extLst>
              <a:ext uri="{FF2B5EF4-FFF2-40B4-BE49-F238E27FC236}">
                <a16:creationId xmlns:a16="http://schemas.microsoft.com/office/drawing/2014/main" id="{4E40B972-9A44-4053-9717-ED5DEC72961C}"/>
              </a:ext>
            </a:extLst>
          </p:cNvPr>
          <p:cNvGrpSpPr/>
          <p:nvPr/>
        </p:nvGrpSpPr>
        <p:grpSpPr>
          <a:xfrm>
            <a:off x="1747129" y="1568846"/>
            <a:ext cx="310415" cy="1107151"/>
            <a:chOff x="632036" y="1211773"/>
            <a:chExt cx="443883" cy="1583185"/>
          </a:xfrm>
          <a:solidFill>
            <a:srgbClr val="008000"/>
          </a:solidFill>
        </p:grpSpPr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A8D3117E-FF00-4A33-9D69-C9CAD79F72BA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2AAAF736-EE27-4359-8C3C-42166D863D30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52D2A534-D1D5-475F-B218-5909DE1765F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1349285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79C793-DE9A-40E7-9409-054A42D22C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1B1321A-E38B-4D1F-82C7-EF62940AE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9657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6925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4047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21170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2159147" y="2817447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n753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54CB60-E1EC-4DA7-B1F4-C854FAB0C8F9}"/>
              </a:ext>
            </a:extLst>
          </p:cNvPr>
          <p:cNvSpPr txBox="1"/>
          <p:nvPr/>
        </p:nvSpPr>
        <p:spPr>
          <a:xfrm>
            <a:off x="6385419" y="14932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4E646A-175D-47E9-B326-F349110638FB}"/>
              </a:ext>
            </a:extLst>
          </p:cNvPr>
          <p:cNvSpPr txBox="1"/>
          <p:nvPr/>
        </p:nvSpPr>
        <p:spPr>
          <a:xfrm>
            <a:off x="7097655" y="14932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6207D4-3E6F-4425-9FDF-2E0C34711F46}"/>
              </a:ext>
            </a:extLst>
          </p:cNvPr>
          <p:cNvSpPr txBox="1"/>
          <p:nvPr/>
        </p:nvSpPr>
        <p:spPr>
          <a:xfrm>
            <a:off x="7809891" y="15489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4AED27-7EFF-43DD-AB51-9D36E19AF5BA}"/>
              </a:ext>
            </a:extLst>
          </p:cNvPr>
          <p:cNvSpPr txBox="1"/>
          <p:nvPr/>
        </p:nvSpPr>
        <p:spPr>
          <a:xfrm>
            <a:off x="8563611" y="2914466"/>
            <a:ext cx="996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n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764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49F5A-023C-4ADE-9052-05B5727F7951}"/>
              </a:ext>
            </a:extLst>
          </p:cNvPr>
          <p:cNvSpPr txBox="1"/>
          <p:nvPr/>
        </p:nvSpPr>
        <p:spPr>
          <a:xfrm>
            <a:off x="8563610" y="15489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10450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10450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10450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10450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10450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10450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10450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10450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10450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10450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10450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10450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10450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10450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10450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10450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10450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10450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10450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10450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10450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10450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10450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10450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10450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10450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10450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10450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10450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10450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10450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10450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10450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10450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06D0D2F-3D4D-4ADE-9387-0AB301372FEE}"/>
              </a:ext>
            </a:extLst>
          </p:cNvPr>
          <p:cNvCxnSpPr>
            <a:stCxn id="227" idx="6"/>
            <a:endCxn id="233" idx="2"/>
          </p:cNvCxnSpPr>
          <p:nvPr/>
        </p:nvCxnSpPr>
        <p:spPr>
          <a:xfrm flipV="1">
            <a:off x="10450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7573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7573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7573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7573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7573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7573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7573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7573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7573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7573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7573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7573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7573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7573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7573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7346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4469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21591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id="{378087F2-3598-4D1D-93C8-82667D7685D2}"/>
              </a:ext>
            </a:extLst>
          </p:cNvPr>
          <p:cNvCxnSpPr>
            <a:stCxn id="317" idx="6"/>
            <a:endCxn id="300" idx="2"/>
          </p:cNvCxnSpPr>
          <p:nvPr/>
        </p:nvCxnSpPr>
        <p:spPr>
          <a:xfrm>
            <a:off x="6706528" y="915703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>
            <a:extLst>
              <a:ext uri="{FF2B5EF4-FFF2-40B4-BE49-F238E27FC236}">
                <a16:creationId xmlns:a16="http://schemas.microsoft.com/office/drawing/2014/main" id="{06352A74-70C1-482F-B882-E92F79D03E5A}"/>
              </a:ext>
            </a:extLst>
          </p:cNvPr>
          <p:cNvCxnSpPr>
            <a:stCxn id="317" idx="6"/>
            <a:endCxn id="301" idx="2"/>
          </p:cNvCxnSpPr>
          <p:nvPr/>
        </p:nvCxnSpPr>
        <p:spPr>
          <a:xfrm>
            <a:off x="6706528" y="915703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>
            <a:extLst>
              <a:ext uri="{FF2B5EF4-FFF2-40B4-BE49-F238E27FC236}">
                <a16:creationId xmlns:a16="http://schemas.microsoft.com/office/drawing/2014/main" id="{52F522EF-7264-4754-9C85-6E3FDC298AB7}"/>
              </a:ext>
            </a:extLst>
          </p:cNvPr>
          <p:cNvCxnSpPr>
            <a:stCxn id="317" idx="6"/>
            <a:endCxn id="302" idx="2"/>
          </p:cNvCxnSpPr>
          <p:nvPr/>
        </p:nvCxnSpPr>
        <p:spPr>
          <a:xfrm>
            <a:off x="6706528" y="915705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>
            <a:extLst>
              <a:ext uri="{FF2B5EF4-FFF2-40B4-BE49-F238E27FC236}">
                <a16:creationId xmlns:a16="http://schemas.microsoft.com/office/drawing/2014/main" id="{2AF25DC1-5490-4F59-93BB-EC25E521485D}"/>
              </a:ext>
            </a:extLst>
          </p:cNvPr>
          <p:cNvCxnSpPr>
            <a:stCxn id="317" idx="6"/>
            <a:endCxn id="303" idx="2"/>
          </p:cNvCxnSpPr>
          <p:nvPr/>
        </p:nvCxnSpPr>
        <p:spPr>
          <a:xfrm>
            <a:off x="6706528" y="915705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25476C82-0733-4AF3-975F-82F87C9BEBE6}"/>
              </a:ext>
            </a:extLst>
          </p:cNvPr>
          <p:cNvCxnSpPr>
            <a:stCxn id="317" idx="6"/>
            <a:endCxn id="304" idx="2"/>
          </p:cNvCxnSpPr>
          <p:nvPr/>
        </p:nvCxnSpPr>
        <p:spPr>
          <a:xfrm>
            <a:off x="6706528" y="915703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>
            <a:extLst>
              <a:ext uri="{FF2B5EF4-FFF2-40B4-BE49-F238E27FC236}">
                <a16:creationId xmlns:a16="http://schemas.microsoft.com/office/drawing/2014/main" id="{2A807410-4A0C-40B7-9F48-B9259F6A3F73}"/>
              </a:ext>
            </a:extLst>
          </p:cNvPr>
          <p:cNvCxnSpPr>
            <a:stCxn id="318" idx="6"/>
            <a:endCxn id="300" idx="2"/>
          </p:cNvCxnSpPr>
          <p:nvPr/>
        </p:nvCxnSpPr>
        <p:spPr>
          <a:xfrm flipV="1">
            <a:off x="6706528" y="1116787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F1F627DD-5095-4659-8417-CD375DA456A9}"/>
              </a:ext>
            </a:extLst>
          </p:cNvPr>
          <p:cNvCxnSpPr>
            <a:stCxn id="318" idx="6"/>
            <a:endCxn id="301" idx="2"/>
          </p:cNvCxnSpPr>
          <p:nvPr/>
        </p:nvCxnSpPr>
        <p:spPr>
          <a:xfrm>
            <a:off x="6706528" y="1320386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B27EFE51-57D1-4799-A240-A5BFA1C20539}"/>
              </a:ext>
            </a:extLst>
          </p:cNvPr>
          <p:cNvCxnSpPr>
            <a:stCxn id="318" idx="6"/>
            <a:endCxn id="302" idx="2"/>
          </p:cNvCxnSpPr>
          <p:nvPr/>
        </p:nvCxnSpPr>
        <p:spPr>
          <a:xfrm>
            <a:off x="6706528" y="1320384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820FF0C7-CBE4-46E0-ACBA-192280D2E3B9}"/>
              </a:ext>
            </a:extLst>
          </p:cNvPr>
          <p:cNvCxnSpPr>
            <a:stCxn id="318" idx="6"/>
            <a:endCxn id="304" idx="2"/>
          </p:cNvCxnSpPr>
          <p:nvPr/>
        </p:nvCxnSpPr>
        <p:spPr>
          <a:xfrm>
            <a:off x="6706528" y="1320386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C842A020-D337-4C11-8290-20D36048A935}"/>
              </a:ext>
            </a:extLst>
          </p:cNvPr>
          <p:cNvCxnSpPr>
            <a:stCxn id="319" idx="6"/>
            <a:endCxn id="300" idx="2"/>
          </p:cNvCxnSpPr>
          <p:nvPr/>
        </p:nvCxnSpPr>
        <p:spPr>
          <a:xfrm flipV="1">
            <a:off x="6706528" y="1116787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единительная линия 247">
            <a:extLst>
              <a:ext uri="{FF2B5EF4-FFF2-40B4-BE49-F238E27FC236}">
                <a16:creationId xmlns:a16="http://schemas.microsoft.com/office/drawing/2014/main" id="{F2A3EA85-4F4D-4E8D-8C59-31ABFE2FCC75}"/>
              </a:ext>
            </a:extLst>
          </p:cNvPr>
          <p:cNvCxnSpPr>
            <a:stCxn id="319" idx="6"/>
            <a:endCxn id="301" idx="2"/>
          </p:cNvCxnSpPr>
          <p:nvPr/>
        </p:nvCxnSpPr>
        <p:spPr>
          <a:xfrm flipV="1">
            <a:off x="6706528" y="1515155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27474DEA-64BC-4DAD-8056-2E6E6B200E38}"/>
              </a:ext>
            </a:extLst>
          </p:cNvPr>
          <p:cNvCxnSpPr>
            <a:stCxn id="319" idx="6"/>
            <a:endCxn id="302" idx="2"/>
          </p:cNvCxnSpPr>
          <p:nvPr/>
        </p:nvCxnSpPr>
        <p:spPr>
          <a:xfrm>
            <a:off x="6706528" y="1706126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>
            <a:extLst>
              <a:ext uri="{FF2B5EF4-FFF2-40B4-BE49-F238E27FC236}">
                <a16:creationId xmlns:a16="http://schemas.microsoft.com/office/drawing/2014/main" id="{A71A0AE1-BE7A-4447-A7AF-83EE4EB205E2}"/>
              </a:ext>
            </a:extLst>
          </p:cNvPr>
          <p:cNvCxnSpPr>
            <a:stCxn id="319" idx="6"/>
            <a:endCxn id="303" idx="2"/>
          </p:cNvCxnSpPr>
          <p:nvPr/>
        </p:nvCxnSpPr>
        <p:spPr>
          <a:xfrm>
            <a:off x="6706528" y="1706126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D6A0E234-37D5-4DEF-ADEA-98B85A2B28C4}"/>
              </a:ext>
            </a:extLst>
          </p:cNvPr>
          <p:cNvCxnSpPr>
            <a:stCxn id="319" idx="6"/>
            <a:endCxn id="304" idx="2"/>
          </p:cNvCxnSpPr>
          <p:nvPr/>
        </p:nvCxnSpPr>
        <p:spPr>
          <a:xfrm>
            <a:off x="6706528" y="1706128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>
            <a:extLst>
              <a:ext uri="{FF2B5EF4-FFF2-40B4-BE49-F238E27FC236}">
                <a16:creationId xmlns:a16="http://schemas.microsoft.com/office/drawing/2014/main" id="{6BE51824-80C5-42C5-BA95-1AA9B6CB1C72}"/>
              </a:ext>
            </a:extLst>
          </p:cNvPr>
          <p:cNvCxnSpPr>
            <a:stCxn id="320" idx="6"/>
            <a:endCxn id="300" idx="2"/>
          </p:cNvCxnSpPr>
          <p:nvPr/>
        </p:nvCxnSpPr>
        <p:spPr>
          <a:xfrm flipV="1">
            <a:off x="6706528" y="1116785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>
            <a:extLst>
              <a:ext uri="{FF2B5EF4-FFF2-40B4-BE49-F238E27FC236}">
                <a16:creationId xmlns:a16="http://schemas.microsoft.com/office/drawing/2014/main" id="{00E00682-E6C0-4622-B7A5-87D5A6005141}"/>
              </a:ext>
            </a:extLst>
          </p:cNvPr>
          <p:cNvCxnSpPr>
            <a:stCxn id="320" idx="6"/>
            <a:endCxn id="301" idx="2"/>
          </p:cNvCxnSpPr>
          <p:nvPr/>
        </p:nvCxnSpPr>
        <p:spPr>
          <a:xfrm flipV="1">
            <a:off x="6706528" y="1515153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C3B421A8-162B-422A-A332-A8F08F9AA791}"/>
              </a:ext>
            </a:extLst>
          </p:cNvPr>
          <p:cNvCxnSpPr>
            <a:stCxn id="320" idx="6"/>
            <a:endCxn id="302" idx="2"/>
          </p:cNvCxnSpPr>
          <p:nvPr/>
        </p:nvCxnSpPr>
        <p:spPr>
          <a:xfrm flipV="1">
            <a:off x="6706528" y="1913522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>
            <a:extLst>
              <a:ext uri="{FF2B5EF4-FFF2-40B4-BE49-F238E27FC236}">
                <a16:creationId xmlns:a16="http://schemas.microsoft.com/office/drawing/2014/main" id="{053CD7AC-8484-41E1-95F4-3C505F7AEEEE}"/>
              </a:ext>
            </a:extLst>
          </p:cNvPr>
          <p:cNvCxnSpPr>
            <a:stCxn id="320" idx="6"/>
            <a:endCxn id="303" idx="2"/>
          </p:cNvCxnSpPr>
          <p:nvPr/>
        </p:nvCxnSpPr>
        <p:spPr>
          <a:xfrm>
            <a:off x="6706528" y="2110809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72C16B60-20A9-4DF1-AFBF-B1ACE6DD0D29}"/>
              </a:ext>
            </a:extLst>
          </p:cNvPr>
          <p:cNvCxnSpPr>
            <a:stCxn id="320" idx="6"/>
            <a:endCxn id="304" idx="2"/>
          </p:cNvCxnSpPr>
          <p:nvPr/>
        </p:nvCxnSpPr>
        <p:spPr>
          <a:xfrm>
            <a:off x="6706528" y="2110807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201632DA-3E51-4868-80A2-807049A30472}"/>
              </a:ext>
            </a:extLst>
          </p:cNvPr>
          <p:cNvCxnSpPr>
            <a:stCxn id="321" idx="6"/>
            <a:endCxn id="300" idx="2"/>
          </p:cNvCxnSpPr>
          <p:nvPr/>
        </p:nvCxnSpPr>
        <p:spPr>
          <a:xfrm flipV="1">
            <a:off x="6706528" y="1116787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61393088-15BC-44D0-A70B-10EF5A504BFE}"/>
              </a:ext>
            </a:extLst>
          </p:cNvPr>
          <p:cNvCxnSpPr>
            <a:stCxn id="301" idx="2"/>
            <a:endCxn id="321" idx="6"/>
          </p:cNvCxnSpPr>
          <p:nvPr/>
        </p:nvCxnSpPr>
        <p:spPr>
          <a:xfrm flipH="1">
            <a:off x="6706528" y="1515155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>
            <a:extLst>
              <a:ext uri="{FF2B5EF4-FFF2-40B4-BE49-F238E27FC236}">
                <a16:creationId xmlns:a16="http://schemas.microsoft.com/office/drawing/2014/main" id="{138E0DAF-3AA4-4426-B5CE-80210BAE1496}"/>
              </a:ext>
            </a:extLst>
          </p:cNvPr>
          <p:cNvCxnSpPr>
            <a:stCxn id="302" idx="2"/>
            <a:endCxn id="321" idx="6"/>
          </p:cNvCxnSpPr>
          <p:nvPr/>
        </p:nvCxnSpPr>
        <p:spPr>
          <a:xfrm flipH="1">
            <a:off x="6706528" y="1913520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единительная линия 259">
            <a:extLst>
              <a:ext uri="{FF2B5EF4-FFF2-40B4-BE49-F238E27FC236}">
                <a16:creationId xmlns:a16="http://schemas.microsoft.com/office/drawing/2014/main" id="{9AFB45B3-A0AE-4382-9BBC-450CE7CFB397}"/>
              </a:ext>
            </a:extLst>
          </p:cNvPr>
          <p:cNvCxnSpPr>
            <a:stCxn id="321" idx="6"/>
            <a:endCxn id="303" idx="2"/>
          </p:cNvCxnSpPr>
          <p:nvPr/>
        </p:nvCxnSpPr>
        <p:spPr>
          <a:xfrm flipV="1">
            <a:off x="6706528" y="2311888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единительная линия 260">
            <a:extLst>
              <a:ext uri="{FF2B5EF4-FFF2-40B4-BE49-F238E27FC236}">
                <a16:creationId xmlns:a16="http://schemas.microsoft.com/office/drawing/2014/main" id="{D8511209-ED97-4231-9E3F-3D0278E007B5}"/>
              </a:ext>
            </a:extLst>
          </p:cNvPr>
          <p:cNvCxnSpPr>
            <a:stCxn id="321" idx="6"/>
            <a:endCxn id="304" idx="2"/>
          </p:cNvCxnSpPr>
          <p:nvPr/>
        </p:nvCxnSpPr>
        <p:spPr>
          <a:xfrm>
            <a:off x="6706528" y="2506634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id="{4F1B085F-253D-4162-A9E0-714B303B8922}"/>
              </a:ext>
            </a:extLst>
          </p:cNvPr>
          <p:cNvCxnSpPr>
            <a:cxnSpLocks/>
            <a:stCxn id="322" idx="6"/>
            <a:endCxn id="300" idx="2"/>
          </p:cNvCxnSpPr>
          <p:nvPr/>
        </p:nvCxnSpPr>
        <p:spPr>
          <a:xfrm flipV="1">
            <a:off x="6706529" y="1116785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>
            <a:extLst>
              <a:ext uri="{FF2B5EF4-FFF2-40B4-BE49-F238E27FC236}">
                <a16:creationId xmlns:a16="http://schemas.microsoft.com/office/drawing/2014/main" id="{5D528617-A260-40B4-BEBC-8C427333FC26}"/>
              </a:ext>
            </a:extLst>
          </p:cNvPr>
          <p:cNvCxnSpPr>
            <a:cxnSpLocks/>
            <a:stCxn id="322" idx="6"/>
            <a:endCxn id="301" idx="2"/>
          </p:cNvCxnSpPr>
          <p:nvPr/>
        </p:nvCxnSpPr>
        <p:spPr>
          <a:xfrm flipV="1">
            <a:off x="6706529" y="1515153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>
            <a:extLst>
              <a:ext uri="{FF2B5EF4-FFF2-40B4-BE49-F238E27FC236}">
                <a16:creationId xmlns:a16="http://schemas.microsoft.com/office/drawing/2014/main" id="{26F5E595-61C9-4ACB-9905-631C77C34A61}"/>
              </a:ext>
            </a:extLst>
          </p:cNvPr>
          <p:cNvCxnSpPr>
            <a:cxnSpLocks/>
            <a:stCxn id="322" idx="6"/>
            <a:endCxn id="302" idx="2"/>
          </p:cNvCxnSpPr>
          <p:nvPr/>
        </p:nvCxnSpPr>
        <p:spPr>
          <a:xfrm flipV="1">
            <a:off x="6706529" y="1913522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901A30BA-F102-4765-A8D8-5FE249E72D26}"/>
              </a:ext>
            </a:extLst>
          </p:cNvPr>
          <p:cNvCxnSpPr>
            <a:cxnSpLocks/>
            <a:stCxn id="322" idx="6"/>
            <a:endCxn id="303" idx="2"/>
          </p:cNvCxnSpPr>
          <p:nvPr/>
        </p:nvCxnSpPr>
        <p:spPr>
          <a:xfrm flipV="1">
            <a:off x="6706529" y="2311890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F4CD1F5C-C257-48F1-A8FC-561700370306}"/>
              </a:ext>
            </a:extLst>
          </p:cNvPr>
          <p:cNvCxnSpPr>
            <a:cxnSpLocks/>
            <a:stCxn id="322" idx="6"/>
            <a:endCxn id="304" idx="2"/>
          </p:cNvCxnSpPr>
          <p:nvPr/>
        </p:nvCxnSpPr>
        <p:spPr>
          <a:xfrm flipV="1">
            <a:off x="6706529" y="2710255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3046342A-EA1B-47CF-8D12-1A5452809AC6}"/>
              </a:ext>
            </a:extLst>
          </p:cNvPr>
          <p:cNvCxnSpPr>
            <a:stCxn id="300" idx="6"/>
            <a:endCxn id="310" idx="2"/>
          </p:cNvCxnSpPr>
          <p:nvPr/>
        </p:nvCxnSpPr>
        <p:spPr>
          <a:xfrm>
            <a:off x="7468927" y="1116785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единительная линия 267">
            <a:extLst>
              <a:ext uri="{FF2B5EF4-FFF2-40B4-BE49-F238E27FC236}">
                <a16:creationId xmlns:a16="http://schemas.microsoft.com/office/drawing/2014/main" id="{C603890F-52FB-43FC-9BF6-61CFD40E7B7D}"/>
              </a:ext>
            </a:extLst>
          </p:cNvPr>
          <p:cNvCxnSpPr>
            <a:stCxn id="300" idx="6"/>
            <a:endCxn id="311" idx="2"/>
          </p:cNvCxnSpPr>
          <p:nvPr/>
        </p:nvCxnSpPr>
        <p:spPr>
          <a:xfrm>
            <a:off x="7468927" y="1116787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единительная линия 268">
            <a:extLst>
              <a:ext uri="{FF2B5EF4-FFF2-40B4-BE49-F238E27FC236}">
                <a16:creationId xmlns:a16="http://schemas.microsoft.com/office/drawing/2014/main" id="{AA7DBF72-E4BE-4BBA-94D4-39EF31FEEB8C}"/>
              </a:ext>
            </a:extLst>
          </p:cNvPr>
          <p:cNvCxnSpPr>
            <a:stCxn id="300" idx="6"/>
            <a:endCxn id="312" idx="2"/>
          </p:cNvCxnSpPr>
          <p:nvPr/>
        </p:nvCxnSpPr>
        <p:spPr>
          <a:xfrm>
            <a:off x="7468927" y="1116787"/>
            <a:ext cx="414518" cy="11906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>
            <a:extLst>
              <a:ext uri="{FF2B5EF4-FFF2-40B4-BE49-F238E27FC236}">
                <a16:creationId xmlns:a16="http://schemas.microsoft.com/office/drawing/2014/main" id="{3126C6F3-EEA5-462F-9BFC-CA5F22CC7AB9}"/>
              </a:ext>
            </a:extLst>
          </p:cNvPr>
          <p:cNvCxnSpPr>
            <a:stCxn id="300" idx="6"/>
            <a:endCxn id="313" idx="2"/>
          </p:cNvCxnSpPr>
          <p:nvPr/>
        </p:nvCxnSpPr>
        <p:spPr>
          <a:xfrm>
            <a:off x="7468927" y="1116785"/>
            <a:ext cx="414518" cy="15890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40FDB95D-55B8-4E5D-B6F5-C81F5994EE3E}"/>
              </a:ext>
            </a:extLst>
          </p:cNvPr>
          <p:cNvCxnSpPr>
            <a:stCxn id="301" idx="6"/>
            <a:endCxn id="310" idx="2"/>
          </p:cNvCxnSpPr>
          <p:nvPr/>
        </p:nvCxnSpPr>
        <p:spPr>
          <a:xfrm flipV="1">
            <a:off x="7468927" y="1510721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0C1C1850-F839-4832-BDAE-0B8842AE6579}"/>
              </a:ext>
            </a:extLst>
          </p:cNvPr>
          <p:cNvCxnSpPr>
            <a:stCxn id="301" idx="6"/>
            <a:endCxn id="311" idx="2"/>
          </p:cNvCxnSpPr>
          <p:nvPr/>
        </p:nvCxnSpPr>
        <p:spPr>
          <a:xfrm>
            <a:off x="7468927" y="1515155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53D983CF-AE3C-48DD-A10A-06E07E1D64F3}"/>
              </a:ext>
            </a:extLst>
          </p:cNvPr>
          <p:cNvCxnSpPr>
            <a:stCxn id="301" idx="6"/>
            <a:endCxn id="312" idx="2"/>
          </p:cNvCxnSpPr>
          <p:nvPr/>
        </p:nvCxnSpPr>
        <p:spPr>
          <a:xfrm>
            <a:off x="7468927" y="1515155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F2E93956-CDD7-4129-9D1B-72275B8138F0}"/>
              </a:ext>
            </a:extLst>
          </p:cNvPr>
          <p:cNvCxnSpPr>
            <a:stCxn id="301" idx="6"/>
            <a:endCxn id="313" idx="2"/>
          </p:cNvCxnSpPr>
          <p:nvPr/>
        </p:nvCxnSpPr>
        <p:spPr>
          <a:xfrm>
            <a:off x="7468927" y="1515153"/>
            <a:ext cx="414518" cy="11906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>
            <a:extLst>
              <a:ext uri="{FF2B5EF4-FFF2-40B4-BE49-F238E27FC236}">
                <a16:creationId xmlns:a16="http://schemas.microsoft.com/office/drawing/2014/main" id="{F2AB18B9-56D7-48CE-A54A-C847D8908E39}"/>
              </a:ext>
            </a:extLst>
          </p:cNvPr>
          <p:cNvCxnSpPr>
            <a:stCxn id="302" idx="6"/>
            <a:endCxn id="310" idx="2"/>
          </p:cNvCxnSpPr>
          <p:nvPr/>
        </p:nvCxnSpPr>
        <p:spPr>
          <a:xfrm flipV="1">
            <a:off x="7468927" y="1510723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7DFD8B3E-5ACB-4A7E-90D1-4B2E6AC3EBBE}"/>
              </a:ext>
            </a:extLst>
          </p:cNvPr>
          <p:cNvCxnSpPr>
            <a:stCxn id="302" idx="6"/>
            <a:endCxn id="311" idx="2"/>
          </p:cNvCxnSpPr>
          <p:nvPr/>
        </p:nvCxnSpPr>
        <p:spPr>
          <a:xfrm flipV="1">
            <a:off x="7468927" y="1909088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C717904A-3B90-48F1-8DD6-C448E38525CE}"/>
              </a:ext>
            </a:extLst>
          </p:cNvPr>
          <p:cNvCxnSpPr>
            <a:stCxn id="302" idx="6"/>
            <a:endCxn id="312" idx="2"/>
          </p:cNvCxnSpPr>
          <p:nvPr/>
        </p:nvCxnSpPr>
        <p:spPr>
          <a:xfrm>
            <a:off x="7468927" y="1913520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A6710558-623F-445C-A494-6688D2DC769B}"/>
              </a:ext>
            </a:extLst>
          </p:cNvPr>
          <p:cNvCxnSpPr>
            <a:stCxn id="302" idx="6"/>
            <a:endCxn id="313" idx="2"/>
          </p:cNvCxnSpPr>
          <p:nvPr/>
        </p:nvCxnSpPr>
        <p:spPr>
          <a:xfrm>
            <a:off x="7468927" y="1913522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3887FED3-415E-47E8-B468-AAEEB2F45EBD}"/>
              </a:ext>
            </a:extLst>
          </p:cNvPr>
          <p:cNvCxnSpPr>
            <a:stCxn id="303" idx="6"/>
            <a:endCxn id="310" idx="2"/>
          </p:cNvCxnSpPr>
          <p:nvPr/>
        </p:nvCxnSpPr>
        <p:spPr>
          <a:xfrm flipV="1">
            <a:off x="7468927" y="1510723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>
            <a:extLst>
              <a:ext uri="{FF2B5EF4-FFF2-40B4-BE49-F238E27FC236}">
                <a16:creationId xmlns:a16="http://schemas.microsoft.com/office/drawing/2014/main" id="{92F23564-4B9A-4746-893A-BAABABB480D4}"/>
              </a:ext>
            </a:extLst>
          </p:cNvPr>
          <p:cNvCxnSpPr>
            <a:stCxn id="303" idx="6"/>
            <a:endCxn id="311" idx="2"/>
          </p:cNvCxnSpPr>
          <p:nvPr/>
        </p:nvCxnSpPr>
        <p:spPr>
          <a:xfrm flipV="1">
            <a:off x="7468927" y="1909088"/>
            <a:ext cx="414518" cy="4028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>
            <a:extLst>
              <a:ext uri="{FF2B5EF4-FFF2-40B4-BE49-F238E27FC236}">
                <a16:creationId xmlns:a16="http://schemas.microsoft.com/office/drawing/2014/main" id="{458A0157-14D3-4CFC-8CA2-E40F4B729DE2}"/>
              </a:ext>
            </a:extLst>
          </p:cNvPr>
          <p:cNvCxnSpPr>
            <a:stCxn id="303" idx="6"/>
            <a:endCxn id="312" idx="2"/>
          </p:cNvCxnSpPr>
          <p:nvPr/>
        </p:nvCxnSpPr>
        <p:spPr>
          <a:xfrm flipV="1">
            <a:off x="7468927" y="2307456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>
            <a:extLst>
              <a:ext uri="{FF2B5EF4-FFF2-40B4-BE49-F238E27FC236}">
                <a16:creationId xmlns:a16="http://schemas.microsoft.com/office/drawing/2014/main" id="{27DC8C4D-1915-43D6-9BF3-798E5DEB85BD}"/>
              </a:ext>
            </a:extLst>
          </p:cNvPr>
          <p:cNvCxnSpPr>
            <a:stCxn id="303" idx="6"/>
            <a:endCxn id="313" idx="2"/>
          </p:cNvCxnSpPr>
          <p:nvPr/>
        </p:nvCxnSpPr>
        <p:spPr>
          <a:xfrm>
            <a:off x="7468927" y="2311890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единительная линия 282">
            <a:extLst>
              <a:ext uri="{FF2B5EF4-FFF2-40B4-BE49-F238E27FC236}">
                <a16:creationId xmlns:a16="http://schemas.microsoft.com/office/drawing/2014/main" id="{D2AC1AE4-B7C4-45A3-9438-CFF6B141AC0E}"/>
              </a:ext>
            </a:extLst>
          </p:cNvPr>
          <p:cNvCxnSpPr>
            <a:stCxn id="304" idx="6"/>
            <a:endCxn id="310" idx="2"/>
          </p:cNvCxnSpPr>
          <p:nvPr/>
        </p:nvCxnSpPr>
        <p:spPr>
          <a:xfrm flipV="1">
            <a:off x="7468927" y="1510721"/>
            <a:ext cx="414518" cy="11995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>
            <a:extLst>
              <a:ext uri="{FF2B5EF4-FFF2-40B4-BE49-F238E27FC236}">
                <a16:creationId xmlns:a16="http://schemas.microsoft.com/office/drawing/2014/main" id="{2DEA3DAD-BF81-4FA4-818E-A96A91357F2B}"/>
              </a:ext>
            </a:extLst>
          </p:cNvPr>
          <p:cNvCxnSpPr>
            <a:stCxn id="304" idx="6"/>
            <a:endCxn id="311" idx="2"/>
          </p:cNvCxnSpPr>
          <p:nvPr/>
        </p:nvCxnSpPr>
        <p:spPr>
          <a:xfrm flipV="1">
            <a:off x="7468927" y="1909090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>
            <a:extLst>
              <a:ext uri="{FF2B5EF4-FFF2-40B4-BE49-F238E27FC236}">
                <a16:creationId xmlns:a16="http://schemas.microsoft.com/office/drawing/2014/main" id="{AE308AE3-60FB-4C0B-B9B2-F7B52E5C4143}"/>
              </a:ext>
            </a:extLst>
          </p:cNvPr>
          <p:cNvCxnSpPr>
            <a:stCxn id="304" idx="6"/>
            <a:endCxn id="312" idx="2"/>
          </p:cNvCxnSpPr>
          <p:nvPr/>
        </p:nvCxnSpPr>
        <p:spPr>
          <a:xfrm flipV="1">
            <a:off x="7468927" y="2307458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>
            <a:extLst>
              <a:ext uri="{FF2B5EF4-FFF2-40B4-BE49-F238E27FC236}">
                <a16:creationId xmlns:a16="http://schemas.microsoft.com/office/drawing/2014/main" id="{D61D2BAF-73CC-48C0-BFBB-6504E134F962}"/>
              </a:ext>
            </a:extLst>
          </p:cNvPr>
          <p:cNvCxnSpPr>
            <a:stCxn id="304" idx="6"/>
            <a:endCxn id="313" idx="2"/>
          </p:cNvCxnSpPr>
          <p:nvPr/>
        </p:nvCxnSpPr>
        <p:spPr>
          <a:xfrm flipV="1">
            <a:off x="7468927" y="2705823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>
            <a:extLst>
              <a:ext uri="{FF2B5EF4-FFF2-40B4-BE49-F238E27FC236}">
                <a16:creationId xmlns:a16="http://schemas.microsoft.com/office/drawing/2014/main" id="{7649FACE-DEA2-47A7-9185-230BBFE78B32}"/>
              </a:ext>
            </a:extLst>
          </p:cNvPr>
          <p:cNvCxnSpPr>
            <a:cxnSpLocks/>
            <a:stCxn id="310" idx="6"/>
            <a:endCxn id="306" idx="2"/>
          </p:cNvCxnSpPr>
          <p:nvPr/>
        </p:nvCxnSpPr>
        <p:spPr>
          <a:xfrm>
            <a:off x="8193862" y="1510723"/>
            <a:ext cx="453995" cy="2294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единительная линия 287">
            <a:extLst>
              <a:ext uri="{FF2B5EF4-FFF2-40B4-BE49-F238E27FC236}">
                <a16:creationId xmlns:a16="http://schemas.microsoft.com/office/drawing/2014/main" id="{8C633913-98A4-4FFF-A33C-E360860CB1A4}"/>
              </a:ext>
            </a:extLst>
          </p:cNvPr>
          <p:cNvCxnSpPr>
            <a:cxnSpLocks/>
            <a:stCxn id="310" idx="6"/>
            <a:endCxn id="307" idx="2"/>
          </p:cNvCxnSpPr>
          <p:nvPr/>
        </p:nvCxnSpPr>
        <p:spPr>
          <a:xfrm>
            <a:off x="8193862" y="1510723"/>
            <a:ext cx="453995" cy="6278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>
            <a:extLst>
              <a:ext uri="{FF2B5EF4-FFF2-40B4-BE49-F238E27FC236}">
                <a16:creationId xmlns:a16="http://schemas.microsoft.com/office/drawing/2014/main" id="{550AE74C-5473-46C8-B8B8-D78F6046C9D1}"/>
              </a:ext>
            </a:extLst>
          </p:cNvPr>
          <p:cNvCxnSpPr>
            <a:cxnSpLocks/>
            <a:stCxn id="310" idx="6"/>
            <a:endCxn id="308" idx="2"/>
          </p:cNvCxnSpPr>
          <p:nvPr/>
        </p:nvCxnSpPr>
        <p:spPr>
          <a:xfrm>
            <a:off x="8193862" y="1510721"/>
            <a:ext cx="453995" cy="102617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>
            <a:extLst>
              <a:ext uri="{FF2B5EF4-FFF2-40B4-BE49-F238E27FC236}">
                <a16:creationId xmlns:a16="http://schemas.microsoft.com/office/drawing/2014/main" id="{B460FCED-A589-4CD9-A2BC-2FA9B60D109C}"/>
              </a:ext>
            </a:extLst>
          </p:cNvPr>
          <p:cNvCxnSpPr>
            <a:cxnSpLocks/>
            <a:stCxn id="311" idx="6"/>
            <a:endCxn id="306" idx="2"/>
          </p:cNvCxnSpPr>
          <p:nvPr/>
        </p:nvCxnSpPr>
        <p:spPr>
          <a:xfrm flipV="1">
            <a:off x="8193862" y="1740158"/>
            <a:ext cx="453995" cy="1689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единительная линия 290">
            <a:extLst>
              <a:ext uri="{FF2B5EF4-FFF2-40B4-BE49-F238E27FC236}">
                <a16:creationId xmlns:a16="http://schemas.microsoft.com/office/drawing/2014/main" id="{2DFD792A-1E74-4D4F-BEBA-EB764DE7783B}"/>
              </a:ext>
            </a:extLst>
          </p:cNvPr>
          <p:cNvCxnSpPr>
            <a:cxnSpLocks/>
            <a:stCxn id="311" idx="6"/>
            <a:endCxn id="307" idx="2"/>
          </p:cNvCxnSpPr>
          <p:nvPr/>
        </p:nvCxnSpPr>
        <p:spPr>
          <a:xfrm>
            <a:off x="8193862" y="1909088"/>
            <a:ext cx="453995" cy="2294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id="{F2A995B4-D549-4564-AD78-E6C2B878FB5E}"/>
              </a:ext>
            </a:extLst>
          </p:cNvPr>
          <p:cNvCxnSpPr>
            <a:cxnSpLocks/>
            <a:stCxn id="311" idx="6"/>
            <a:endCxn id="308" idx="2"/>
          </p:cNvCxnSpPr>
          <p:nvPr/>
        </p:nvCxnSpPr>
        <p:spPr>
          <a:xfrm>
            <a:off x="8193862" y="1909090"/>
            <a:ext cx="453995" cy="6278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9C0E79E8-03AB-459D-B2F7-A71C5D750109}"/>
              </a:ext>
            </a:extLst>
          </p:cNvPr>
          <p:cNvCxnSpPr>
            <a:cxnSpLocks/>
            <a:stCxn id="312" idx="6"/>
            <a:endCxn id="306" idx="2"/>
          </p:cNvCxnSpPr>
          <p:nvPr/>
        </p:nvCxnSpPr>
        <p:spPr>
          <a:xfrm flipV="1">
            <a:off x="8193862" y="1740158"/>
            <a:ext cx="453995" cy="5672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>
            <a:extLst>
              <a:ext uri="{FF2B5EF4-FFF2-40B4-BE49-F238E27FC236}">
                <a16:creationId xmlns:a16="http://schemas.microsoft.com/office/drawing/2014/main" id="{BA765DAE-FB00-4302-99B6-7A8F3D404C01}"/>
              </a:ext>
            </a:extLst>
          </p:cNvPr>
          <p:cNvCxnSpPr>
            <a:cxnSpLocks/>
            <a:stCxn id="312" idx="6"/>
            <a:endCxn id="307" idx="2"/>
          </p:cNvCxnSpPr>
          <p:nvPr/>
        </p:nvCxnSpPr>
        <p:spPr>
          <a:xfrm flipV="1">
            <a:off x="8193862" y="2138526"/>
            <a:ext cx="453995" cy="1689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>
            <a:extLst>
              <a:ext uri="{FF2B5EF4-FFF2-40B4-BE49-F238E27FC236}">
                <a16:creationId xmlns:a16="http://schemas.microsoft.com/office/drawing/2014/main" id="{DF278988-0731-43E6-B4FF-32ACE2EA6058}"/>
              </a:ext>
            </a:extLst>
          </p:cNvPr>
          <p:cNvCxnSpPr>
            <a:cxnSpLocks/>
            <a:stCxn id="312" idx="6"/>
            <a:endCxn id="308" idx="2"/>
          </p:cNvCxnSpPr>
          <p:nvPr/>
        </p:nvCxnSpPr>
        <p:spPr>
          <a:xfrm>
            <a:off x="8193862" y="2307458"/>
            <a:ext cx="453995" cy="2294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>
            <a:extLst>
              <a:ext uri="{FF2B5EF4-FFF2-40B4-BE49-F238E27FC236}">
                <a16:creationId xmlns:a16="http://schemas.microsoft.com/office/drawing/2014/main" id="{160B8E0C-4472-4AC2-8646-53206511230C}"/>
              </a:ext>
            </a:extLst>
          </p:cNvPr>
          <p:cNvCxnSpPr>
            <a:cxnSpLocks/>
            <a:stCxn id="313" idx="6"/>
            <a:endCxn id="306" idx="2"/>
          </p:cNvCxnSpPr>
          <p:nvPr/>
        </p:nvCxnSpPr>
        <p:spPr>
          <a:xfrm flipV="1">
            <a:off x="8193862" y="1740160"/>
            <a:ext cx="453995" cy="96566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FE08B11E-67C0-4018-B5C2-42DCAABA11BD}"/>
              </a:ext>
            </a:extLst>
          </p:cNvPr>
          <p:cNvCxnSpPr>
            <a:cxnSpLocks/>
            <a:stCxn id="313" idx="6"/>
            <a:endCxn id="307" idx="2"/>
          </p:cNvCxnSpPr>
          <p:nvPr/>
        </p:nvCxnSpPr>
        <p:spPr>
          <a:xfrm flipV="1">
            <a:off x="8193862" y="2138528"/>
            <a:ext cx="453995" cy="56729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BF0EB48A-ED7D-4471-A7B5-D8DFE264D026}"/>
              </a:ext>
            </a:extLst>
          </p:cNvPr>
          <p:cNvCxnSpPr>
            <a:cxnSpLocks/>
            <a:stCxn id="313" idx="6"/>
            <a:endCxn id="308" idx="2"/>
          </p:cNvCxnSpPr>
          <p:nvPr/>
        </p:nvCxnSpPr>
        <p:spPr>
          <a:xfrm flipV="1">
            <a:off x="8193862" y="2536893"/>
            <a:ext cx="453995" cy="1689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5" name="Группа 304">
            <a:extLst>
              <a:ext uri="{FF2B5EF4-FFF2-40B4-BE49-F238E27FC236}">
                <a16:creationId xmlns:a16="http://schemas.microsoft.com/office/drawing/2014/main" id="{26F4FDEC-BBDF-4885-A71A-6E618B6EE19F}"/>
              </a:ext>
            </a:extLst>
          </p:cNvPr>
          <p:cNvGrpSpPr/>
          <p:nvPr/>
        </p:nvGrpSpPr>
        <p:grpSpPr>
          <a:xfrm>
            <a:off x="8647857" y="1584952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11B1620C-D597-4887-AED6-82D6A6D1854B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E89DC37C-090B-40B6-9C37-F4C17EE8809E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8" name="Овал 307">
              <a:extLst>
                <a:ext uri="{FF2B5EF4-FFF2-40B4-BE49-F238E27FC236}">
                  <a16:creationId xmlns:a16="http://schemas.microsoft.com/office/drawing/2014/main" id="{BF0E28C6-B06A-4FDE-8F21-55BE73AE6FDD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9" name="Группа 308">
            <a:extLst>
              <a:ext uri="{FF2B5EF4-FFF2-40B4-BE49-F238E27FC236}">
                <a16:creationId xmlns:a16="http://schemas.microsoft.com/office/drawing/2014/main" id="{E69CD77F-FBA4-4CBB-897D-6D7981AEA0B8}"/>
              </a:ext>
            </a:extLst>
          </p:cNvPr>
          <p:cNvGrpSpPr/>
          <p:nvPr/>
        </p:nvGrpSpPr>
        <p:grpSpPr>
          <a:xfrm>
            <a:off x="7883447" y="1355513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4B435322-75C1-41C2-B274-27839570F50F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1" name="Овал 310">
              <a:extLst>
                <a:ext uri="{FF2B5EF4-FFF2-40B4-BE49-F238E27FC236}">
                  <a16:creationId xmlns:a16="http://schemas.microsoft.com/office/drawing/2014/main" id="{E1C953FB-09A7-4CC5-9B8F-70BCF59D9D0B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2" name="Овал 311">
              <a:extLst>
                <a:ext uri="{FF2B5EF4-FFF2-40B4-BE49-F238E27FC236}">
                  <a16:creationId xmlns:a16="http://schemas.microsoft.com/office/drawing/2014/main" id="{7DC21F69-FD86-4462-B4C0-16A18DB7E1A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13" name="Овал 312">
              <a:extLst>
                <a:ext uri="{FF2B5EF4-FFF2-40B4-BE49-F238E27FC236}">
                  <a16:creationId xmlns:a16="http://schemas.microsoft.com/office/drawing/2014/main" id="{F3CFF713-B75A-4763-A35E-28EFB96C5526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14" name="Группа 313">
            <a:extLst>
              <a:ext uri="{FF2B5EF4-FFF2-40B4-BE49-F238E27FC236}">
                <a16:creationId xmlns:a16="http://schemas.microsoft.com/office/drawing/2014/main" id="{7FA1F00C-2EB4-40AD-80D4-460A3812F822}"/>
              </a:ext>
            </a:extLst>
          </p:cNvPr>
          <p:cNvGrpSpPr/>
          <p:nvPr/>
        </p:nvGrpSpPr>
        <p:grpSpPr>
          <a:xfrm>
            <a:off x="6396112" y="760495"/>
            <a:ext cx="310416" cy="2687996"/>
            <a:chOff x="6396112" y="760495"/>
            <a:chExt cx="310416" cy="2687996"/>
          </a:xfrm>
        </p:grpSpPr>
        <p:grpSp>
          <p:nvGrpSpPr>
            <p:cNvPr id="315" name="Группа 314">
              <a:extLst>
                <a:ext uri="{FF2B5EF4-FFF2-40B4-BE49-F238E27FC236}">
                  <a16:creationId xmlns:a16="http://schemas.microsoft.com/office/drawing/2014/main" id="{C059A08A-A654-422D-B1FD-EB93CB53BF2E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317" name="Овал 316">
                <a:extLst>
                  <a:ext uri="{FF2B5EF4-FFF2-40B4-BE49-F238E27FC236}">
                    <a16:creationId xmlns:a16="http://schemas.microsoft.com/office/drawing/2014/main" id="{AF6F413C-2616-4C1B-B2D9-9A6D93C65023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8" name="Овал 317">
                <a:extLst>
                  <a:ext uri="{FF2B5EF4-FFF2-40B4-BE49-F238E27FC236}">
                    <a16:creationId xmlns:a16="http://schemas.microsoft.com/office/drawing/2014/main" id="{3CE88B77-F66D-449A-92DE-72FFC1CF0366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9" name="Овал 318">
                <a:extLst>
                  <a:ext uri="{FF2B5EF4-FFF2-40B4-BE49-F238E27FC236}">
                    <a16:creationId xmlns:a16="http://schemas.microsoft.com/office/drawing/2014/main" id="{9D85AB0F-6ECA-44FD-99CC-D087D65E724A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0" name="Овал 319">
                <a:extLst>
                  <a:ext uri="{FF2B5EF4-FFF2-40B4-BE49-F238E27FC236}">
                    <a16:creationId xmlns:a16="http://schemas.microsoft.com/office/drawing/2014/main" id="{9E351836-A0FE-4E61-86CB-C148847515DB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1" name="Овал 320">
                <a:extLst>
                  <a:ext uri="{FF2B5EF4-FFF2-40B4-BE49-F238E27FC236}">
                    <a16:creationId xmlns:a16="http://schemas.microsoft.com/office/drawing/2014/main" id="{EA11BA4D-7381-4302-B265-3852CD2CBE2E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22" name="Овал 321">
                <a:extLst>
                  <a:ext uri="{FF2B5EF4-FFF2-40B4-BE49-F238E27FC236}">
                    <a16:creationId xmlns:a16="http://schemas.microsoft.com/office/drawing/2014/main" id="{850D22A4-0938-4317-9308-9C6E396F576B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16" name="Овал 315">
              <a:extLst>
                <a:ext uri="{FF2B5EF4-FFF2-40B4-BE49-F238E27FC236}">
                  <a16:creationId xmlns:a16="http://schemas.microsoft.com/office/drawing/2014/main" id="{81AAA98B-637D-4BDB-AB38-F357F22841F0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23" name="Прямая соединительная линия 322">
            <a:extLst>
              <a:ext uri="{FF2B5EF4-FFF2-40B4-BE49-F238E27FC236}">
                <a16:creationId xmlns:a16="http://schemas.microsoft.com/office/drawing/2014/main" id="{2B0CF9DF-BA45-48BF-B578-738ED7A2F9A9}"/>
              </a:ext>
            </a:extLst>
          </p:cNvPr>
          <p:cNvCxnSpPr>
            <a:stCxn id="300" idx="2"/>
            <a:endCxn id="316" idx="6"/>
          </p:cNvCxnSpPr>
          <p:nvPr/>
        </p:nvCxnSpPr>
        <p:spPr>
          <a:xfrm flipH="1">
            <a:off x="6706529" y="1116785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6DB1D78B-8D61-4338-B84C-6BC1362A19B0}"/>
              </a:ext>
            </a:extLst>
          </p:cNvPr>
          <p:cNvCxnSpPr>
            <a:stCxn id="301" idx="2"/>
            <a:endCxn id="316" idx="6"/>
          </p:cNvCxnSpPr>
          <p:nvPr/>
        </p:nvCxnSpPr>
        <p:spPr>
          <a:xfrm flipH="1">
            <a:off x="6706529" y="1515153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единительная линия 324">
            <a:extLst>
              <a:ext uri="{FF2B5EF4-FFF2-40B4-BE49-F238E27FC236}">
                <a16:creationId xmlns:a16="http://schemas.microsoft.com/office/drawing/2014/main" id="{1312A572-B57D-4CCE-AC98-6A455888D9ED}"/>
              </a:ext>
            </a:extLst>
          </p:cNvPr>
          <p:cNvCxnSpPr>
            <a:stCxn id="303" idx="2"/>
            <a:endCxn id="316" idx="6"/>
          </p:cNvCxnSpPr>
          <p:nvPr/>
        </p:nvCxnSpPr>
        <p:spPr>
          <a:xfrm flipH="1">
            <a:off x="6706529" y="2311890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единительная линия 325">
            <a:extLst>
              <a:ext uri="{FF2B5EF4-FFF2-40B4-BE49-F238E27FC236}">
                <a16:creationId xmlns:a16="http://schemas.microsoft.com/office/drawing/2014/main" id="{97ABF82E-B5BC-448D-B45C-902D975B540A}"/>
              </a:ext>
            </a:extLst>
          </p:cNvPr>
          <p:cNvCxnSpPr>
            <a:stCxn id="302" idx="2"/>
            <a:endCxn id="316" idx="6"/>
          </p:cNvCxnSpPr>
          <p:nvPr/>
        </p:nvCxnSpPr>
        <p:spPr>
          <a:xfrm flipH="1">
            <a:off x="6706529" y="1913522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55537FB8-0B96-4781-AD5D-7E83E4490E5C}"/>
              </a:ext>
            </a:extLst>
          </p:cNvPr>
          <p:cNvCxnSpPr>
            <a:stCxn id="304" idx="2"/>
            <a:endCxn id="316" idx="6"/>
          </p:cNvCxnSpPr>
          <p:nvPr/>
        </p:nvCxnSpPr>
        <p:spPr>
          <a:xfrm flipH="1">
            <a:off x="6706529" y="2710255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Группа 328">
            <a:extLst>
              <a:ext uri="{FF2B5EF4-FFF2-40B4-BE49-F238E27FC236}">
                <a16:creationId xmlns:a16="http://schemas.microsoft.com/office/drawing/2014/main" id="{9E8FD8C4-D08E-4FEA-88F8-792EB1535869}"/>
              </a:ext>
            </a:extLst>
          </p:cNvPr>
          <p:cNvGrpSpPr/>
          <p:nvPr/>
        </p:nvGrpSpPr>
        <p:grpSpPr>
          <a:xfrm>
            <a:off x="7158512" y="961579"/>
            <a:ext cx="313060" cy="2298457"/>
            <a:chOff x="7139779" y="1158863"/>
            <a:chExt cx="313060" cy="2298457"/>
          </a:xfrm>
        </p:grpSpPr>
        <p:grpSp>
          <p:nvGrpSpPr>
            <p:cNvPr id="299" name="Группа 298">
              <a:extLst>
                <a:ext uri="{FF2B5EF4-FFF2-40B4-BE49-F238E27FC236}">
                  <a16:creationId xmlns:a16="http://schemas.microsoft.com/office/drawing/2014/main" id="{9E4B5A2B-FC5F-4941-A044-CA249D1037E8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300" name="Овал 299">
                <a:extLst>
                  <a:ext uri="{FF2B5EF4-FFF2-40B4-BE49-F238E27FC236}">
                    <a16:creationId xmlns:a16="http://schemas.microsoft.com/office/drawing/2014/main" id="{C50DDF1F-ADBA-4B5D-93CB-584066142C44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1" name="Овал 300">
                <a:extLst>
                  <a:ext uri="{FF2B5EF4-FFF2-40B4-BE49-F238E27FC236}">
                    <a16:creationId xmlns:a16="http://schemas.microsoft.com/office/drawing/2014/main" id="{97B9D670-DF4E-4DC8-A1C0-76562DA07A64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2" name="Овал 301">
                <a:extLst>
                  <a:ext uri="{FF2B5EF4-FFF2-40B4-BE49-F238E27FC236}">
                    <a16:creationId xmlns:a16="http://schemas.microsoft.com/office/drawing/2014/main" id="{7BB34766-60ED-4542-934E-08302E7487D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3" name="Овал 302">
                <a:extLst>
                  <a:ext uri="{FF2B5EF4-FFF2-40B4-BE49-F238E27FC236}">
                    <a16:creationId xmlns:a16="http://schemas.microsoft.com/office/drawing/2014/main" id="{8449EB36-4CB6-4790-88BF-E156F8A4ECA6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04" name="Овал 303">
                <a:extLst>
                  <a:ext uri="{FF2B5EF4-FFF2-40B4-BE49-F238E27FC236}">
                    <a16:creationId xmlns:a16="http://schemas.microsoft.com/office/drawing/2014/main" id="{20879ACE-9503-43B9-B12A-274EAC61A64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28" name="Овал 327">
              <a:extLst>
                <a:ext uri="{FF2B5EF4-FFF2-40B4-BE49-F238E27FC236}">
                  <a16:creationId xmlns:a16="http://schemas.microsoft.com/office/drawing/2014/main" id="{DD4232E5-9301-4282-BF8F-0416D34CF8B1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31" name="Прямая соединительная линия 330">
            <a:extLst>
              <a:ext uri="{FF2B5EF4-FFF2-40B4-BE49-F238E27FC236}">
                <a16:creationId xmlns:a16="http://schemas.microsoft.com/office/drawing/2014/main" id="{9FF209FF-C63F-487A-A571-E4AB5BFA758A}"/>
              </a:ext>
            </a:extLst>
          </p:cNvPr>
          <p:cNvCxnSpPr>
            <a:stCxn id="317" idx="6"/>
            <a:endCxn id="328" idx="2"/>
          </p:cNvCxnSpPr>
          <p:nvPr/>
        </p:nvCxnSpPr>
        <p:spPr>
          <a:xfrm>
            <a:off x="6706530" y="915705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C05D2E5C-816A-41E0-BF3C-E7CD3D7A8756}"/>
              </a:ext>
            </a:extLst>
          </p:cNvPr>
          <p:cNvCxnSpPr>
            <a:stCxn id="328" idx="2"/>
            <a:endCxn id="318" idx="6"/>
          </p:cNvCxnSpPr>
          <p:nvPr/>
        </p:nvCxnSpPr>
        <p:spPr>
          <a:xfrm flipH="1" flipV="1">
            <a:off x="6706530" y="1320384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единительная линия 336">
            <a:extLst>
              <a:ext uri="{FF2B5EF4-FFF2-40B4-BE49-F238E27FC236}">
                <a16:creationId xmlns:a16="http://schemas.microsoft.com/office/drawing/2014/main" id="{793143C3-9020-4EF0-8FC2-1DE7926DCF21}"/>
              </a:ext>
            </a:extLst>
          </p:cNvPr>
          <p:cNvCxnSpPr>
            <a:stCxn id="328" idx="2"/>
            <a:endCxn id="319" idx="6"/>
          </p:cNvCxnSpPr>
          <p:nvPr/>
        </p:nvCxnSpPr>
        <p:spPr>
          <a:xfrm flipH="1" flipV="1">
            <a:off x="6706530" y="1706126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Прямая соединительная линия 338">
            <a:extLst>
              <a:ext uri="{FF2B5EF4-FFF2-40B4-BE49-F238E27FC236}">
                <a16:creationId xmlns:a16="http://schemas.microsoft.com/office/drawing/2014/main" id="{92C5FAA0-9FAE-4BF2-B7D4-565FEA6B74F5}"/>
              </a:ext>
            </a:extLst>
          </p:cNvPr>
          <p:cNvCxnSpPr>
            <a:stCxn id="328" idx="2"/>
            <a:endCxn id="320" idx="6"/>
          </p:cNvCxnSpPr>
          <p:nvPr/>
        </p:nvCxnSpPr>
        <p:spPr>
          <a:xfrm flipH="1" flipV="1">
            <a:off x="6706530" y="2110809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единительная линия 340">
            <a:extLst>
              <a:ext uri="{FF2B5EF4-FFF2-40B4-BE49-F238E27FC236}">
                <a16:creationId xmlns:a16="http://schemas.microsoft.com/office/drawing/2014/main" id="{B928074F-14ED-4B93-B623-7267F5173174}"/>
              </a:ext>
            </a:extLst>
          </p:cNvPr>
          <p:cNvCxnSpPr>
            <a:stCxn id="328" idx="2"/>
            <a:endCxn id="321" idx="6"/>
          </p:cNvCxnSpPr>
          <p:nvPr/>
        </p:nvCxnSpPr>
        <p:spPr>
          <a:xfrm flipH="1" flipV="1">
            <a:off x="6706530" y="2506632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единительная линия 342">
            <a:extLst>
              <a:ext uri="{FF2B5EF4-FFF2-40B4-BE49-F238E27FC236}">
                <a16:creationId xmlns:a16="http://schemas.microsoft.com/office/drawing/2014/main" id="{C85BF31A-40C7-43B8-AAD3-64F72A2FAFDD}"/>
              </a:ext>
            </a:extLst>
          </p:cNvPr>
          <p:cNvCxnSpPr>
            <a:stCxn id="328" idx="2"/>
            <a:endCxn id="322" idx="6"/>
          </p:cNvCxnSpPr>
          <p:nvPr/>
        </p:nvCxnSpPr>
        <p:spPr>
          <a:xfrm flipH="1" flipV="1">
            <a:off x="6706527" y="2907891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единительная линия 344">
            <a:extLst>
              <a:ext uri="{FF2B5EF4-FFF2-40B4-BE49-F238E27FC236}">
                <a16:creationId xmlns:a16="http://schemas.microsoft.com/office/drawing/2014/main" id="{CF841CF1-B553-4254-8324-9C6EF7390B5E}"/>
              </a:ext>
            </a:extLst>
          </p:cNvPr>
          <p:cNvCxnSpPr>
            <a:stCxn id="328" idx="2"/>
            <a:endCxn id="316" idx="6"/>
          </p:cNvCxnSpPr>
          <p:nvPr/>
        </p:nvCxnSpPr>
        <p:spPr>
          <a:xfrm flipH="1">
            <a:off x="6706527" y="3104828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12618D06-22EF-4946-8951-2A69F6E34D84}"/>
              </a:ext>
            </a:extLst>
          </p:cNvPr>
          <p:cNvCxnSpPr>
            <a:stCxn id="328" idx="6"/>
            <a:endCxn id="310" idx="2"/>
          </p:cNvCxnSpPr>
          <p:nvPr/>
        </p:nvCxnSpPr>
        <p:spPr>
          <a:xfrm flipV="1">
            <a:off x="7471574" y="1510723"/>
            <a:ext cx="411873" cy="15941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единительная линия 348">
            <a:extLst>
              <a:ext uri="{FF2B5EF4-FFF2-40B4-BE49-F238E27FC236}">
                <a16:creationId xmlns:a16="http://schemas.microsoft.com/office/drawing/2014/main" id="{6655B0A0-FD39-4B08-9902-CC07F641E2D8}"/>
              </a:ext>
            </a:extLst>
          </p:cNvPr>
          <p:cNvCxnSpPr>
            <a:stCxn id="311" idx="2"/>
            <a:endCxn id="328" idx="6"/>
          </p:cNvCxnSpPr>
          <p:nvPr/>
        </p:nvCxnSpPr>
        <p:spPr>
          <a:xfrm flipH="1">
            <a:off x="7471574" y="1909088"/>
            <a:ext cx="411873" cy="11957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>
            <a:extLst>
              <a:ext uri="{FF2B5EF4-FFF2-40B4-BE49-F238E27FC236}">
                <a16:creationId xmlns:a16="http://schemas.microsoft.com/office/drawing/2014/main" id="{FD77DC3D-8525-49E1-8667-402B3F658ED7}"/>
              </a:ext>
            </a:extLst>
          </p:cNvPr>
          <p:cNvCxnSpPr>
            <a:stCxn id="312" idx="2"/>
            <a:endCxn id="328" idx="6"/>
          </p:cNvCxnSpPr>
          <p:nvPr/>
        </p:nvCxnSpPr>
        <p:spPr>
          <a:xfrm flipH="1">
            <a:off x="7471574" y="2307456"/>
            <a:ext cx="411873" cy="7973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единительная линия 352">
            <a:extLst>
              <a:ext uri="{FF2B5EF4-FFF2-40B4-BE49-F238E27FC236}">
                <a16:creationId xmlns:a16="http://schemas.microsoft.com/office/drawing/2014/main" id="{B11AE5F6-684D-45A1-A54F-89706A0B05D9}"/>
              </a:ext>
            </a:extLst>
          </p:cNvPr>
          <p:cNvCxnSpPr>
            <a:stCxn id="313" idx="2"/>
            <a:endCxn id="328" idx="6"/>
          </p:cNvCxnSpPr>
          <p:nvPr/>
        </p:nvCxnSpPr>
        <p:spPr>
          <a:xfrm flipH="1">
            <a:off x="7471574" y="2705825"/>
            <a:ext cx="411873" cy="3990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TextBox 329">
            <a:extLst>
              <a:ext uri="{FF2B5EF4-FFF2-40B4-BE49-F238E27FC236}">
                <a16:creationId xmlns:a16="http://schemas.microsoft.com/office/drawing/2014/main" id="{FD6C82E3-88DE-4670-A4A5-13011072698B}"/>
              </a:ext>
            </a:extLst>
          </p:cNvPr>
          <p:cNvSpPr txBox="1"/>
          <p:nvPr/>
        </p:nvSpPr>
        <p:spPr>
          <a:xfrm>
            <a:off x="2060981" y="6106512"/>
            <a:ext cx="11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5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654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32" name="Прямая соединительная линия 331">
            <a:extLst>
              <a:ext uri="{FF2B5EF4-FFF2-40B4-BE49-F238E27FC236}">
                <a16:creationId xmlns:a16="http://schemas.microsoft.com/office/drawing/2014/main" id="{BB15C5C0-6C55-488D-802C-48462D223BE5}"/>
              </a:ext>
            </a:extLst>
          </p:cNvPr>
          <p:cNvCxnSpPr>
            <a:stCxn id="410" idx="6"/>
            <a:endCxn id="424" idx="2"/>
          </p:cNvCxnSpPr>
          <p:nvPr/>
        </p:nvCxnSpPr>
        <p:spPr>
          <a:xfrm>
            <a:off x="838297" y="3882795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единительная линия 332">
            <a:extLst>
              <a:ext uri="{FF2B5EF4-FFF2-40B4-BE49-F238E27FC236}">
                <a16:creationId xmlns:a16="http://schemas.microsoft.com/office/drawing/2014/main" id="{6D7DD73B-3B8E-411F-BEAB-4FE665EE54FA}"/>
              </a:ext>
            </a:extLst>
          </p:cNvPr>
          <p:cNvCxnSpPr>
            <a:stCxn id="410" idx="6"/>
            <a:endCxn id="425" idx="2"/>
          </p:cNvCxnSpPr>
          <p:nvPr/>
        </p:nvCxnSpPr>
        <p:spPr>
          <a:xfrm>
            <a:off x="838297" y="3882795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Прямая соединительная линия 333">
            <a:extLst>
              <a:ext uri="{FF2B5EF4-FFF2-40B4-BE49-F238E27FC236}">
                <a16:creationId xmlns:a16="http://schemas.microsoft.com/office/drawing/2014/main" id="{901B7654-EA24-473C-A7E4-1B7E173C6D92}"/>
              </a:ext>
            </a:extLst>
          </p:cNvPr>
          <p:cNvCxnSpPr>
            <a:stCxn id="410" idx="6"/>
            <a:endCxn id="426" idx="2"/>
          </p:cNvCxnSpPr>
          <p:nvPr/>
        </p:nvCxnSpPr>
        <p:spPr>
          <a:xfrm>
            <a:off x="838297" y="3882797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единительная линия 335">
            <a:extLst>
              <a:ext uri="{FF2B5EF4-FFF2-40B4-BE49-F238E27FC236}">
                <a16:creationId xmlns:a16="http://schemas.microsoft.com/office/drawing/2014/main" id="{55397EBA-C3A8-49BC-AF61-8E1A8DBA6A32}"/>
              </a:ext>
            </a:extLst>
          </p:cNvPr>
          <p:cNvCxnSpPr>
            <a:stCxn id="410" idx="6"/>
            <a:endCxn id="427" idx="2"/>
          </p:cNvCxnSpPr>
          <p:nvPr/>
        </p:nvCxnSpPr>
        <p:spPr>
          <a:xfrm>
            <a:off x="838297" y="3882797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FBE39EEE-F29E-41C6-BEAE-72186D82879E}"/>
              </a:ext>
            </a:extLst>
          </p:cNvPr>
          <p:cNvCxnSpPr>
            <a:stCxn id="410" idx="6"/>
            <a:endCxn id="428" idx="2"/>
          </p:cNvCxnSpPr>
          <p:nvPr/>
        </p:nvCxnSpPr>
        <p:spPr>
          <a:xfrm>
            <a:off x="838297" y="3882795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единительная линия 339">
            <a:extLst>
              <a:ext uri="{FF2B5EF4-FFF2-40B4-BE49-F238E27FC236}">
                <a16:creationId xmlns:a16="http://schemas.microsoft.com/office/drawing/2014/main" id="{124E1A93-0B96-45A4-827C-42E148419C4D}"/>
              </a:ext>
            </a:extLst>
          </p:cNvPr>
          <p:cNvCxnSpPr>
            <a:stCxn id="411" idx="6"/>
            <a:endCxn id="424" idx="2"/>
          </p:cNvCxnSpPr>
          <p:nvPr/>
        </p:nvCxnSpPr>
        <p:spPr>
          <a:xfrm flipV="1">
            <a:off x="838297" y="4083879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единительная линия 341">
            <a:extLst>
              <a:ext uri="{FF2B5EF4-FFF2-40B4-BE49-F238E27FC236}">
                <a16:creationId xmlns:a16="http://schemas.microsoft.com/office/drawing/2014/main" id="{F0DA7672-A8FC-40E1-8BDE-9ACAA4780629}"/>
              </a:ext>
            </a:extLst>
          </p:cNvPr>
          <p:cNvCxnSpPr>
            <a:stCxn id="411" idx="6"/>
            <a:endCxn id="425" idx="2"/>
          </p:cNvCxnSpPr>
          <p:nvPr/>
        </p:nvCxnSpPr>
        <p:spPr>
          <a:xfrm>
            <a:off x="838297" y="4287478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единительная линия 343">
            <a:extLst>
              <a:ext uri="{FF2B5EF4-FFF2-40B4-BE49-F238E27FC236}">
                <a16:creationId xmlns:a16="http://schemas.microsoft.com/office/drawing/2014/main" id="{59281E66-4482-4DF1-B049-2FB8655D66F8}"/>
              </a:ext>
            </a:extLst>
          </p:cNvPr>
          <p:cNvCxnSpPr>
            <a:stCxn id="411" idx="6"/>
            <a:endCxn id="426" idx="2"/>
          </p:cNvCxnSpPr>
          <p:nvPr/>
        </p:nvCxnSpPr>
        <p:spPr>
          <a:xfrm>
            <a:off x="838297" y="4287476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0681487C-B27E-4EC6-A1EF-5E0DC223CE45}"/>
              </a:ext>
            </a:extLst>
          </p:cNvPr>
          <p:cNvCxnSpPr>
            <a:stCxn id="411" idx="6"/>
            <a:endCxn id="428" idx="2"/>
          </p:cNvCxnSpPr>
          <p:nvPr/>
        </p:nvCxnSpPr>
        <p:spPr>
          <a:xfrm>
            <a:off x="838297" y="4287478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единительная линия 347">
            <a:extLst>
              <a:ext uri="{FF2B5EF4-FFF2-40B4-BE49-F238E27FC236}">
                <a16:creationId xmlns:a16="http://schemas.microsoft.com/office/drawing/2014/main" id="{20E1EAF8-FB37-499B-9575-8EC5CC18ECA7}"/>
              </a:ext>
            </a:extLst>
          </p:cNvPr>
          <p:cNvCxnSpPr>
            <a:stCxn id="412" idx="6"/>
            <a:endCxn id="424" idx="2"/>
          </p:cNvCxnSpPr>
          <p:nvPr/>
        </p:nvCxnSpPr>
        <p:spPr>
          <a:xfrm flipV="1">
            <a:off x="838297" y="4083879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>
            <a:extLst>
              <a:ext uri="{FF2B5EF4-FFF2-40B4-BE49-F238E27FC236}">
                <a16:creationId xmlns:a16="http://schemas.microsoft.com/office/drawing/2014/main" id="{0043AC55-1DA1-4E5A-AB74-A3A9AE745180}"/>
              </a:ext>
            </a:extLst>
          </p:cNvPr>
          <p:cNvCxnSpPr>
            <a:stCxn id="412" idx="6"/>
            <a:endCxn id="425" idx="2"/>
          </p:cNvCxnSpPr>
          <p:nvPr/>
        </p:nvCxnSpPr>
        <p:spPr>
          <a:xfrm flipV="1">
            <a:off x="838297" y="4482247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единительная линия 351">
            <a:extLst>
              <a:ext uri="{FF2B5EF4-FFF2-40B4-BE49-F238E27FC236}">
                <a16:creationId xmlns:a16="http://schemas.microsoft.com/office/drawing/2014/main" id="{374DC6D4-813C-4BAA-894A-F13B13ADCA05}"/>
              </a:ext>
            </a:extLst>
          </p:cNvPr>
          <p:cNvCxnSpPr>
            <a:stCxn id="412" idx="6"/>
            <a:endCxn id="426" idx="2"/>
          </p:cNvCxnSpPr>
          <p:nvPr/>
        </p:nvCxnSpPr>
        <p:spPr>
          <a:xfrm>
            <a:off x="838297" y="4673218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единительная линия 353">
            <a:extLst>
              <a:ext uri="{FF2B5EF4-FFF2-40B4-BE49-F238E27FC236}">
                <a16:creationId xmlns:a16="http://schemas.microsoft.com/office/drawing/2014/main" id="{3807CA5B-E2A1-4863-B4E2-8201CDE89C12}"/>
              </a:ext>
            </a:extLst>
          </p:cNvPr>
          <p:cNvCxnSpPr>
            <a:stCxn id="412" idx="6"/>
            <a:endCxn id="427" idx="2"/>
          </p:cNvCxnSpPr>
          <p:nvPr/>
        </p:nvCxnSpPr>
        <p:spPr>
          <a:xfrm>
            <a:off x="838297" y="4673218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единительная линия 354">
            <a:extLst>
              <a:ext uri="{FF2B5EF4-FFF2-40B4-BE49-F238E27FC236}">
                <a16:creationId xmlns:a16="http://schemas.microsoft.com/office/drawing/2014/main" id="{6FF9846E-9465-4AED-B236-0D3BF2910A25}"/>
              </a:ext>
            </a:extLst>
          </p:cNvPr>
          <p:cNvCxnSpPr>
            <a:stCxn id="412" idx="6"/>
            <a:endCxn id="428" idx="2"/>
          </p:cNvCxnSpPr>
          <p:nvPr/>
        </p:nvCxnSpPr>
        <p:spPr>
          <a:xfrm>
            <a:off x="838297" y="4673220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8625D58D-C1DF-4096-84B7-8DC50A10E5A4}"/>
              </a:ext>
            </a:extLst>
          </p:cNvPr>
          <p:cNvCxnSpPr>
            <a:stCxn id="413" idx="6"/>
            <a:endCxn id="424" idx="2"/>
          </p:cNvCxnSpPr>
          <p:nvPr/>
        </p:nvCxnSpPr>
        <p:spPr>
          <a:xfrm flipV="1">
            <a:off x="838297" y="4083877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единительная линия 356">
            <a:extLst>
              <a:ext uri="{FF2B5EF4-FFF2-40B4-BE49-F238E27FC236}">
                <a16:creationId xmlns:a16="http://schemas.microsoft.com/office/drawing/2014/main" id="{4AA65094-E7D2-46FB-B645-C0FF1BF4114A}"/>
              </a:ext>
            </a:extLst>
          </p:cNvPr>
          <p:cNvCxnSpPr>
            <a:stCxn id="413" idx="6"/>
            <a:endCxn id="425" idx="2"/>
          </p:cNvCxnSpPr>
          <p:nvPr/>
        </p:nvCxnSpPr>
        <p:spPr>
          <a:xfrm flipV="1">
            <a:off x="838297" y="4482245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единительная линия 357">
            <a:extLst>
              <a:ext uri="{FF2B5EF4-FFF2-40B4-BE49-F238E27FC236}">
                <a16:creationId xmlns:a16="http://schemas.microsoft.com/office/drawing/2014/main" id="{D9AFE7A1-76C1-46D6-B18C-62EB63B15B23}"/>
              </a:ext>
            </a:extLst>
          </p:cNvPr>
          <p:cNvCxnSpPr>
            <a:stCxn id="413" idx="6"/>
            <a:endCxn id="426" idx="2"/>
          </p:cNvCxnSpPr>
          <p:nvPr/>
        </p:nvCxnSpPr>
        <p:spPr>
          <a:xfrm flipV="1">
            <a:off x="838297" y="4880614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F0B67B05-0F3A-43BA-8A60-54701B691997}"/>
              </a:ext>
            </a:extLst>
          </p:cNvPr>
          <p:cNvCxnSpPr>
            <a:stCxn id="413" idx="6"/>
            <a:endCxn id="427" idx="2"/>
          </p:cNvCxnSpPr>
          <p:nvPr/>
        </p:nvCxnSpPr>
        <p:spPr>
          <a:xfrm>
            <a:off x="838297" y="5077901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>
            <a:extLst>
              <a:ext uri="{FF2B5EF4-FFF2-40B4-BE49-F238E27FC236}">
                <a16:creationId xmlns:a16="http://schemas.microsoft.com/office/drawing/2014/main" id="{578F30E4-3ADF-43C5-9652-5E521DD47024}"/>
              </a:ext>
            </a:extLst>
          </p:cNvPr>
          <p:cNvCxnSpPr>
            <a:stCxn id="413" idx="6"/>
            <a:endCxn id="428" idx="2"/>
          </p:cNvCxnSpPr>
          <p:nvPr/>
        </p:nvCxnSpPr>
        <p:spPr>
          <a:xfrm>
            <a:off x="838297" y="5077899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единительная линия 360">
            <a:extLst>
              <a:ext uri="{FF2B5EF4-FFF2-40B4-BE49-F238E27FC236}">
                <a16:creationId xmlns:a16="http://schemas.microsoft.com/office/drawing/2014/main" id="{CF2F443B-0AF7-4669-8651-D3CA4CC5BB88}"/>
              </a:ext>
            </a:extLst>
          </p:cNvPr>
          <p:cNvCxnSpPr>
            <a:stCxn id="414" idx="6"/>
            <a:endCxn id="424" idx="2"/>
          </p:cNvCxnSpPr>
          <p:nvPr/>
        </p:nvCxnSpPr>
        <p:spPr>
          <a:xfrm flipV="1">
            <a:off x="838297" y="4083879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единительная линия 361">
            <a:extLst>
              <a:ext uri="{FF2B5EF4-FFF2-40B4-BE49-F238E27FC236}">
                <a16:creationId xmlns:a16="http://schemas.microsoft.com/office/drawing/2014/main" id="{BFB51563-B595-47D2-9D2A-8F575FA82A23}"/>
              </a:ext>
            </a:extLst>
          </p:cNvPr>
          <p:cNvCxnSpPr>
            <a:stCxn id="425" idx="2"/>
            <a:endCxn id="414" idx="6"/>
          </p:cNvCxnSpPr>
          <p:nvPr/>
        </p:nvCxnSpPr>
        <p:spPr>
          <a:xfrm flipH="1">
            <a:off x="838297" y="4482247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единительная линия 362">
            <a:extLst>
              <a:ext uri="{FF2B5EF4-FFF2-40B4-BE49-F238E27FC236}">
                <a16:creationId xmlns:a16="http://schemas.microsoft.com/office/drawing/2014/main" id="{BFCED304-A60D-462E-8F76-07401E2CE712}"/>
              </a:ext>
            </a:extLst>
          </p:cNvPr>
          <p:cNvCxnSpPr>
            <a:stCxn id="426" idx="2"/>
            <a:endCxn id="414" idx="6"/>
          </p:cNvCxnSpPr>
          <p:nvPr/>
        </p:nvCxnSpPr>
        <p:spPr>
          <a:xfrm flipH="1">
            <a:off x="838297" y="4880612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единительная линия 363">
            <a:extLst>
              <a:ext uri="{FF2B5EF4-FFF2-40B4-BE49-F238E27FC236}">
                <a16:creationId xmlns:a16="http://schemas.microsoft.com/office/drawing/2014/main" id="{5947099C-C0D9-4E8E-B1CF-4F4F0776938F}"/>
              </a:ext>
            </a:extLst>
          </p:cNvPr>
          <p:cNvCxnSpPr>
            <a:stCxn id="414" idx="6"/>
            <a:endCxn id="427" idx="2"/>
          </p:cNvCxnSpPr>
          <p:nvPr/>
        </p:nvCxnSpPr>
        <p:spPr>
          <a:xfrm flipV="1">
            <a:off x="838297" y="5278980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единительная линия 364">
            <a:extLst>
              <a:ext uri="{FF2B5EF4-FFF2-40B4-BE49-F238E27FC236}">
                <a16:creationId xmlns:a16="http://schemas.microsoft.com/office/drawing/2014/main" id="{2F3E67C7-0CA1-47C8-833E-76A9796DF932}"/>
              </a:ext>
            </a:extLst>
          </p:cNvPr>
          <p:cNvCxnSpPr>
            <a:stCxn id="414" idx="6"/>
            <a:endCxn id="428" idx="2"/>
          </p:cNvCxnSpPr>
          <p:nvPr/>
        </p:nvCxnSpPr>
        <p:spPr>
          <a:xfrm>
            <a:off x="838297" y="5473726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единительная линия 365">
            <a:extLst>
              <a:ext uri="{FF2B5EF4-FFF2-40B4-BE49-F238E27FC236}">
                <a16:creationId xmlns:a16="http://schemas.microsoft.com/office/drawing/2014/main" id="{2FAE25F9-8E0B-4536-9E4F-F8E7DB785618}"/>
              </a:ext>
            </a:extLst>
          </p:cNvPr>
          <p:cNvCxnSpPr>
            <a:cxnSpLocks/>
            <a:stCxn id="415" idx="6"/>
            <a:endCxn id="424" idx="2"/>
          </p:cNvCxnSpPr>
          <p:nvPr/>
        </p:nvCxnSpPr>
        <p:spPr>
          <a:xfrm flipV="1">
            <a:off x="838298" y="4083877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>
            <a:extLst>
              <a:ext uri="{FF2B5EF4-FFF2-40B4-BE49-F238E27FC236}">
                <a16:creationId xmlns:a16="http://schemas.microsoft.com/office/drawing/2014/main" id="{CE72E934-10D2-43DE-853B-D676DA5AC81C}"/>
              </a:ext>
            </a:extLst>
          </p:cNvPr>
          <p:cNvCxnSpPr>
            <a:cxnSpLocks/>
            <a:stCxn id="415" idx="6"/>
            <a:endCxn id="425" idx="2"/>
          </p:cNvCxnSpPr>
          <p:nvPr/>
        </p:nvCxnSpPr>
        <p:spPr>
          <a:xfrm flipV="1">
            <a:off x="838298" y="4482245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>
            <a:extLst>
              <a:ext uri="{FF2B5EF4-FFF2-40B4-BE49-F238E27FC236}">
                <a16:creationId xmlns:a16="http://schemas.microsoft.com/office/drawing/2014/main" id="{1E2F2E74-5D9E-4BFB-9B8A-7C8FE3B69ED0}"/>
              </a:ext>
            </a:extLst>
          </p:cNvPr>
          <p:cNvCxnSpPr>
            <a:cxnSpLocks/>
            <a:stCxn id="415" idx="6"/>
            <a:endCxn id="426" idx="2"/>
          </p:cNvCxnSpPr>
          <p:nvPr/>
        </p:nvCxnSpPr>
        <p:spPr>
          <a:xfrm flipV="1">
            <a:off x="838298" y="4880614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единительная линия 368">
            <a:extLst>
              <a:ext uri="{FF2B5EF4-FFF2-40B4-BE49-F238E27FC236}">
                <a16:creationId xmlns:a16="http://schemas.microsoft.com/office/drawing/2014/main" id="{FDF10026-EE40-469F-976C-C4DEDBFE919E}"/>
              </a:ext>
            </a:extLst>
          </p:cNvPr>
          <p:cNvCxnSpPr>
            <a:cxnSpLocks/>
            <a:stCxn id="415" idx="6"/>
            <a:endCxn id="427" idx="2"/>
          </p:cNvCxnSpPr>
          <p:nvPr/>
        </p:nvCxnSpPr>
        <p:spPr>
          <a:xfrm flipV="1">
            <a:off x="838298" y="5278982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единительная линия 369">
            <a:extLst>
              <a:ext uri="{FF2B5EF4-FFF2-40B4-BE49-F238E27FC236}">
                <a16:creationId xmlns:a16="http://schemas.microsoft.com/office/drawing/2014/main" id="{ED124C8F-7628-488F-8C74-59A0D324531D}"/>
              </a:ext>
            </a:extLst>
          </p:cNvPr>
          <p:cNvCxnSpPr>
            <a:cxnSpLocks/>
            <a:stCxn id="415" idx="6"/>
            <a:endCxn id="428" idx="2"/>
          </p:cNvCxnSpPr>
          <p:nvPr/>
        </p:nvCxnSpPr>
        <p:spPr>
          <a:xfrm flipV="1">
            <a:off x="838298" y="5677347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8A5B666A-D9BE-45B5-BA3F-40980C70E1D7}"/>
              </a:ext>
            </a:extLst>
          </p:cNvPr>
          <p:cNvCxnSpPr>
            <a:stCxn id="424" idx="6"/>
            <a:endCxn id="464" idx="2"/>
          </p:cNvCxnSpPr>
          <p:nvPr/>
        </p:nvCxnSpPr>
        <p:spPr>
          <a:xfrm>
            <a:off x="1600696" y="4083879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единительная линия 371">
            <a:extLst>
              <a:ext uri="{FF2B5EF4-FFF2-40B4-BE49-F238E27FC236}">
                <a16:creationId xmlns:a16="http://schemas.microsoft.com/office/drawing/2014/main" id="{E6D0BE24-1EDB-456A-98A0-3B109A6DE2C0}"/>
              </a:ext>
            </a:extLst>
          </p:cNvPr>
          <p:cNvCxnSpPr>
            <a:stCxn id="424" idx="6"/>
            <a:endCxn id="465" idx="2"/>
          </p:cNvCxnSpPr>
          <p:nvPr/>
        </p:nvCxnSpPr>
        <p:spPr>
          <a:xfrm>
            <a:off x="1600696" y="4083879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единительная линия 372">
            <a:extLst>
              <a:ext uri="{FF2B5EF4-FFF2-40B4-BE49-F238E27FC236}">
                <a16:creationId xmlns:a16="http://schemas.microsoft.com/office/drawing/2014/main" id="{A4793AEC-7F50-422F-9954-A4A58305F378}"/>
              </a:ext>
            </a:extLst>
          </p:cNvPr>
          <p:cNvCxnSpPr>
            <a:stCxn id="424" idx="6"/>
            <a:endCxn id="466" idx="2"/>
          </p:cNvCxnSpPr>
          <p:nvPr/>
        </p:nvCxnSpPr>
        <p:spPr>
          <a:xfrm>
            <a:off x="1600696" y="4083879"/>
            <a:ext cx="415440" cy="96908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>
            <a:extLst>
              <a:ext uri="{FF2B5EF4-FFF2-40B4-BE49-F238E27FC236}">
                <a16:creationId xmlns:a16="http://schemas.microsoft.com/office/drawing/2014/main" id="{26AC6BAD-A235-43CC-B5CB-D8F546DD2970}"/>
              </a:ext>
            </a:extLst>
          </p:cNvPr>
          <p:cNvCxnSpPr>
            <a:stCxn id="424" idx="6"/>
            <a:endCxn id="467" idx="2"/>
          </p:cNvCxnSpPr>
          <p:nvPr/>
        </p:nvCxnSpPr>
        <p:spPr>
          <a:xfrm>
            <a:off x="1600696" y="4083879"/>
            <a:ext cx="415440" cy="136745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A42944DE-D001-473B-A0DE-8E95CAB2DD4D}"/>
              </a:ext>
            </a:extLst>
          </p:cNvPr>
          <p:cNvCxnSpPr>
            <a:stCxn id="425" idx="6"/>
            <a:endCxn id="464" idx="2"/>
          </p:cNvCxnSpPr>
          <p:nvPr/>
        </p:nvCxnSpPr>
        <p:spPr>
          <a:xfrm flipV="1">
            <a:off x="1600696" y="4256228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единительная линия 375">
            <a:extLst>
              <a:ext uri="{FF2B5EF4-FFF2-40B4-BE49-F238E27FC236}">
                <a16:creationId xmlns:a16="http://schemas.microsoft.com/office/drawing/2014/main" id="{25BF406E-CB34-4C68-B35B-0C0FB90F8023}"/>
              </a:ext>
            </a:extLst>
          </p:cNvPr>
          <p:cNvCxnSpPr>
            <a:stCxn id="425" idx="6"/>
            <a:endCxn id="465" idx="2"/>
          </p:cNvCxnSpPr>
          <p:nvPr/>
        </p:nvCxnSpPr>
        <p:spPr>
          <a:xfrm>
            <a:off x="1600696" y="4482247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единительная линия 376">
            <a:extLst>
              <a:ext uri="{FF2B5EF4-FFF2-40B4-BE49-F238E27FC236}">
                <a16:creationId xmlns:a16="http://schemas.microsoft.com/office/drawing/2014/main" id="{12B6F1B6-20FA-4E55-A698-A926AEBF348D}"/>
              </a:ext>
            </a:extLst>
          </p:cNvPr>
          <p:cNvCxnSpPr>
            <a:stCxn id="425" idx="6"/>
            <a:endCxn id="466" idx="2"/>
          </p:cNvCxnSpPr>
          <p:nvPr/>
        </p:nvCxnSpPr>
        <p:spPr>
          <a:xfrm>
            <a:off x="1600696" y="4482247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единительная линия 377">
            <a:extLst>
              <a:ext uri="{FF2B5EF4-FFF2-40B4-BE49-F238E27FC236}">
                <a16:creationId xmlns:a16="http://schemas.microsoft.com/office/drawing/2014/main" id="{EAA91BBD-1F0C-42F7-97AD-E60AE75B56A3}"/>
              </a:ext>
            </a:extLst>
          </p:cNvPr>
          <p:cNvCxnSpPr>
            <a:stCxn id="425" idx="6"/>
            <a:endCxn id="467" idx="2"/>
          </p:cNvCxnSpPr>
          <p:nvPr/>
        </p:nvCxnSpPr>
        <p:spPr>
          <a:xfrm>
            <a:off x="1600696" y="4482247"/>
            <a:ext cx="415440" cy="9690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F1C45FCD-9EE7-4136-9EE9-6050CCF6085E}"/>
              </a:ext>
            </a:extLst>
          </p:cNvPr>
          <p:cNvCxnSpPr>
            <a:stCxn id="426" idx="6"/>
            <a:endCxn id="464" idx="2"/>
          </p:cNvCxnSpPr>
          <p:nvPr/>
        </p:nvCxnSpPr>
        <p:spPr>
          <a:xfrm flipV="1">
            <a:off x="1600696" y="4256228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единительная линия 379">
            <a:extLst>
              <a:ext uri="{FF2B5EF4-FFF2-40B4-BE49-F238E27FC236}">
                <a16:creationId xmlns:a16="http://schemas.microsoft.com/office/drawing/2014/main" id="{C6D4B696-3565-4355-AA10-2539CFCF4CDE}"/>
              </a:ext>
            </a:extLst>
          </p:cNvPr>
          <p:cNvCxnSpPr>
            <a:stCxn id="426" idx="6"/>
            <a:endCxn id="465" idx="2"/>
          </p:cNvCxnSpPr>
          <p:nvPr/>
        </p:nvCxnSpPr>
        <p:spPr>
          <a:xfrm flipV="1">
            <a:off x="1600696" y="4654595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6CD60430-5056-42DD-8ED5-546C3B05B04D}"/>
              </a:ext>
            </a:extLst>
          </p:cNvPr>
          <p:cNvCxnSpPr>
            <a:stCxn id="426" idx="6"/>
            <a:endCxn id="466" idx="2"/>
          </p:cNvCxnSpPr>
          <p:nvPr/>
        </p:nvCxnSpPr>
        <p:spPr>
          <a:xfrm>
            <a:off x="1600696" y="4880614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единительная линия 381">
            <a:extLst>
              <a:ext uri="{FF2B5EF4-FFF2-40B4-BE49-F238E27FC236}">
                <a16:creationId xmlns:a16="http://schemas.microsoft.com/office/drawing/2014/main" id="{8D51ED5C-302D-494E-B22D-B0AD12B706C6}"/>
              </a:ext>
            </a:extLst>
          </p:cNvPr>
          <p:cNvCxnSpPr>
            <a:stCxn id="426" idx="6"/>
            <a:endCxn id="467" idx="2"/>
          </p:cNvCxnSpPr>
          <p:nvPr/>
        </p:nvCxnSpPr>
        <p:spPr>
          <a:xfrm>
            <a:off x="1600696" y="4880614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единительная линия 382">
            <a:extLst>
              <a:ext uri="{FF2B5EF4-FFF2-40B4-BE49-F238E27FC236}">
                <a16:creationId xmlns:a16="http://schemas.microsoft.com/office/drawing/2014/main" id="{0F4468DF-8FB3-423C-84BD-10D43C39AD3A}"/>
              </a:ext>
            </a:extLst>
          </p:cNvPr>
          <p:cNvCxnSpPr>
            <a:stCxn id="427" idx="6"/>
            <a:endCxn id="464" idx="2"/>
          </p:cNvCxnSpPr>
          <p:nvPr/>
        </p:nvCxnSpPr>
        <p:spPr>
          <a:xfrm flipV="1">
            <a:off x="1600696" y="4256228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единительная линия 383">
            <a:extLst>
              <a:ext uri="{FF2B5EF4-FFF2-40B4-BE49-F238E27FC236}">
                <a16:creationId xmlns:a16="http://schemas.microsoft.com/office/drawing/2014/main" id="{C1B55F52-4C17-478A-8159-0ADE3709E0DF}"/>
              </a:ext>
            </a:extLst>
          </p:cNvPr>
          <p:cNvCxnSpPr>
            <a:stCxn id="427" idx="6"/>
            <a:endCxn id="465" idx="2"/>
          </p:cNvCxnSpPr>
          <p:nvPr/>
        </p:nvCxnSpPr>
        <p:spPr>
          <a:xfrm flipV="1">
            <a:off x="1600696" y="4654595"/>
            <a:ext cx="415440" cy="6243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единительная линия 384">
            <a:extLst>
              <a:ext uri="{FF2B5EF4-FFF2-40B4-BE49-F238E27FC236}">
                <a16:creationId xmlns:a16="http://schemas.microsoft.com/office/drawing/2014/main" id="{D2ED859B-79BF-4379-9DED-42E90D25C05F}"/>
              </a:ext>
            </a:extLst>
          </p:cNvPr>
          <p:cNvCxnSpPr>
            <a:stCxn id="427" idx="6"/>
            <a:endCxn id="466" idx="2"/>
          </p:cNvCxnSpPr>
          <p:nvPr/>
        </p:nvCxnSpPr>
        <p:spPr>
          <a:xfrm flipV="1">
            <a:off x="1600696" y="5052963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>
            <a:extLst>
              <a:ext uri="{FF2B5EF4-FFF2-40B4-BE49-F238E27FC236}">
                <a16:creationId xmlns:a16="http://schemas.microsoft.com/office/drawing/2014/main" id="{C592B898-99D8-4CF2-BBCE-994AAD84B178}"/>
              </a:ext>
            </a:extLst>
          </p:cNvPr>
          <p:cNvCxnSpPr>
            <a:stCxn id="427" idx="6"/>
            <a:endCxn id="467" idx="2"/>
          </p:cNvCxnSpPr>
          <p:nvPr/>
        </p:nvCxnSpPr>
        <p:spPr>
          <a:xfrm>
            <a:off x="1600696" y="5278982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единительная линия 386">
            <a:extLst>
              <a:ext uri="{FF2B5EF4-FFF2-40B4-BE49-F238E27FC236}">
                <a16:creationId xmlns:a16="http://schemas.microsoft.com/office/drawing/2014/main" id="{CADFFF5E-803E-40A5-B08A-8A05B09396FD}"/>
              </a:ext>
            </a:extLst>
          </p:cNvPr>
          <p:cNvCxnSpPr>
            <a:stCxn id="428" idx="6"/>
            <a:endCxn id="464" idx="2"/>
          </p:cNvCxnSpPr>
          <p:nvPr/>
        </p:nvCxnSpPr>
        <p:spPr>
          <a:xfrm flipV="1">
            <a:off x="1600696" y="4256228"/>
            <a:ext cx="415440" cy="142112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9D8831B7-6EB6-4D2D-88D1-272F7E011C7E}"/>
              </a:ext>
            </a:extLst>
          </p:cNvPr>
          <p:cNvCxnSpPr>
            <a:stCxn id="428" idx="6"/>
            <a:endCxn id="465" idx="2"/>
          </p:cNvCxnSpPr>
          <p:nvPr/>
        </p:nvCxnSpPr>
        <p:spPr>
          <a:xfrm flipV="1">
            <a:off x="1600696" y="4654595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C5ADF736-DFD7-4B10-9431-1816AADDEC0D}"/>
              </a:ext>
            </a:extLst>
          </p:cNvPr>
          <p:cNvCxnSpPr>
            <a:stCxn id="428" idx="6"/>
            <a:endCxn id="466" idx="2"/>
          </p:cNvCxnSpPr>
          <p:nvPr/>
        </p:nvCxnSpPr>
        <p:spPr>
          <a:xfrm flipV="1">
            <a:off x="1600696" y="5052963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>
            <a:extLst>
              <a:ext uri="{FF2B5EF4-FFF2-40B4-BE49-F238E27FC236}">
                <a16:creationId xmlns:a16="http://schemas.microsoft.com/office/drawing/2014/main" id="{A63D3701-6AA3-461B-AD82-88ABB098007E}"/>
              </a:ext>
            </a:extLst>
          </p:cNvPr>
          <p:cNvCxnSpPr>
            <a:stCxn id="428" idx="6"/>
            <a:endCxn id="467" idx="2"/>
          </p:cNvCxnSpPr>
          <p:nvPr/>
        </p:nvCxnSpPr>
        <p:spPr>
          <a:xfrm flipV="1">
            <a:off x="1600696" y="5451330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>
            <a:extLst>
              <a:ext uri="{FF2B5EF4-FFF2-40B4-BE49-F238E27FC236}">
                <a16:creationId xmlns:a16="http://schemas.microsoft.com/office/drawing/2014/main" id="{CC21E071-D6FE-4CCF-B6C4-5CC65EDD8418}"/>
              </a:ext>
            </a:extLst>
          </p:cNvPr>
          <p:cNvCxnSpPr>
            <a:cxnSpLocks/>
            <a:stCxn id="457" idx="6"/>
            <a:endCxn id="404" idx="2"/>
          </p:cNvCxnSpPr>
          <p:nvPr/>
        </p:nvCxnSpPr>
        <p:spPr>
          <a:xfrm>
            <a:off x="3055053" y="4477813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я соединительная линия 391">
            <a:extLst>
              <a:ext uri="{FF2B5EF4-FFF2-40B4-BE49-F238E27FC236}">
                <a16:creationId xmlns:a16="http://schemas.microsoft.com/office/drawing/2014/main" id="{E2D0D8C8-BA43-4D29-B217-199B5E9764C2}"/>
              </a:ext>
            </a:extLst>
          </p:cNvPr>
          <p:cNvCxnSpPr>
            <a:cxnSpLocks/>
            <a:stCxn id="457" idx="6"/>
            <a:endCxn id="405" idx="2"/>
          </p:cNvCxnSpPr>
          <p:nvPr/>
        </p:nvCxnSpPr>
        <p:spPr>
          <a:xfrm>
            <a:off x="3055053" y="4477813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Прямая соединительная линия 392">
            <a:extLst>
              <a:ext uri="{FF2B5EF4-FFF2-40B4-BE49-F238E27FC236}">
                <a16:creationId xmlns:a16="http://schemas.microsoft.com/office/drawing/2014/main" id="{66167977-E068-4249-BF37-83C28C758D87}"/>
              </a:ext>
            </a:extLst>
          </p:cNvPr>
          <p:cNvCxnSpPr>
            <a:cxnSpLocks/>
            <a:stCxn id="457" idx="6"/>
            <a:endCxn id="406" idx="2"/>
          </p:cNvCxnSpPr>
          <p:nvPr/>
        </p:nvCxnSpPr>
        <p:spPr>
          <a:xfrm>
            <a:off x="3055053" y="4477813"/>
            <a:ext cx="430419" cy="9943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>
            <a:extLst>
              <a:ext uri="{FF2B5EF4-FFF2-40B4-BE49-F238E27FC236}">
                <a16:creationId xmlns:a16="http://schemas.microsoft.com/office/drawing/2014/main" id="{2F40A52E-515B-4EB0-87AF-9A4CF8E3D4D5}"/>
              </a:ext>
            </a:extLst>
          </p:cNvPr>
          <p:cNvCxnSpPr>
            <a:cxnSpLocks/>
            <a:stCxn id="458" idx="6"/>
            <a:endCxn id="404" idx="2"/>
          </p:cNvCxnSpPr>
          <p:nvPr/>
        </p:nvCxnSpPr>
        <p:spPr>
          <a:xfrm flipV="1">
            <a:off x="3055053" y="4675406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AEC2DE4E-7FD9-4BDA-9E4F-C8EC87634C84}"/>
              </a:ext>
            </a:extLst>
          </p:cNvPr>
          <p:cNvCxnSpPr>
            <a:cxnSpLocks/>
            <a:stCxn id="458" idx="6"/>
            <a:endCxn id="405" idx="2"/>
          </p:cNvCxnSpPr>
          <p:nvPr/>
        </p:nvCxnSpPr>
        <p:spPr>
          <a:xfrm>
            <a:off x="3055053" y="4876180"/>
            <a:ext cx="430419" cy="1975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1790ACC2-BAB3-431F-B9B3-BC9585FA2E49}"/>
              </a:ext>
            </a:extLst>
          </p:cNvPr>
          <p:cNvCxnSpPr>
            <a:cxnSpLocks/>
            <a:stCxn id="458" idx="6"/>
            <a:endCxn id="406" idx="2"/>
          </p:cNvCxnSpPr>
          <p:nvPr/>
        </p:nvCxnSpPr>
        <p:spPr>
          <a:xfrm>
            <a:off x="3055053" y="4876180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C310E8E7-C2B1-4BBA-A297-8A2B7C78D45D}"/>
              </a:ext>
            </a:extLst>
          </p:cNvPr>
          <p:cNvCxnSpPr>
            <a:cxnSpLocks/>
            <a:stCxn id="459" idx="6"/>
            <a:endCxn id="404" idx="2"/>
          </p:cNvCxnSpPr>
          <p:nvPr/>
        </p:nvCxnSpPr>
        <p:spPr>
          <a:xfrm flipV="1">
            <a:off x="3055053" y="4675406"/>
            <a:ext cx="430419" cy="5991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>
            <a:extLst>
              <a:ext uri="{FF2B5EF4-FFF2-40B4-BE49-F238E27FC236}">
                <a16:creationId xmlns:a16="http://schemas.microsoft.com/office/drawing/2014/main" id="{1CA95045-72FB-4572-9D0D-3C0D2C00F39B}"/>
              </a:ext>
            </a:extLst>
          </p:cNvPr>
          <p:cNvCxnSpPr>
            <a:cxnSpLocks/>
            <a:stCxn id="459" idx="6"/>
            <a:endCxn id="405" idx="2"/>
          </p:cNvCxnSpPr>
          <p:nvPr/>
        </p:nvCxnSpPr>
        <p:spPr>
          <a:xfrm flipV="1">
            <a:off x="3055053" y="5073774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единительная линия 398">
            <a:extLst>
              <a:ext uri="{FF2B5EF4-FFF2-40B4-BE49-F238E27FC236}">
                <a16:creationId xmlns:a16="http://schemas.microsoft.com/office/drawing/2014/main" id="{7FA46837-6FBC-4749-9190-9B327A1C360C}"/>
              </a:ext>
            </a:extLst>
          </p:cNvPr>
          <p:cNvCxnSpPr>
            <a:cxnSpLocks/>
            <a:stCxn id="459" idx="6"/>
            <a:endCxn id="406" idx="2"/>
          </p:cNvCxnSpPr>
          <p:nvPr/>
        </p:nvCxnSpPr>
        <p:spPr>
          <a:xfrm>
            <a:off x="3055053" y="5274548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единительная линия 399">
            <a:extLst>
              <a:ext uri="{FF2B5EF4-FFF2-40B4-BE49-F238E27FC236}">
                <a16:creationId xmlns:a16="http://schemas.microsoft.com/office/drawing/2014/main" id="{F8896EB6-7CE6-406B-A2DA-21E51247056C}"/>
              </a:ext>
            </a:extLst>
          </p:cNvPr>
          <p:cNvCxnSpPr>
            <a:cxnSpLocks/>
            <a:stCxn id="460" idx="6"/>
            <a:endCxn id="404" idx="2"/>
          </p:cNvCxnSpPr>
          <p:nvPr/>
        </p:nvCxnSpPr>
        <p:spPr>
          <a:xfrm flipV="1">
            <a:off x="3055053" y="4675406"/>
            <a:ext cx="430419" cy="99750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единительная линия 400">
            <a:extLst>
              <a:ext uri="{FF2B5EF4-FFF2-40B4-BE49-F238E27FC236}">
                <a16:creationId xmlns:a16="http://schemas.microsoft.com/office/drawing/2014/main" id="{1612DAD4-70A9-4CF6-A183-F2785DA692D6}"/>
              </a:ext>
            </a:extLst>
          </p:cNvPr>
          <p:cNvCxnSpPr>
            <a:cxnSpLocks/>
            <a:stCxn id="460" idx="6"/>
            <a:endCxn id="405" idx="2"/>
          </p:cNvCxnSpPr>
          <p:nvPr/>
        </p:nvCxnSpPr>
        <p:spPr>
          <a:xfrm flipV="1">
            <a:off x="3055053" y="5073774"/>
            <a:ext cx="430419" cy="5991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единительная линия 401">
            <a:extLst>
              <a:ext uri="{FF2B5EF4-FFF2-40B4-BE49-F238E27FC236}">
                <a16:creationId xmlns:a16="http://schemas.microsoft.com/office/drawing/2014/main" id="{6B99BC47-42FF-4ECA-9D22-E1A911300E77}"/>
              </a:ext>
            </a:extLst>
          </p:cNvPr>
          <p:cNvCxnSpPr>
            <a:cxnSpLocks/>
            <a:stCxn id="460" idx="6"/>
            <a:endCxn id="406" idx="2"/>
          </p:cNvCxnSpPr>
          <p:nvPr/>
        </p:nvCxnSpPr>
        <p:spPr>
          <a:xfrm flipV="1">
            <a:off x="3055053" y="5472141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Группа 402">
            <a:extLst>
              <a:ext uri="{FF2B5EF4-FFF2-40B4-BE49-F238E27FC236}">
                <a16:creationId xmlns:a16="http://schemas.microsoft.com/office/drawing/2014/main" id="{26CEAD8B-7896-4F21-8991-B1334CF5608A}"/>
              </a:ext>
            </a:extLst>
          </p:cNvPr>
          <p:cNvGrpSpPr/>
          <p:nvPr/>
        </p:nvGrpSpPr>
        <p:grpSpPr>
          <a:xfrm>
            <a:off x="3485472" y="4520198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B4DD18E6-7940-42B7-94CE-B6BAA931952D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9BB780AF-B6F3-4D57-BBFD-1E0E3C57C0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Овал 405">
              <a:extLst>
                <a:ext uri="{FF2B5EF4-FFF2-40B4-BE49-F238E27FC236}">
                  <a16:creationId xmlns:a16="http://schemas.microsoft.com/office/drawing/2014/main" id="{FF7B1852-D366-4342-B57A-DBD8DFDBB759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7" name="Группа 406">
            <a:extLst>
              <a:ext uri="{FF2B5EF4-FFF2-40B4-BE49-F238E27FC236}">
                <a16:creationId xmlns:a16="http://schemas.microsoft.com/office/drawing/2014/main" id="{DA2DC0D4-5316-431C-B413-AF304C68F201}"/>
              </a:ext>
            </a:extLst>
          </p:cNvPr>
          <p:cNvGrpSpPr/>
          <p:nvPr/>
        </p:nvGrpSpPr>
        <p:grpSpPr>
          <a:xfrm>
            <a:off x="527881" y="3727587"/>
            <a:ext cx="310416" cy="2687996"/>
            <a:chOff x="6396112" y="760495"/>
            <a:chExt cx="310416" cy="2687996"/>
          </a:xfrm>
        </p:grpSpPr>
        <p:grpSp>
          <p:nvGrpSpPr>
            <p:cNvPr id="408" name="Группа 407">
              <a:extLst>
                <a:ext uri="{FF2B5EF4-FFF2-40B4-BE49-F238E27FC236}">
                  <a16:creationId xmlns:a16="http://schemas.microsoft.com/office/drawing/2014/main" id="{A375038D-31A8-409C-82D4-AFC5B74B22BF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410" name="Овал 409">
                <a:extLst>
                  <a:ext uri="{FF2B5EF4-FFF2-40B4-BE49-F238E27FC236}">
                    <a16:creationId xmlns:a16="http://schemas.microsoft.com/office/drawing/2014/main" id="{0EB1B262-008A-4FFE-9353-611335319F00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1" name="Овал 410">
                <a:extLst>
                  <a:ext uri="{FF2B5EF4-FFF2-40B4-BE49-F238E27FC236}">
                    <a16:creationId xmlns:a16="http://schemas.microsoft.com/office/drawing/2014/main" id="{9FCBCFCF-6BF9-4DB7-8937-94B09DE342BE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2" name="Овал 411">
                <a:extLst>
                  <a:ext uri="{FF2B5EF4-FFF2-40B4-BE49-F238E27FC236}">
                    <a16:creationId xmlns:a16="http://schemas.microsoft.com/office/drawing/2014/main" id="{1250C9E9-27FF-4251-B79E-7129E1E58684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3" name="Овал 412">
                <a:extLst>
                  <a:ext uri="{FF2B5EF4-FFF2-40B4-BE49-F238E27FC236}">
                    <a16:creationId xmlns:a16="http://schemas.microsoft.com/office/drawing/2014/main" id="{A348BEB5-9CEA-4ED3-9E41-7DC3A401B466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4" name="Овал 413">
                <a:extLst>
                  <a:ext uri="{FF2B5EF4-FFF2-40B4-BE49-F238E27FC236}">
                    <a16:creationId xmlns:a16="http://schemas.microsoft.com/office/drawing/2014/main" id="{AEB35904-4A72-480C-B419-9C280E350C53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5" name="Овал 414">
                <a:extLst>
                  <a:ext uri="{FF2B5EF4-FFF2-40B4-BE49-F238E27FC236}">
                    <a16:creationId xmlns:a16="http://schemas.microsoft.com/office/drawing/2014/main" id="{3F7AA058-D53D-482F-9CF8-3458938AFC32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08EAB500-4147-4B27-9D02-299B331ECFF3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E8CB0BF1-03F6-40A3-9F46-9E8E211D5DF4}"/>
              </a:ext>
            </a:extLst>
          </p:cNvPr>
          <p:cNvCxnSpPr>
            <a:stCxn id="424" idx="2"/>
            <a:endCxn id="409" idx="6"/>
          </p:cNvCxnSpPr>
          <p:nvPr/>
        </p:nvCxnSpPr>
        <p:spPr>
          <a:xfrm flipH="1">
            <a:off x="838298" y="4083877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E8A009DC-9D6C-48B0-BE4A-3A712E0AAC8C}"/>
              </a:ext>
            </a:extLst>
          </p:cNvPr>
          <p:cNvCxnSpPr>
            <a:stCxn id="425" idx="2"/>
            <a:endCxn id="409" idx="6"/>
          </p:cNvCxnSpPr>
          <p:nvPr/>
        </p:nvCxnSpPr>
        <p:spPr>
          <a:xfrm flipH="1">
            <a:off x="838298" y="4482245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BE645498-43A8-4EB5-A5A9-3C677374221D}"/>
              </a:ext>
            </a:extLst>
          </p:cNvPr>
          <p:cNvCxnSpPr>
            <a:stCxn id="427" idx="2"/>
            <a:endCxn id="409" idx="6"/>
          </p:cNvCxnSpPr>
          <p:nvPr/>
        </p:nvCxnSpPr>
        <p:spPr>
          <a:xfrm flipH="1">
            <a:off x="838298" y="5278982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61091D95-F12D-43CE-93E8-46995AD9065D}"/>
              </a:ext>
            </a:extLst>
          </p:cNvPr>
          <p:cNvCxnSpPr>
            <a:stCxn id="426" idx="2"/>
            <a:endCxn id="409" idx="6"/>
          </p:cNvCxnSpPr>
          <p:nvPr/>
        </p:nvCxnSpPr>
        <p:spPr>
          <a:xfrm flipH="1">
            <a:off x="838298" y="4880614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56C04735-967F-4DCC-B908-9753B103639B}"/>
              </a:ext>
            </a:extLst>
          </p:cNvPr>
          <p:cNvCxnSpPr>
            <a:stCxn id="428" idx="2"/>
            <a:endCxn id="409" idx="6"/>
          </p:cNvCxnSpPr>
          <p:nvPr/>
        </p:nvCxnSpPr>
        <p:spPr>
          <a:xfrm flipH="1">
            <a:off x="838298" y="5677347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1" name="Группа 420">
            <a:extLst>
              <a:ext uri="{FF2B5EF4-FFF2-40B4-BE49-F238E27FC236}">
                <a16:creationId xmlns:a16="http://schemas.microsoft.com/office/drawing/2014/main" id="{2FB212AE-6146-4121-9E34-9D6D2CADB350}"/>
              </a:ext>
            </a:extLst>
          </p:cNvPr>
          <p:cNvGrpSpPr/>
          <p:nvPr/>
        </p:nvGrpSpPr>
        <p:grpSpPr>
          <a:xfrm>
            <a:off x="1290281" y="3928671"/>
            <a:ext cx="313060" cy="2298457"/>
            <a:chOff x="7139779" y="1158863"/>
            <a:chExt cx="313060" cy="2298457"/>
          </a:xfrm>
        </p:grpSpPr>
        <p:grpSp>
          <p:nvGrpSpPr>
            <p:cNvPr id="422" name="Группа 421">
              <a:extLst>
                <a:ext uri="{FF2B5EF4-FFF2-40B4-BE49-F238E27FC236}">
                  <a16:creationId xmlns:a16="http://schemas.microsoft.com/office/drawing/2014/main" id="{D974CBB7-53F1-4076-90BA-0EC3F5B3DE1D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424" name="Овал 423">
                <a:extLst>
                  <a:ext uri="{FF2B5EF4-FFF2-40B4-BE49-F238E27FC236}">
                    <a16:creationId xmlns:a16="http://schemas.microsoft.com/office/drawing/2014/main" id="{5D4F1731-B979-42DA-BD28-DBCEC7259930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5" name="Овал 424">
                <a:extLst>
                  <a:ext uri="{FF2B5EF4-FFF2-40B4-BE49-F238E27FC236}">
                    <a16:creationId xmlns:a16="http://schemas.microsoft.com/office/drawing/2014/main" id="{BC8A26DE-91EE-47AE-B13C-CC4AFDFCE890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6" name="Овал 425">
                <a:extLst>
                  <a:ext uri="{FF2B5EF4-FFF2-40B4-BE49-F238E27FC236}">
                    <a16:creationId xmlns:a16="http://schemas.microsoft.com/office/drawing/2014/main" id="{B3529284-8A6A-4066-A8F9-FB32A27A46BB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7" name="Овал 426">
                <a:extLst>
                  <a:ext uri="{FF2B5EF4-FFF2-40B4-BE49-F238E27FC236}">
                    <a16:creationId xmlns:a16="http://schemas.microsoft.com/office/drawing/2014/main" id="{8765B2CA-4EA1-46E5-9717-E1AF24CF956B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8" name="Овал 427">
                <a:extLst>
                  <a:ext uri="{FF2B5EF4-FFF2-40B4-BE49-F238E27FC236}">
                    <a16:creationId xmlns:a16="http://schemas.microsoft.com/office/drawing/2014/main" id="{5EA71520-C27B-4979-B61B-B17E208BABF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23" name="Овал 422">
              <a:extLst>
                <a:ext uri="{FF2B5EF4-FFF2-40B4-BE49-F238E27FC236}">
                  <a16:creationId xmlns:a16="http://schemas.microsoft.com/office/drawing/2014/main" id="{5B3DFFBA-5C0B-49B1-80AC-B4CBB5C32C57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9A37F830-A9D1-47B7-9809-2433D7DA90D1}"/>
              </a:ext>
            </a:extLst>
          </p:cNvPr>
          <p:cNvCxnSpPr>
            <a:stCxn id="410" idx="6"/>
            <a:endCxn id="423" idx="2"/>
          </p:cNvCxnSpPr>
          <p:nvPr/>
        </p:nvCxnSpPr>
        <p:spPr>
          <a:xfrm>
            <a:off x="838299" y="3882797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3ADFDD73-10D7-481D-AD50-21464D93B8B7}"/>
              </a:ext>
            </a:extLst>
          </p:cNvPr>
          <p:cNvCxnSpPr>
            <a:stCxn id="423" idx="2"/>
            <a:endCxn id="411" idx="6"/>
          </p:cNvCxnSpPr>
          <p:nvPr/>
        </p:nvCxnSpPr>
        <p:spPr>
          <a:xfrm flipH="1" flipV="1">
            <a:off x="838299" y="4287476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CFE808CE-C0B2-41DE-A4DC-5960177EC380}"/>
              </a:ext>
            </a:extLst>
          </p:cNvPr>
          <p:cNvCxnSpPr>
            <a:stCxn id="423" idx="2"/>
            <a:endCxn id="412" idx="6"/>
          </p:cNvCxnSpPr>
          <p:nvPr/>
        </p:nvCxnSpPr>
        <p:spPr>
          <a:xfrm flipH="1" flipV="1">
            <a:off x="838299" y="4673218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DAD78051-BEF1-48E1-B7C7-7C5F902417E6}"/>
              </a:ext>
            </a:extLst>
          </p:cNvPr>
          <p:cNvCxnSpPr>
            <a:stCxn id="423" idx="2"/>
            <a:endCxn id="413" idx="6"/>
          </p:cNvCxnSpPr>
          <p:nvPr/>
        </p:nvCxnSpPr>
        <p:spPr>
          <a:xfrm flipH="1" flipV="1">
            <a:off x="838299" y="5077901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5CE2CA36-F820-496C-A512-0073097DE595}"/>
              </a:ext>
            </a:extLst>
          </p:cNvPr>
          <p:cNvCxnSpPr>
            <a:stCxn id="423" idx="2"/>
            <a:endCxn id="414" idx="6"/>
          </p:cNvCxnSpPr>
          <p:nvPr/>
        </p:nvCxnSpPr>
        <p:spPr>
          <a:xfrm flipH="1" flipV="1">
            <a:off x="838299" y="5473724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B584A6D5-AC1F-47E8-99B6-7D771AEAE504}"/>
              </a:ext>
            </a:extLst>
          </p:cNvPr>
          <p:cNvCxnSpPr>
            <a:stCxn id="423" idx="2"/>
            <a:endCxn id="415" idx="6"/>
          </p:cNvCxnSpPr>
          <p:nvPr/>
        </p:nvCxnSpPr>
        <p:spPr>
          <a:xfrm flipH="1" flipV="1">
            <a:off x="838296" y="5874983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513D2176-76AE-4839-BC07-CBEA8DBC49A4}"/>
              </a:ext>
            </a:extLst>
          </p:cNvPr>
          <p:cNvCxnSpPr>
            <a:stCxn id="423" idx="2"/>
            <a:endCxn id="409" idx="6"/>
          </p:cNvCxnSpPr>
          <p:nvPr/>
        </p:nvCxnSpPr>
        <p:spPr>
          <a:xfrm flipH="1">
            <a:off x="838296" y="6071920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A53CF9E5-ED2F-44D4-A578-562A946C5560}"/>
              </a:ext>
            </a:extLst>
          </p:cNvPr>
          <p:cNvCxnSpPr>
            <a:stCxn id="423" idx="6"/>
            <a:endCxn id="464" idx="2"/>
          </p:cNvCxnSpPr>
          <p:nvPr/>
        </p:nvCxnSpPr>
        <p:spPr>
          <a:xfrm flipV="1">
            <a:off x="1603341" y="4256228"/>
            <a:ext cx="412795" cy="181569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7B7396E6-08D8-49C2-A96E-C4EE2259B517}"/>
              </a:ext>
            </a:extLst>
          </p:cNvPr>
          <p:cNvCxnSpPr>
            <a:stCxn id="465" idx="2"/>
            <a:endCxn id="423" idx="6"/>
          </p:cNvCxnSpPr>
          <p:nvPr/>
        </p:nvCxnSpPr>
        <p:spPr>
          <a:xfrm flipH="1">
            <a:off x="1603341" y="4654595"/>
            <a:ext cx="412795" cy="141732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E6DA0954-E165-49AC-9469-A04C200690B6}"/>
              </a:ext>
            </a:extLst>
          </p:cNvPr>
          <p:cNvCxnSpPr>
            <a:stCxn id="466" idx="2"/>
            <a:endCxn id="423" idx="6"/>
          </p:cNvCxnSpPr>
          <p:nvPr/>
        </p:nvCxnSpPr>
        <p:spPr>
          <a:xfrm flipH="1">
            <a:off x="1603341" y="5052963"/>
            <a:ext cx="412795" cy="10189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3BF5FE5A-F8BF-4D0D-BB22-9779A1F6ADC6}"/>
              </a:ext>
            </a:extLst>
          </p:cNvPr>
          <p:cNvCxnSpPr>
            <a:stCxn id="467" idx="2"/>
            <a:endCxn id="423" idx="6"/>
          </p:cNvCxnSpPr>
          <p:nvPr/>
        </p:nvCxnSpPr>
        <p:spPr>
          <a:xfrm flipH="1">
            <a:off x="1603341" y="5451330"/>
            <a:ext cx="412795" cy="62059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58C94607-643F-42E6-99AB-65CEB042E1A7}"/>
              </a:ext>
            </a:extLst>
          </p:cNvPr>
          <p:cNvCxnSpPr>
            <a:cxnSpLocks/>
            <a:stCxn id="464" idx="6"/>
            <a:endCxn id="457" idx="2"/>
          </p:cNvCxnSpPr>
          <p:nvPr/>
        </p:nvCxnSpPr>
        <p:spPr>
          <a:xfrm>
            <a:off x="2326551" y="4256228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84B714DA-C29A-4776-9464-5ABA0191CE75}"/>
              </a:ext>
            </a:extLst>
          </p:cNvPr>
          <p:cNvCxnSpPr>
            <a:cxnSpLocks/>
            <a:stCxn id="464" idx="6"/>
            <a:endCxn id="458" idx="2"/>
          </p:cNvCxnSpPr>
          <p:nvPr/>
        </p:nvCxnSpPr>
        <p:spPr>
          <a:xfrm>
            <a:off x="2326551" y="4256228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9157180E-3269-411B-8861-DA58D9AE7880}"/>
              </a:ext>
            </a:extLst>
          </p:cNvPr>
          <p:cNvCxnSpPr>
            <a:cxnSpLocks/>
            <a:stCxn id="464" idx="6"/>
            <a:endCxn id="459" idx="2"/>
          </p:cNvCxnSpPr>
          <p:nvPr/>
        </p:nvCxnSpPr>
        <p:spPr>
          <a:xfrm>
            <a:off x="2326551" y="4256228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113BB08D-7938-4496-B3D9-6C2FDB67F290}"/>
              </a:ext>
            </a:extLst>
          </p:cNvPr>
          <p:cNvCxnSpPr>
            <a:cxnSpLocks/>
            <a:stCxn id="464" idx="6"/>
            <a:endCxn id="460" idx="2"/>
          </p:cNvCxnSpPr>
          <p:nvPr/>
        </p:nvCxnSpPr>
        <p:spPr>
          <a:xfrm>
            <a:off x="2326551" y="4256228"/>
            <a:ext cx="418087" cy="14166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EB4ED200-703F-4858-8419-AA57A1B63084}"/>
              </a:ext>
            </a:extLst>
          </p:cNvPr>
          <p:cNvCxnSpPr>
            <a:cxnSpLocks/>
            <a:stCxn id="465" idx="6"/>
            <a:endCxn id="457" idx="2"/>
          </p:cNvCxnSpPr>
          <p:nvPr/>
        </p:nvCxnSpPr>
        <p:spPr>
          <a:xfrm flipV="1">
            <a:off x="2326551" y="4477813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98B41293-1659-4A3F-A00D-081C51794B09}"/>
              </a:ext>
            </a:extLst>
          </p:cNvPr>
          <p:cNvCxnSpPr>
            <a:cxnSpLocks/>
            <a:stCxn id="465" idx="6"/>
            <a:endCxn id="458" idx="2"/>
          </p:cNvCxnSpPr>
          <p:nvPr/>
        </p:nvCxnSpPr>
        <p:spPr>
          <a:xfrm>
            <a:off x="2326551" y="4654595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F25A9E88-4E63-4DD5-8555-1FA6738A2D4D}"/>
              </a:ext>
            </a:extLst>
          </p:cNvPr>
          <p:cNvCxnSpPr>
            <a:cxnSpLocks/>
            <a:stCxn id="465" idx="6"/>
            <a:endCxn id="459" idx="2"/>
          </p:cNvCxnSpPr>
          <p:nvPr/>
        </p:nvCxnSpPr>
        <p:spPr>
          <a:xfrm>
            <a:off x="2326551" y="4654595"/>
            <a:ext cx="418087" cy="61995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01A19472-7262-4FB1-8336-6207CE8DCC2C}"/>
              </a:ext>
            </a:extLst>
          </p:cNvPr>
          <p:cNvCxnSpPr>
            <a:cxnSpLocks/>
            <a:stCxn id="465" idx="6"/>
            <a:endCxn id="460" idx="2"/>
          </p:cNvCxnSpPr>
          <p:nvPr/>
        </p:nvCxnSpPr>
        <p:spPr>
          <a:xfrm>
            <a:off x="2326551" y="4654595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5744D7E2-1014-4E73-A026-028AAD6E1814}"/>
              </a:ext>
            </a:extLst>
          </p:cNvPr>
          <p:cNvCxnSpPr>
            <a:cxnSpLocks/>
            <a:stCxn id="466" idx="6"/>
            <a:endCxn id="457" idx="2"/>
          </p:cNvCxnSpPr>
          <p:nvPr/>
        </p:nvCxnSpPr>
        <p:spPr>
          <a:xfrm flipV="1">
            <a:off x="2326551" y="4477813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80AC26AD-D0B4-417F-9BCE-A8D147D53803}"/>
              </a:ext>
            </a:extLst>
          </p:cNvPr>
          <p:cNvCxnSpPr>
            <a:cxnSpLocks/>
            <a:stCxn id="466" idx="6"/>
            <a:endCxn id="458" idx="2"/>
          </p:cNvCxnSpPr>
          <p:nvPr/>
        </p:nvCxnSpPr>
        <p:spPr>
          <a:xfrm flipV="1">
            <a:off x="2326551" y="4876180"/>
            <a:ext cx="418087" cy="1767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5BCDC74-F12C-400C-B2D8-4C761E9164C9}"/>
              </a:ext>
            </a:extLst>
          </p:cNvPr>
          <p:cNvCxnSpPr>
            <a:cxnSpLocks/>
            <a:stCxn id="466" idx="6"/>
            <a:endCxn id="459" idx="2"/>
          </p:cNvCxnSpPr>
          <p:nvPr/>
        </p:nvCxnSpPr>
        <p:spPr>
          <a:xfrm>
            <a:off x="2326551" y="5052963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E50DF593-E717-4F3D-877C-F1C80C128310}"/>
              </a:ext>
            </a:extLst>
          </p:cNvPr>
          <p:cNvCxnSpPr>
            <a:cxnSpLocks/>
            <a:stCxn id="466" idx="6"/>
            <a:endCxn id="460" idx="2"/>
          </p:cNvCxnSpPr>
          <p:nvPr/>
        </p:nvCxnSpPr>
        <p:spPr>
          <a:xfrm>
            <a:off x="2326551" y="5052963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44AADF91-186B-4AEE-8B2B-AAC549A6A149}"/>
              </a:ext>
            </a:extLst>
          </p:cNvPr>
          <p:cNvCxnSpPr>
            <a:cxnSpLocks/>
            <a:stCxn id="467" idx="6"/>
            <a:endCxn id="457" idx="2"/>
          </p:cNvCxnSpPr>
          <p:nvPr/>
        </p:nvCxnSpPr>
        <p:spPr>
          <a:xfrm flipV="1">
            <a:off x="2326551" y="4477813"/>
            <a:ext cx="418087" cy="9735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41CE7BD7-705D-4153-AD49-EAF87208D507}"/>
              </a:ext>
            </a:extLst>
          </p:cNvPr>
          <p:cNvCxnSpPr>
            <a:cxnSpLocks/>
            <a:stCxn id="467" idx="6"/>
            <a:endCxn id="458" idx="2"/>
          </p:cNvCxnSpPr>
          <p:nvPr/>
        </p:nvCxnSpPr>
        <p:spPr>
          <a:xfrm flipV="1">
            <a:off x="2326551" y="4876180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93813EC5-BD13-44E6-ABF7-B16ED3313A6F}"/>
              </a:ext>
            </a:extLst>
          </p:cNvPr>
          <p:cNvCxnSpPr>
            <a:cxnSpLocks/>
            <a:stCxn id="467" idx="6"/>
            <a:endCxn id="459" idx="2"/>
          </p:cNvCxnSpPr>
          <p:nvPr/>
        </p:nvCxnSpPr>
        <p:spPr>
          <a:xfrm flipV="1">
            <a:off x="2326551" y="5274548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9194BE71-4C77-4AD6-9D5F-588B60367376}"/>
              </a:ext>
            </a:extLst>
          </p:cNvPr>
          <p:cNvCxnSpPr>
            <a:cxnSpLocks/>
            <a:stCxn id="467" idx="6"/>
            <a:endCxn id="460" idx="2"/>
          </p:cNvCxnSpPr>
          <p:nvPr/>
        </p:nvCxnSpPr>
        <p:spPr>
          <a:xfrm>
            <a:off x="2326551" y="5451330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6" name="Группа 455">
            <a:extLst>
              <a:ext uri="{FF2B5EF4-FFF2-40B4-BE49-F238E27FC236}">
                <a16:creationId xmlns:a16="http://schemas.microsoft.com/office/drawing/2014/main" id="{65794831-9654-44ED-9DA6-01C204E2C5BF}"/>
              </a:ext>
            </a:extLst>
          </p:cNvPr>
          <p:cNvGrpSpPr/>
          <p:nvPr/>
        </p:nvGrpSpPr>
        <p:grpSpPr>
          <a:xfrm>
            <a:off x="2744638" y="4322605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457" name="Овал 456">
              <a:extLst>
                <a:ext uri="{FF2B5EF4-FFF2-40B4-BE49-F238E27FC236}">
                  <a16:creationId xmlns:a16="http://schemas.microsoft.com/office/drawing/2014/main" id="{E6DFA19D-85C6-49CF-85AB-F587C8FFDDD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8" name="Овал 457">
              <a:extLst>
                <a:ext uri="{FF2B5EF4-FFF2-40B4-BE49-F238E27FC236}">
                  <a16:creationId xmlns:a16="http://schemas.microsoft.com/office/drawing/2014/main" id="{328BBAB0-7570-42B7-A260-7DCA5A9E03F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59" name="Овал 458">
              <a:extLst>
                <a:ext uri="{FF2B5EF4-FFF2-40B4-BE49-F238E27FC236}">
                  <a16:creationId xmlns:a16="http://schemas.microsoft.com/office/drawing/2014/main" id="{5F1FA7AA-C8FF-4ACD-A409-508192E6BEDE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0" name="Овал 459">
              <a:extLst>
                <a:ext uri="{FF2B5EF4-FFF2-40B4-BE49-F238E27FC236}">
                  <a16:creationId xmlns:a16="http://schemas.microsoft.com/office/drawing/2014/main" id="{3198449A-EB56-424F-AB28-C199F324CF62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61" name="Группа 460">
            <a:extLst>
              <a:ext uri="{FF2B5EF4-FFF2-40B4-BE49-F238E27FC236}">
                <a16:creationId xmlns:a16="http://schemas.microsoft.com/office/drawing/2014/main" id="{02F9CE73-FB8A-4F5A-A753-5D9F5819BC57}"/>
              </a:ext>
            </a:extLst>
          </p:cNvPr>
          <p:cNvGrpSpPr/>
          <p:nvPr/>
        </p:nvGrpSpPr>
        <p:grpSpPr>
          <a:xfrm>
            <a:off x="2016136" y="4101020"/>
            <a:ext cx="313296" cy="1883340"/>
            <a:chOff x="2219336" y="4101020"/>
            <a:chExt cx="313296" cy="1883340"/>
          </a:xfrm>
        </p:grpSpPr>
        <p:grpSp>
          <p:nvGrpSpPr>
            <p:cNvPr id="462" name="Группа 461">
              <a:extLst>
                <a:ext uri="{FF2B5EF4-FFF2-40B4-BE49-F238E27FC236}">
                  <a16:creationId xmlns:a16="http://schemas.microsoft.com/office/drawing/2014/main" id="{0F972639-D9D5-457A-BC47-B45737133F09}"/>
                </a:ext>
              </a:extLst>
            </p:cNvPr>
            <p:cNvGrpSpPr/>
            <p:nvPr/>
          </p:nvGrpSpPr>
          <p:grpSpPr>
            <a:xfrm>
              <a:off x="2219336" y="4101020"/>
              <a:ext cx="310415" cy="1505518"/>
              <a:chOff x="632036" y="1211773"/>
              <a:chExt cx="443883" cy="2152836"/>
            </a:xfrm>
            <a:solidFill>
              <a:srgbClr val="3333FF"/>
            </a:solidFill>
          </p:grpSpPr>
          <p:sp>
            <p:nvSpPr>
              <p:cNvPr id="464" name="Овал 463">
                <a:extLst>
                  <a:ext uri="{FF2B5EF4-FFF2-40B4-BE49-F238E27FC236}">
                    <a16:creationId xmlns:a16="http://schemas.microsoft.com/office/drawing/2014/main" id="{D46B1D25-9C0B-4677-B2B2-EB1853FC2F67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5" name="Овал 464">
                <a:extLst>
                  <a:ext uri="{FF2B5EF4-FFF2-40B4-BE49-F238E27FC236}">
                    <a16:creationId xmlns:a16="http://schemas.microsoft.com/office/drawing/2014/main" id="{00BF422F-7230-4B36-A1C8-37685340C4CE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6" name="Овал 465">
                <a:extLst>
                  <a:ext uri="{FF2B5EF4-FFF2-40B4-BE49-F238E27FC236}">
                    <a16:creationId xmlns:a16="http://schemas.microsoft.com/office/drawing/2014/main" id="{5B3A24B6-79C9-44FE-8BF0-BA79AC1C1D74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67" name="Овал 466">
                <a:extLst>
                  <a:ext uri="{FF2B5EF4-FFF2-40B4-BE49-F238E27FC236}">
                    <a16:creationId xmlns:a16="http://schemas.microsoft.com/office/drawing/2014/main" id="{E2D34B1D-B1B4-48EA-AEF7-2D653E6BD7DE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63" name="Овал 462">
              <a:extLst>
                <a:ext uri="{FF2B5EF4-FFF2-40B4-BE49-F238E27FC236}">
                  <a16:creationId xmlns:a16="http://schemas.microsoft.com/office/drawing/2014/main" id="{F5FCD213-3CDF-428F-8E4B-9529395EE06E}"/>
                </a:ext>
              </a:extLst>
            </p:cNvPr>
            <p:cNvSpPr/>
            <p:nvPr/>
          </p:nvSpPr>
          <p:spPr>
            <a:xfrm>
              <a:off x="2222217" y="567394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468" name="Прямая соединительная линия 467">
            <a:extLst>
              <a:ext uri="{FF2B5EF4-FFF2-40B4-BE49-F238E27FC236}">
                <a16:creationId xmlns:a16="http://schemas.microsoft.com/office/drawing/2014/main" id="{FFC3EF66-7315-483B-83B2-749C47604F13}"/>
              </a:ext>
            </a:extLst>
          </p:cNvPr>
          <p:cNvCxnSpPr>
            <a:stCxn id="457" idx="2"/>
            <a:endCxn id="463" idx="6"/>
          </p:cNvCxnSpPr>
          <p:nvPr/>
        </p:nvCxnSpPr>
        <p:spPr>
          <a:xfrm flipH="1">
            <a:off x="2329432" y="4477813"/>
            <a:ext cx="415206" cy="135133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Прямая соединительная линия 468">
            <a:extLst>
              <a:ext uri="{FF2B5EF4-FFF2-40B4-BE49-F238E27FC236}">
                <a16:creationId xmlns:a16="http://schemas.microsoft.com/office/drawing/2014/main" id="{49C948AE-44C9-415A-B24C-E69FFF3D55FF}"/>
              </a:ext>
            </a:extLst>
          </p:cNvPr>
          <p:cNvCxnSpPr>
            <a:stCxn id="458" idx="2"/>
            <a:endCxn id="463" idx="6"/>
          </p:cNvCxnSpPr>
          <p:nvPr/>
        </p:nvCxnSpPr>
        <p:spPr>
          <a:xfrm flipH="1">
            <a:off x="2329432" y="4876180"/>
            <a:ext cx="415206" cy="95297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Прямая соединительная линия 469">
            <a:extLst>
              <a:ext uri="{FF2B5EF4-FFF2-40B4-BE49-F238E27FC236}">
                <a16:creationId xmlns:a16="http://schemas.microsoft.com/office/drawing/2014/main" id="{0C6A74BA-1F87-429B-883C-1D12D4304B31}"/>
              </a:ext>
            </a:extLst>
          </p:cNvPr>
          <p:cNvCxnSpPr>
            <a:stCxn id="459" idx="2"/>
            <a:endCxn id="463" idx="6"/>
          </p:cNvCxnSpPr>
          <p:nvPr/>
        </p:nvCxnSpPr>
        <p:spPr>
          <a:xfrm flipH="1">
            <a:off x="2329432" y="5274548"/>
            <a:ext cx="415206" cy="5546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Прямая соединительная линия 470">
            <a:extLst>
              <a:ext uri="{FF2B5EF4-FFF2-40B4-BE49-F238E27FC236}">
                <a16:creationId xmlns:a16="http://schemas.microsoft.com/office/drawing/2014/main" id="{77B00CEE-F142-488D-B834-4431DEE89467}"/>
              </a:ext>
            </a:extLst>
          </p:cNvPr>
          <p:cNvCxnSpPr>
            <a:stCxn id="460" idx="2"/>
            <a:endCxn id="463" idx="6"/>
          </p:cNvCxnSpPr>
          <p:nvPr/>
        </p:nvCxnSpPr>
        <p:spPr>
          <a:xfrm flipH="1">
            <a:off x="2329432" y="5672915"/>
            <a:ext cx="415206" cy="1562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Прямая соединительная линия 471">
            <a:extLst>
              <a:ext uri="{FF2B5EF4-FFF2-40B4-BE49-F238E27FC236}">
                <a16:creationId xmlns:a16="http://schemas.microsoft.com/office/drawing/2014/main" id="{EB7E9FB8-1F57-4AB4-966B-3E6DAFB58634}"/>
              </a:ext>
            </a:extLst>
          </p:cNvPr>
          <p:cNvCxnSpPr>
            <a:stCxn id="424" idx="6"/>
            <a:endCxn id="463" idx="2"/>
          </p:cNvCxnSpPr>
          <p:nvPr/>
        </p:nvCxnSpPr>
        <p:spPr>
          <a:xfrm>
            <a:off x="1600696" y="4083879"/>
            <a:ext cx="418321" cy="17452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7AB533FA-EAC4-4B88-9E10-606EFF1A0AC2}"/>
              </a:ext>
            </a:extLst>
          </p:cNvPr>
          <p:cNvCxnSpPr>
            <a:stCxn id="425" idx="6"/>
            <a:endCxn id="463" idx="2"/>
          </p:cNvCxnSpPr>
          <p:nvPr/>
        </p:nvCxnSpPr>
        <p:spPr>
          <a:xfrm>
            <a:off x="1600696" y="4482247"/>
            <a:ext cx="418321" cy="13469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Прямая соединительная линия 473">
            <a:extLst>
              <a:ext uri="{FF2B5EF4-FFF2-40B4-BE49-F238E27FC236}">
                <a16:creationId xmlns:a16="http://schemas.microsoft.com/office/drawing/2014/main" id="{694A551C-A85A-4058-B3D3-7B80C140B763}"/>
              </a:ext>
            </a:extLst>
          </p:cNvPr>
          <p:cNvCxnSpPr>
            <a:stCxn id="426" idx="6"/>
            <a:endCxn id="463" idx="2"/>
          </p:cNvCxnSpPr>
          <p:nvPr/>
        </p:nvCxnSpPr>
        <p:spPr>
          <a:xfrm>
            <a:off x="1600696" y="4880614"/>
            <a:ext cx="418321" cy="9485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единительная линия 474">
            <a:extLst>
              <a:ext uri="{FF2B5EF4-FFF2-40B4-BE49-F238E27FC236}">
                <a16:creationId xmlns:a16="http://schemas.microsoft.com/office/drawing/2014/main" id="{E9992ED0-2AEE-4834-9423-7778C1725889}"/>
              </a:ext>
            </a:extLst>
          </p:cNvPr>
          <p:cNvCxnSpPr>
            <a:stCxn id="427" idx="6"/>
            <a:endCxn id="463" idx="2"/>
          </p:cNvCxnSpPr>
          <p:nvPr/>
        </p:nvCxnSpPr>
        <p:spPr>
          <a:xfrm>
            <a:off x="1600696" y="5278982"/>
            <a:ext cx="418321" cy="5501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Прямая соединительная линия 475">
            <a:extLst>
              <a:ext uri="{FF2B5EF4-FFF2-40B4-BE49-F238E27FC236}">
                <a16:creationId xmlns:a16="http://schemas.microsoft.com/office/drawing/2014/main" id="{0982FD87-4A4C-485E-976F-AE76AD927C3C}"/>
              </a:ext>
            </a:extLst>
          </p:cNvPr>
          <p:cNvCxnSpPr>
            <a:stCxn id="428" idx="6"/>
            <a:endCxn id="463" idx="2"/>
          </p:cNvCxnSpPr>
          <p:nvPr/>
        </p:nvCxnSpPr>
        <p:spPr>
          <a:xfrm>
            <a:off x="1600696" y="5677349"/>
            <a:ext cx="418321" cy="1518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единительная линия 476">
            <a:extLst>
              <a:ext uri="{FF2B5EF4-FFF2-40B4-BE49-F238E27FC236}">
                <a16:creationId xmlns:a16="http://schemas.microsoft.com/office/drawing/2014/main" id="{07F4D5AF-CE1B-4EAB-B068-C24E64CB6A1F}"/>
              </a:ext>
            </a:extLst>
          </p:cNvPr>
          <p:cNvCxnSpPr>
            <a:stCxn id="423" idx="6"/>
            <a:endCxn id="463" idx="2"/>
          </p:cNvCxnSpPr>
          <p:nvPr/>
        </p:nvCxnSpPr>
        <p:spPr>
          <a:xfrm flipV="1">
            <a:off x="1603341" y="5829152"/>
            <a:ext cx="415676" cy="2427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Прямоугольник 477">
            <a:extLst>
              <a:ext uri="{FF2B5EF4-FFF2-40B4-BE49-F238E27FC236}">
                <a16:creationId xmlns:a16="http://schemas.microsoft.com/office/drawing/2014/main" id="{A1FF3A09-A062-4E55-95DF-C1F980734F34}"/>
              </a:ext>
            </a:extLst>
          </p:cNvPr>
          <p:cNvSpPr/>
          <p:nvPr/>
        </p:nvSpPr>
        <p:spPr>
          <a:xfrm>
            <a:off x="2954837" y="4171878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BC585F21-62AA-4A92-A5F9-DEDA2C367880}"/>
              </a:ext>
            </a:extLst>
          </p:cNvPr>
          <p:cNvSpPr/>
          <p:nvPr/>
        </p:nvSpPr>
        <p:spPr>
          <a:xfrm>
            <a:off x="773397" y="3785916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8447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6925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4047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21170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554CB60-E1EC-4DA7-B1F4-C854FAB0C8F9}"/>
              </a:ext>
            </a:extLst>
          </p:cNvPr>
          <p:cNvSpPr txBox="1"/>
          <p:nvPr/>
        </p:nvSpPr>
        <p:spPr>
          <a:xfrm>
            <a:off x="6385419" y="14932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B4E646A-175D-47E9-B326-F349110638FB}"/>
              </a:ext>
            </a:extLst>
          </p:cNvPr>
          <p:cNvSpPr txBox="1"/>
          <p:nvPr/>
        </p:nvSpPr>
        <p:spPr>
          <a:xfrm>
            <a:off x="7097655" y="149324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376207D4-3E6F-4425-9FDF-2E0C34711F46}"/>
              </a:ext>
            </a:extLst>
          </p:cNvPr>
          <p:cNvSpPr txBox="1"/>
          <p:nvPr/>
        </p:nvSpPr>
        <p:spPr>
          <a:xfrm>
            <a:off x="7809891" y="15489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4AED27-7EFF-43DD-AB51-9D36E19AF5BA}"/>
              </a:ext>
            </a:extLst>
          </p:cNvPr>
          <p:cNvSpPr txBox="1"/>
          <p:nvPr/>
        </p:nvSpPr>
        <p:spPr>
          <a:xfrm>
            <a:off x="9155067" y="3340807"/>
            <a:ext cx="2434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Имя синей – 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7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6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F49F5A-023C-4ADE-9052-05B5727F7951}"/>
              </a:ext>
            </a:extLst>
          </p:cNvPr>
          <p:cNvSpPr txBox="1"/>
          <p:nvPr/>
        </p:nvSpPr>
        <p:spPr>
          <a:xfrm>
            <a:off x="8563610" y="154899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D37CB5C-A980-4E3D-ADD7-5E3DEFB98CCD}"/>
              </a:ext>
            </a:extLst>
          </p:cNvPr>
          <p:cNvSpPr txBox="1"/>
          <p:nvPr/>
        </p:nvSpPr>
        <p:spPr>
          <a:xfrm>
            <a:off x="692549" y="4115637"/>
            <a:ext cx="102139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latin typeface="Trebuchet MS" panose="020B0603020202020204" pitchFamily="34" charset="0"/>
              </a:rPr>
              <a:t>Методы</a:t>
            </a:r>
            <a:r>
              <a:rPr lang="en-US" b="1">
                <a:latin typeface="Trebuchet MS" panose="020B060302020202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b="1">
                <a:latin typeface="Trebuchet MS" panose="020B0603020202020204" pitchFamily="34" charset="0"/>
              </a:rPr>
              <a:t>viable() </a:t>
            </a:r>
            <a:r>
              <a:rPr lang="ru-RU" b="1">
                <a:latin typeface="Trebuchet MS" panose="020B0603020202020204" pitchFamily="34" charset="0"/>
              </a:rPr>
              <a:t>-</a:t>
            </a:r>
            <a:r>
              <a:rPr lang="en-US" b="1">
                <a:latin typeface="Trebuchet MS" panose="020B0603020202020204" pitchFamily="34" charset="0"/>
              </a:rPr>
              <a:t>&gt; </a:t>
            </a:r>
            <a:r>
              <a:rPr lang="ru-RU" b="1">
                <a:latin typeface="Trebuchet MS" panose="020B0603020202020204" pitchFamily="34" charset="0"/>
              </a:rPr>
              <a:t>возвращает состояние нейросети</a:t>
            </a:r>
            <a:r>
              <a:rPr lang="en-US" b="1">
                <a:latin typeface="Trebuchet MS" panose="020B0603020202020204" pitchFamily="34" charset="0"/>
              </a:rPr>
              <a:t>, </a:t>
            </a:r>
            <a:r>
              <a:rPr lang="ru-RU" b="1">
                <a:latin typeface="Trebuchet MS" panose="020B0603020202020204" pitchFamily="34" charset="0"/>
              </a:rPr>
              <a:t>проверяя, что </a:t>
            </a:r>
            <a:r>
              <a:rPr lang="en-US" b="1">
                <a:latin typeface="Trebuchet MS" panose="020B0603020202020204" pitchFamily="34" charset="0"/>
              </a:rPr>
              <a:t>L[n]&gt;=L[n+1],</a:t>
            </a:r>
            <a:r>
              <a:rPr lang="ru-RU" b="1">
                <a:latin typeface="Trebuchet MS" panose="020B0603020202020204" pitchFamily="34" charset="0"/>
              </a:rPr>
              <a:t> где </a:t>
            </a:r>
            <a:r>
              <a:rPr lang="en-US" b="1">
                <a:latin typeface="Trebuchet MS" panose="020B0603020202020204" pitchFamily="34" charset="0"/>
              </a:rPr>
              <a:t>n</a:t>
            </a:r>
            <a:r>
              <a:rPr lang="ru-RU" b="1"/>
              <a:t>∈</a:t>
            </a:r>
            <a:r>
              <a:rPr lang="en-US" b="1"/>
              <a:t>[0,S-1]</a:t>
            </a:r>
            <a:endParaRPr lang="ru-RU" b="1"/>
          </a:p>
          <a:p>
            <a:pPr marL="342900" indent="-342900">
              <a:buAutoNum type="arabicPeriod"/>
            </a:pPr>
            <a:r>
              <a:rPr lang="en-US" b="1">
                <a:latin typeface="Trebuchet MS" panose="020B0603020202020204" pitchFamily="34" charset="0"/>
              </a:rPr>
              <a:t>think()</a:t>
            </a:r>
            <a:r>
              <a:rPr lang="ru-RU" b="1">
                <a:latin typeface="Trebuchet MS" panose="020B0603020202020204" pitchFamily="34" charset="0"/>
              </a:rPr>
              <a:t> -</a:t>
            </a:r>
            <a:r>
              <a:rPr lang="en-US" b="1">
                <a:latin typeface="Trebuchet MS" panose="020B0603020202020204" pitchFamily="34" charset="0"/>
              </a:rPr>
              <a:t>&gt; </a:t>
            </a:r>
            <a:r>
              <a:rPr lang="ru-RU" b="1">
                <a:latin typeface="Trebuchet MS" panose="020B0603020202020204" pitchFamily="34" charset="0"/>
              </a:rPr>
              <a:t>по входным данным пересчитывает состояние выходного (</a:t>
            </a:r>
            <a:r>
              <a:rPr lang="en-US" b="1">
                <a:latin typeface="Trebuchet MS" panose="020B0603020202020204" pitchFamily="34" charset="0"/>
              </a:rPr>
              <a:t>S-1</a:t>
            </a:r>
            <a:r>
              <a:rPr lang="ru-RU" b="1">
                <a:latin typeface="Trebuchet MS" panose="020B0603020202020204" pitchFamily="34" charset="0"/>
              </a:rPr>
              <a:t>-го слоя)</a:t>
            </a:r>
            <a:endParaRPr lang="en-US" b="1">
              <a:latin typeface="Trebuchet MS" panose="020B0603020202020204" pitchFamily="34" charset="0"/>
            </a:endParaRPr>
          </a:p>
          <a:p>
            <a:r>
              <a:rPr lang="ru-RU" b="1">
                <a:latin typeface="Trebuchet MS" panose="020B0603020202020204" pitchFamily="34" charset="0"/>
              </a:rPr>
              <a:t>Подсказки</a:t>
            </a:r>
            <a:endParaRPr lang="en-US" b="1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r>
              <a:rPr lang="ru-RU" b="1">
                <a:latin typeface="Trebuchet MS" panose="020B0603020202020204" pitchFamily="34" charset="0"/>
              </a:rPr>
              <a:t>Каждый слой хранится в вектор-строке, эти вектора в свою очередь в векторе </a:t>
            </a:r>
            <a:r>
              <a:rPr lang="en-US" b="1">
                <a:latin typeface="Trebuchet MS" panose="020B0603020202020204" pitchFamily="34" charset="0"/>
              </a:rPr>
              <a:t>A</a:t>
            </a:r>
          </a:p>
          <a:p>
            <a:pPr marL="342900" indent="-342900">
              <a:buAutoNum type="arabicPeriod"/>
            </a:pPr>
            <a:r>
              <a:rPr lang="ru-RU" b="1">
                <a:latin typeface="Trebuchet MS" panose="020B0603020202020204" pitchFamily="34" charset="0"/>
              </a:rPr>
              <a:t>Набор весов между слоями хранится в матрице</a:t>
            </a:r>
            <a:r>
              <a:rPr lang="en-US" b="1">
                <a:latin typeface="Trebuchet MS" panose="020B0603020202020204" pitchFamily="34" charset="0"/>
              </a:rPr>
              <a:t>, </a:t>
            </a:r>
            <a:r>
              <a:rPr lang="ru-RU" b="1">
                <a:latin typeface="Trebuchet MS" panose="020B0603020202020204" pitchFamily="34" charset="0"/>
              </a:rPr>
              <a:t>эти матрицы в свою очередь в векторе </a:t>
            </a:r>
            <a:r>
              <a:rPr lang="en-US" b="1">
                <a:latin typeface="Trebuchet MS" panose="020B0603020202020204" pitchFamily="34" charset="0"/>
              </a:rPr>
              <a:t>W</a:t>
            </a:r>
          </a:p>
          <a:p>
            <a:pPr marL="342900" indent="-342900">
              <a:buAutoNum type="arabicPeriod"/>
            </a:pPr>
            <a:r>
              <a:rPr lang="ru-RU" b="1">
                <a:latin typeface="Trebuchet MS" panose="020B0603020202020204" pitchFamily="34" charset="0"/>
              </a:rPr>
              <a:t>Главное</a:t>
            </a:r>
            <a:r>
              <a:rPr lang="en-US" b="1">
                <a:latin typeface="Trebuchet MS" panose="020B0603020202020204" pitchFamily="34" charset="0"/>
              </a:rPr>
              <a:t>: </a:t>
            </a:r>
            <a:r>
              <a:rPr lang="ru-RU" b="1">
                <a:latin typeface="Trebuchet MS" panose="020B0603020202020204" pitchFamily="34" charset="0"/>
              </a:rPr>
              <a:t>количество вершин в каждом слое находится в векторе </a:t>
            </a:r>
            <a:r>
              <a:rPr lang="en-US" b="1">
                <a:latin typeface="Trebuchet MS" panose="020B0603020202020204" pitchFamily="34" charset="0"/>
              </a:rPr>
              <a:t>L</a:t>
            </a:r>
          </a:p>
          <a:p>
            <a:pPr marL="342900" indent="-342900">
              <a:buAutoNum type="arabicPeriod"/>
            </a:pPr>
            <a:endParaRPr lang="ru-RU" b="1">
              <a:latin typeface="Trebuchet MS" panose="020B0603020202020204" pitchFamily="34" charset="0"/>
            </a:endParaRPr>
          </a:p>
          <a:p>
            <a:pPr marL="342900" indent="-342900">
              <a:buAutoNum type="arabicPeriod"/>
            </a:pPr>
            <a:endParaRPr lang="ru-RU" b="1">
              <a:latin typeface="Trebuchet MS" panose="020B0603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C53CFA15-1F92-414E-A07B-EA0DF66B9D6F}"/>
              </a:ext>
            </a:extLst>
          </p:cNvPr>
          <p:cNvSpPr/>
          <p:nvPr/>
        </p:nvSpPr>
        <p:spPr>
          <a:xfrm>
            <a:off x="2117021" y="3349083"/>
            <a:ext cx="25122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Имя красной – 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BA014EC-1BDE-4718-A5F5-8F986A3D08D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10450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A056071F-1F2C-4741-8C3F-3D2070886C99}"/>
              </a:ext>
            </a:extLst>
          </p:cNvPr>
          <p:cNvCxnSpPr>
            <a:stCxn id="4" idx="6"/>
            <a:endCxn id="30" idx="2"/>
          </p:cNvCxnSpPr>
          <p:nvPr/>
        </p:nvCxnSpPr>
        <p:spPr>
          <a:xfrm>
            <a:off x="10450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D0C6300B-E0B4-47B7-A006-8CDFF12647E2}"/>
              </a:ext>
            </a:extLst>
          </p:cNvPr>
          <p:cNvCxnSpPr>
            <a:stCxn id="4" idx="6"/>
            <a:endCxn id="31" idx="2"/>
          </p:cNvCxnSpPr>
          <p:nvPr/>
        </p:nvCxnSpPr>
        <p:spPr>
          <a:xfrm>
            <a:off x="10450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7912CD6B-4A0E-4B45-B5A0-D6277EA52F82}"/>
              </a:ext>
            </a:extLst>
          </p:cNvPr>
          <p:cNvCxnSpPr>
            <a:stCxn id="4" idx="6"/>
            <a:endCxn id="32" idx="2"/>
          </p:cNvCxnSpPr>
          <p:nvPr/>
        </p:nvCxnSpPr>
        <p:spPr>
          <a:xfrm>
            <a:off x="10450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25A800D-9200-4F59-91FC-28458D48199F}"/>
              </a:ext>
            </a:extLst>
          </p:cNvPr>
          <p:cNvCxnSpPr>
            <a:stCxn id="4" idx="6"/>
            <a:endCxn id="33" idx="2"/>
          </p:cNvCxnSpPr>
          <p:nvPr/>
        </p:nvCxnSpPr>
        <p:spPr>
          <a:xfrm>
            <a:off x="10450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1E48A7BF-F5BC-4872-8509-21B3C711A99E}"/>
              </a:ext>
            </a:extLst>
          </p:cNvPr>
          <p:cNvCxnSpPr>
            <a:cxnSpLocks/>
            <a:stCxn id="5" idx="6"/>
            <a:endCxn id="29" idx="2"/>
          </p:cNvCxnSpPr>
          <p:nvPr/>
        </p:nvCxnSpPr>
        <p:spPr>
          <a:xfrm flipV="1">
            <a:off x="10450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77B83BAA-0C1E-4418-9770-124261A77E59}"/>
              </a:ext>
            </a:extLst>
          </p:cNvPr>
          <p:cNvCxnSpPr>
            <a:stCxn id="5" idx="6"/>
            <a:endCxn id="30" idx="2"/>
          </p:cNvCxnSpPr>
          <p:nvPr/>
        </p:nvCxnSpPr>
        <p:spPr>
          <a:xfrm>
            <a:off x="10450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95402AA8-A735-435E-A35B-93AED0CB5A81}"/>
              </a:ext>
            </a:extLst>
          </p:cNvPr>
          <p:cNvCxnSpPr>
            <a:stCxn id="5" idx="6"/>
            <a:endCxn id="31" idx="2"/>
          </p:cNvCxnSpPr>
          <p:nvPr/>
        </p:nvCxnSpPr>
        <p:spPr>
          <a:xfrm>
            <a:off x="10450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C35EC52D-E560-4FA4-8A0A-3B5F8155C9D6}"/>
              </a:ext>
            </a:extLst>
          </p:cNvPr>
          <p:cNvCxnSpPr>
            <a:stCxn id="5" idx="6"/>
            <a:endCxn id="32" idx="2"/>
          </p:cNvCxnSpPr>
          <p:nvPr/>
        </p:nvCxnSpPr>
        <p:spPr>
          <a:xfrm>
            <a:off x="10450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7B0DB261-5A4B-46F9-A75A-CE61F0781294}"/>
              </a:ext>
            </a:extLst>
          </p:cNvPr>
          <p:cNvCxnSpPr>
            <a:stCxn id="5" idx="6"/>
            <a:endCxn id="33" idx="2"/>
          </p:cNvCxnSpPr>
          <p:nvPr/>
        </p:nvCxnSpPr>
        <p:spPr>
          <a:xfrm>
            <a:off x="10450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4825528A-DA93-4806-87F6-EC18E53EF672}"/>
              </a:ext>
            </a:extLst>
          </p:cNvPr>
          <p:cNvCxnSpPr>
            <a:cxnSpLocks/>
            <a:stCxn id="6" idx="6"/>
            <a:endCxn id="29" idx="2"/>
          </p:cNvCxnSpPr>
          <p:nvPr/>
        </p:nvCxnSpPr>
        <p:spPr>
          <a:xfrm flipV="1">
            <a:off x="10450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единительная линия 72">
            <a:extLst>
              <a:ext uri="{FF2B5EF4-FFF2-40B4-BE49-F238E27FC236}">
                <a16:creationId xmlns:a16="http://schemas.microsoft.com/office/drawing/2014/main" id="{3E9DBE85-FC20-4F1E-8C26-F336F6DAE568}"/>
              </a:ext>
            </a:extLst>
          </p:cNvPr>
          <p:cNvCxnSpPr>
            <a:stCxn id="6" idx="6"/>
            <a:endCxn id="30" idx="2"/>
          </p:cNvCxnSpPr>
          <p:nvPr/>
        </p:nvCxnSpPr>
        <p:spPr>
          <a:xfrm>
            <a:off x="10450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>
            <a:extLst>
              <a:ext uri="{FF2B5EF4-FFF2-40B4-BE49-F238E27FC236}">
                <a16:creationId xmlns:a16="http://schemas.microsoft.com/office/drawing/2014/main" id="{1355BCEA-E8BF-486F-8218-9409D5C1AA5A}"/>
              </a:ext>
            </a:extLst>
          </p:cNvPr>
          <p:cNvCxnSpPr>
            <a:stCxn id="6" idx="6"/>
            <a:endCxn id="31" idx="2"/>
          </p:cNvCxnSpPr>
          <p:nvPr/>
        </p:nvCxnSpPr>
        <p:spPr>
          <a:xfrm>
            <a:off x="10450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единительная линия 89">
            <a:extLst>
              <a:ext uri="{FF2B5EF4-FFF2-40B4-BE49-F238E27FC236}">
                <a16:creationId xmlns:a16="http://schemas.microsoft.com/office/drawing/2014/main" id="{052BBC9E-94F7-443D-B8AB-88C5F162BE44}"/>
              </a:ext>
            </a:extLst>
          </p:cNvPr>
          <p:cNvCxnSpPr>
            <a:stCxn id="6" idx="6"/>
            <a:endCxn id="32" idx="2"/>
          </p:cNvCxnSpPr>
          <p:nvPr/>
        </p:nvCxnSpPr>
        <p:spPr>
          <a:xfrm>
            <a:off x="10450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>
            <a:extLst>
              <a:ext uri="{FF2B5EF4-FFF2-40B4-BE49-F238E27FC236}">
                <a16:creationId xmlns:a16="http://schemas.microsoft.com/office/drawing/2014/main" id="{CFEBD679-8CAB-425D-8472-E80D31F06E4D}"/>
              </a:ext>
            </a:extLst>
          </p:cNvPr>
          <p:cNvCxnSpPr>
            <a:stCxn id="6" idx="6"/>
            <a:endCxn id="33" idx="2"/>
          </p:cNvCxnSpPr>
          <p:nvPr/>
        </p:nvCxnSpPr>
        <p:spPr>
          <a:xfrm>
            <a:off x="10450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>
            <a:extLst>
              <a:ext uri="{FF2B5EF4-FFF2-40B4-BE49-F238E27FC236}">
                <a16:creationId xmlns:a16="http://schemas.microsoft.com/office/drawing/2014/main" id="{686FB1D6-0A14-43B8-A91A-C16C917419B2}"/>
              </a:ext>
            </a:extLst>
          </p:cNvPr>
          <p:cNvCxnSpPr>
            <a:cxnSpLocks/>
            <a:stCxn id="7" idx="6"/>
            <a:endCxn id="29" idx="2"/>
          </p:cNvCxnSpPr>
          <p:nvPr/>
        </p:nvCxnSpPr>
        <p:spPr>
          <a:xfrm flipV="1">
            <a:off x="10450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>
            <a:extLst>
              <a:ext uri="{FF2B5EF4-FFF2-40B4-BE49-F238E27FC236}">
                <a16:creationId xmlns:a16="http://schemas.microsoft.com/office/drawing/2014/main" id="{07B2B731-DF1B-4DD8-80E1-7869692A3DDA}"/>
              </a:ext>
            </a:extLst>
          </p:cNvPr>
          <p:cNvCxnSpPr>
            <a:stCxn id="7" idx="6"/>
            <a:endCxn id="30" idx="2"/>
          </p:cNvCxnSpPr>
          <p:nvPr/>
        </p:nvCxnSpPr>
        <p:spPr>
          <a:xfrm flipV="1">
            <a:off x="10450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единительная линия 97">
            <a:extLst>
              <a:ext uri="{FF2B5EF4-FFF2-40B4-BE49-F238E27FC236}">
                <a16:creationId xmlns:a16="http://schemas.microsoft.com/office/drawing/2014/main" id="{74491B08-9CA5-4C3A-888C-B4CDDC3661A7}"/>
              </a:ext>
            </a:extLst>
          </p:cNvPr>
          <p:cNvCxnSpPr>
            <a:stCxn id="7" idx="6"/>
            <a:endCxn id="31" idx="2"/>
          </p:cNvCxnSpPr>
          <p:nvPr/>
        </p:nvCxnSpPr>
        <p:spPr>
          <a:xfrm flipV="1">
            <a:off x="10450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>
            <a:extLst>
              <a:ext uri="{FF2B5EF4-FFF2-40B4-BE49-F238E27FC236}">
                <a16:creationId xmlns:a16="http://schemas.microsoft.com/office/drawing/2014/main" id="{8F969F95-B3A4-488B-9412-38B9635F0F39}"/>
              </a:ext>
            </a:extLst>
          </p:cNvPr>
          <p:cNvCxnSpPr>
            <a:stCxn id="7" idx="6"/>
            <a:endCxn id="32" idx="2"/>
          </p:cNvCxnSpPr>
          <p:nvPr/>
        </p:nvCxnSpPr>
        <p:spPr>
          <a:xfrm>
            <a:off x="10450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единительная линия 101">
            <a:extLst>
              <a:ext uri="{FF2B5EF4-FFF2-40B4-BE49-F238E27FC236}">
                <a16:creationId xmlns:a16="http://schemas.microsoft.com/office/drawing/2014/main" id="{DEF544BC-2255-4A6A-8283-8F6EB960F3B6}"/>
              </a:ext>
            </a:extLst>
          </p:cNvPr>
          <p:cNvCxnSpPr>
            <a:stCxn id="7" idx="6"/>
            <a:endCxn id="33" idx="2"/>
          </p:cNvCxnSpPr>
          <p:nvPr/>
        </p:nvCxnSpPr>
        <p:spPr>
          <a:xfrm>
            <a:off x="10450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единительная линия 103">
            <a:extLst>
              <a:ext uri="{FF2B5EF4-FFF2-40B4-BE49-F238E27FC236}">
                <a16:creationId xmlns:a16="http://schemas.microsoft.com/office/drawing/2014/main" id="{30AA98A1-DDDC-4E0B-AC61-FEFDC87DA195}"/>
              </a:ext>
            </a:extLst>
          </p:cNvPr>
          <p:cNvCxnSpPr>
            <a:cxnSpLocks/>
            <a:stCxn id="8" idx="6"/>
            <a:endCxn id="29" idx="2"/>
          </p:cNvCxnSpPr>
          <p:nvPr/>
        </p:nvCxnSpPr>
        <p:spPr>
          <a:xfrm flipV="1">
            <a:off x="10450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>
            <a:extLst>
              <a:ext uri="{FF2B5EF4-FFF2-40B4-BE49-F238E27FC236}">
                <a16:creationId xmlns:a16="http://schemas.microsoft.com/office/drawing/2014/main" id="{248C21BE-21E2-4319-8A4E-9B44999634B0}"/>
              </a:ext>
            </a:extLst>
          </p:cNvPr>
          <p:cNvCxnSpPr>
            <a:stCxn id="8" idx="6"/>
            <a:endCxn id="30" idx="2"/>
          </p:cNvCxnSpPr>
          <p:nvPr/>
        </p:nvCxnSpPr>
        <p:spPr>
          <a:xfrm flipV="1">
            <a:off x="10450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единительная линия 107">
            <a:extLst>
              <a:ext uri="{FF2B5EF4-FFF2-40B4-BE49-F238E27FC236}">
                <a16:creationId xmlns:a16="http://schemas.microsoft.com/office/drawing/2014/main" id="{38C6DE88-D24C-49F3-95D6-2BDD09524072}"/>
              </a:ext>
            </a:extLst>
          </p:cNvPr>
          <p:cNvCxnSpPr>
            <a:stCxn id="8" idx="6"/>
            <a:endCxn id="31" idx="2"/>
          </p:cNvCxnSpPr>
          <p:nvPr/>
        </p:nvCxnSpPr>
        <p:spPr>
          <a:xfrm flipV="1">
            <a:off x="10450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единительная линия 109">
            <a:extLst>
              <a:ext uri="{FF2B5EF4-FFF2-40B4-BE49-F238E27FC236}">
                <a16:creationId xmlns:a16="http://schemas.microsoft.com/office/drawing/2014/main" id="{7091D4A4-DB6D-466F-B544-3AC1D7588380}"/>
              </a:ext>
            </a:extLst>
          </p:cNvPr>
          <p:cNvCxnSpPr>
            <a:stCxn id="8" idx="6"/>
            <a:endCxn id="32" idx="2"/>
          </p:cNvCxnSpPr>
          <p:nvPr/>
        </p:nvCxnSpPr>
        <p:spPr>
          <a:xfrm>
            <a:off x="10450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единительная линия 111">
            <a:extLst>
              <a:ext uri="{FF2B5EF4-FFF2-40B4-BE49-F238E27FC236}">
                <a16:creationId xmlns:a16="http://schemas.microsoft.com/office/drawing/2014/main" id="{3EC09BFC-58BA-4D2F-9D3B-D63F7B84D231}"/>
              </a:ext>
            </a:extLst>
          </p:cNvPr>
          <p:cNvCxnSpPr>
            <a:stCxn id="8" idx="6"/>
            <a:endCxn id="33" idx="2"/>
          </p:cNvCxnSpPr>
          <p:nvPr/>
        </p:nvCxnSpPr>
        <p:spPr>
          <a:xfrm>
            <a:off x="10450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единительная линия 113">
            <a:extLst>
              <a:ext uri="{FF2B5EF4-FFF2-40B4-BE49-F238E27FC236}">
                <a16:creationId xmlns:a16="http://schemas.microsoft.com/office/drawing/2014/main" id="{B60D6999-2C9E-4494-80B2-C9F41131995F}"/>
              </a:ext>
            </a:extLst>
          </p:cNvPr>
          <p:cNvCxnSpPr>
            <a:cxnSpLocks/>
            <a:stCxn id="9" idx="6"/>
            <a:endCxn id="29" idx="2"/>
          </p:cNvCxnSpPr>
          <p:nvPr/>
        </p:nvCxnSpPr>
        <p:spPr>
          <a:xfrm flipV="1">
            <a:off x="10450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>
            <a:extLst>
              <a:ext uri="{FF2B5EF4-FFF2-40B4-BE49-F238E27FC236}">
                <a16:creationId xmlns:a16="http://schemas.microsoft.com/office/drawing/2014/main" id="{0657A518-91F2-4AA3-98EE-0A452921AF41}"/>
              </a:ext>
            </a:extLst>
          </p:cNvPr>
          <p:cNvCxnSpPr>
            <a:stCxn id="9" idx="6"/>
            <a:endCxn id="30" idx="2"/>
          </p:cNvCxnSpPr>
          <p:nvPr/>
        </p:nvCxnSpPr>
        <p:spPr>
          <a:xfrm flipV="1">
            <a:off x="10450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>
            <a:extLst>
              <a:ext uri="{FF2B5EF4-FFF2-40B4-BE49-F238E27FC236}">
                <a16:creationId xmlns:a16="http://schemas.microsoft.com/office/drawing/2014/main" id="{F4314406-F459-46BF-AA60-1FDC9474D475}"/>
              </a:ext>
            </a:extLst>
          </p:cNvPr>
          <p:cNvCxnSpPr>
            <a:stCxn id="9" idx="6"/>
            <a:endCxn id="31" idx="2"/>
          </p:cNvCxnSpPr>
          <p:nvPr/>
        </p:nvCxnSpPr>
        <p:spPr>
          <a:xfrm flipV="1">
            <a:off x="10450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>
            <a:extLst>
              <a:ext uri="{FF2B5EF4-FFF2-40B4-BE49-F238E27FC236}">
                <a16:creationId xmlns:a16="http://schemas.microsoft.com/office/drawing/2014/main" id="{764B023C-8BA2-4B87-9129-A66716646B7E}"/>
              </a:ext>
            </a:extLst>
          </p:cNvPr>
          <p:cNvCxnSpPr>
            <a:stCxn id="9" idx="6"/>
            <a:endCxn id="32" idx="2"/>
          </p:cNvCxnSpPr>
          <p:nvPr/>
        </p:nvCxnSpPr>
        <p:spPr>
          <a:xfrm flipV="1">
            <a:off x="10450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>
            <a:extLst>
              <a:ext uri="{FF2B5EF4-FFF2-40B4-BE49-F238E27FC236}">
                <a16:creationId xmlns:a16="http://schemas.microsoft.com/office/drawing/2014/main" id="{5F1643FA-2A23-4159-98E3-3C1E40C1A292}"/>
              </a:ext>
            </a:extLst>
          </p:cNvPr>
          <p:cNvCxnSpPr>
            <a:stCxn id="9" idx="6"/>
            <a:endCxn id="33" idx="2"/>
          </p:cNvCxnSpPr>
          <p:nvPr/>
        </p:nvCxnSpPr>
        <p:spPr>
          <a:xfrm flipV="1">
            <a:off x="10450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>
            <a:extLst>
              <a:ext uri="{FF2B5EF4-FFF2-40B4-BE49-F238E27FC236}">
                <a16:creationId xmlns:a16="http://schemas.microsoft.com/office/drawing/2014/main" id="{FCAD5010-81B2-4064-8256-AB81B7174F94}"/>
              </a:ext>
            </a:extLst>
          </p:cNvPr>
          <p:cNvCxnSpPr>
            <a:cxnSpLocks/>
            <a:stCxn id="12" idx="6"/>
            <a:endCxn id="29" idx="2"/>
          </p:cNvCxnSpPr>
          <p:nvPr/>
        </p:nvCxnSpPr>
        <p:spPr>
          <a:xfrm flipV="1">
            <a:off x="10450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единительная линия 125">
            <a:extLst>
              <a:ext uri="{FF2B5EF4-FFF2-40B4-BE49-F238E27FC236}">
                <a16:creationId xmlns:a16="http://schemas.microsoft.com/office/drawing/2014/main" id="{CC9BE7E5-723D-4BAD-9758-F748F6BC6A8A}"/>
              </a:ext>
            </a:extLst>
          </p:cNvPr>
          <p:cNvCxnSpPr>
            <a:stCxn id="12" idx="6"/>
            <a:endCxn id="30" idx="2"/>
          </p:cNvCxnSpPr>
          <p:nvPr/>
        </p:nvCxnSpPr>
        <p:spPr>
          <a:xfrm flipV="1">
            <a:off x="10450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8DF841CB-5086-4A89-A585-B8ABA9E75E4E}"/>
              </a:ext>
            </a:extLst>
          </p:cNvPr>
          <p:cNvCxnSpPr>
            <a:stCxn id="12" idx="6"/>
            <a:endCxn id="31" idx="2"/>
          </p:cNvCxnSpPr>
          <p:nvPr/>
        </p:nvCxnSpPr>
        <p:spPr>
          <a:xfrm flipV="1">
            <a:off x="10450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59350657-4322-4A09-A5E7-B378186E7755}"/>
              </a:ext>
            </a:extLst>
          </p:cNvPr>
          <p:cNvCxnSpPr>
            <a:stCxn id="12" idx="6"/>
            <a:endCxn id="32" idx="2"/>
          </p:cNvCxnSpPr>
          <p:nvPr/>
        </p:nvCxnSpPr>
        <p:spPr>
          <a:xfrm flipV="1">
            <a:off x="10450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C464622E-CCC3-4084-A82F-E638FF2234D1}"/>
              </a:ext>
            </a:extLst>
          </p:cNvPr>
          <p:cNvCxnSpPr>
            <a:stCxn id="12" idx="6"/>
            <a:endCxn id="33" idx="2"/>
          </p:cNvCxnSpPr>
          <p:nvPr/>
        </p:nvCxnSpPr>
        <p:spPr>
          <a:xfrm flipV="1">
            <a:off x="10450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B24B291E-41E4-4A33-87B0-A7D69A0FF80C}"/>
              </a:ext>
            </a:extLst>
          </p:cNvPr>
          <p:cNvCxnSpPr>
            <a:cxnSpLocks/>
            <a:stCxn id="29" idx="6"/>
            <a:endCxn id="38" idx="2"/>
          </p:cNvCxnSpPr>
          <p:nvPr/>
        </p:nvCxnSpPr>
        <p:spPr>
          <a:xfrm>
            <a:off x="17573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7E0404B1-9289-4DC9-8836-81AC59617A68}"/>
              </a:ext>
            </a:extLst>
          </p:cNvPr>
          <p:cNvCxnSpPr>
            <a:cxnSpLocks/>
            <a:stCxn id="29" idx="6"/>
            <a:endCxn id="39" idx="2"/>
          </p:cNvCxnSpPr>
          <p:nvPr/>
        </p:nvCxnSpPr>
        <p:spPr>
          <a:xfrm>
            <a:off x="17573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единительная линия 137">
            <a:extLst>
              <a:ext uri="{FF2B5EF4-FFF2-40B4-BE49-F238E27FC236}">
                <a16:creationId xmlns:a16="http://schemas.microsoft.com/office/drawing/2014/main" id="{D548D875-6754-449B-941C-EDCEDE218F69}"/>
              </a:ext>
            </a:extLst>
          </p:cNvPr>
          <p:cNvCxnSpPr>
            <a:cxnSpLocks/>
            <a:stCxn id="29" idx="6"/>
            <a:endCxn id="40" idx="2"/>
          </p:cNvCxnSpPr>
          <p:nvPr/>
        </p:nvCxnSpPr>
        <p:spPr>
          <a:xfrm>
            <a:off x="17573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единительная линия 139">
            <a:extLst>
              <a:ext uri="{FF2B5EF4-FFF2-40B4-BE49-F238E27FC236}">
                <a16:creationId xmlns:a16="http://schemas.microsoft.com/office/drawing/2014/main" id="{AAC7989E-EB5D-4DC4-B8F6-E9F9B4BB8C9D}"/>
              </a:ext>
            </a:extLst>
          </p:cNvPr>
          <p:cNvCxnSpPr>
            <a:stCxn id="30" idx="6"/>
            <a:endCxn id="38" idx="2"/>
          </p:cNvCxnSpPr>
          <p:nvPr/>
        </p:nvCxnSpPr>
        <p:spPr>
          <a:xfrm>
            <a:off x="17573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единительная линия 141">
            <a:extLst>
              <a:ext uri="{FF2B5EF4-FFF2-40B4-BE49-F238E27FC236}">
                <a16:creationId xmlns:a16="http://schemas.microsoft.com/office/drawing/2014/main" id="{85D910B5-26E6-490D-AB23-C8D55C4135BE}"/>
              </a:ext>
            </a:extLst>
          </p:cNvPr>
          <p:cNvCxnSpPr>
            <a:stCxn id="30" idx="6"/>
            <a:endCxn id="39" idx="2"/>
          </p:cNvCxnSpPr>
          <p:nvPr/>
        </p:nvCxnSpPr>
        <p:spPr>
          <a:xfrm>
            <a:off x="17573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единительная линия 143">
            <a:extLst>
              <a:ext uri="{FF2B5EF4-FFF2-40B4-BE49-F238E27FC236}">
                <a16:creationId xmlns:a16="http://schemas.microsoft.com/office/drawing/2014/main" id="{FDC2B218-BFF3-4638-BA4E-0386E337DF05}"/>
              </a:ext>
            </a:extLst>
          </p:cNvPr>
          <p:cNvCxnSpPr>
            <a:stCxn id="30" idx="6"/>
            <a:endCxn id="40" idx="2"/>
          </p:cNvCxnSpPr>
          <p:nvPr/>
        </p:nvCxnSpPr>
        <p:spPr>
          <a:xfrm>
            <a:off x="17573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единительная линия 145">
            <a:extLst>
              <a:ext uri="{FF2B5EF4-FFF2-40B4-BE49-F238E27FC236}">
                <a16:creationId xmlns:a16="http://schemas.microsoft.com/office/drawing/2014/main" id="{76DC85EF-F863-4BDD-9584-11261DA880F1}"/>
              </a:ext>
            </a:extLst>
          </p:cNvPr>
          <p:cNvCxnSpPr>
            <a:stCxn id="31" idx="6"/>
            <a:endCxn id="38" idx="2"/>
          </p:cNvCxnSpPr>
          <p:nvPr/>
        </p:nvCxnSpPr>
        <p:spPr>
          <a:xfrm flipV="1">
            <a:off x="17573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единительная линия 147">
            <a:extLst>
              <a:ext uri="{FF2B5EF4-FFF2-40B4-BE49-F238E27FC236}">
                <a16:creationId xmlns:a16="http://schemas.microsoft.com/office/drawing/2014/main" id="{9CA2AA01-AD9F-49B6-9F12-B49062C3E289}"/>
              </a:ext>
            </a:extLst>
          </p:cNvPr>
          <p:cNvCxnSpPr>
            <a:stCxn id="31" idx="6"/>
            <a:endCxn id="39" idx="2"/>
          </p:cNvCxnSpPr>
          <p:nvPr/>
        </p:nvCxnSpPr>
        <p:spPr>
          <a:xfrm>
            <a:off x="17573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единительная линия 149">
            <a:extLst>
              <a:ext uri="{FF2B5EF4-FFF2-40B4-BE49-F238E27FC236}">
                <a16:creationId xmlns:a16="http://schemas.microsoft.com/office/drawing/2014/main" id="{920CF6FE-D143-4B0C-98FB-E09404D2B97C}"/>
              </a:ext>
            </a:extLst>
          </p:cNvPr>
          <p:cNvCxnSpPr>
            <a:stCxn id="31" idx="6"/>
            <a:endCxn id="40" idx="2"/>
          </p:cNvCxnSpPr>
          <p:nvPr/>
        </p:nvCxnSpPr>
        <p:spPr>
          <a:xfrm>
            <a:off x="17573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единительная линия 151">
            <a:extLst>
              <a:ext uri="{FF2B5EF4-FFF2-40B4-BE49-F238E27FC236}">
                <a16:creationId xmlns:a16="http://schemas.microsoft.com/office/drawing/2014/main" id="{19612D18-C8CD-4C6E-9843-21D0FCE0B48E}"/>
              </a:ext>
            </a:extLst>
          </p:cNvPr>
          <p:cNvCxnSpPr>
            <a:stCxn id="32" idx="6"/>
            <a:endCxn id="38" idx="2"/>
          </p:cNvCxnSpPr>
          <p:nvPr/>
        </p:nvCxnSpPr>
        <p:spPr>
          <a:xfrm flipV="1">
            <a:off x="17573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единительная линия 153">
            <a:extLst>
              <a:ext uri="{FF2B5EF4-FFF2-40B4-BE49-F238E27FC236}">
                <a16:creationId xmlns:a16="http://schemas.microsoft.com/office/drawing/2014/main" id="{39520737-7833-4A44-ABCB-AC3FDF5C167B}"/>
              </a:ext>
            </a:extLst>
          </p:cNvPr>
          <p:cNvCxnSpPr>
            <a:stCxn id="32" idx="6"/>
            <a:endCxn id="39" idx="2"/>
          </p:cNvCxnSpPr>
          <p:nvPr/>
        </p:nvCxnSpPr>
        <p:spPr>
          <a:xfrm flipV="1">
            <a:off x="17573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единительная линия 155">
            <a:extLst>
              <a:ext uri="{FF2B5EF4-FFF2-40B4-BE49-F238E27FC236}">
                <a16:creationId xmlns:a16="http://schemas.microsoft.com/office/drawing/2014/main" id="{08CD2A14-6227-43C0-BE40-0CB254925027}"/>
              </a:ext>
            </a:extLst>
          </p:cNvPr>
          <p:cNvCxnSpPr>
            <a:stCxn id="32" idx="6"/>
            <a:endCxn id="40" idx="2"/>
          </p:cNvCxnSpPr>
          <p:nvPr/>
        </p:nvCxnSpPr>
        <p:spPr>
          <a:xfrm>
            <a:off x="17573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>
            <a:extLst>
              <a:ext uri="{FF2B5EF4-FFF2-40B4-BE49-F238E27FC236}">
                <a16:creationId xmlns:a16="http://schemas.microsoft.com/office/drawing/2014/main" id="{930F1823-E2A3-45F4-869A-4DEC114D55B1}"/>
              </a:ext>
            </a:extLst>
          </p:cNvPr>
          <p:cNvCxnSpPr>
            <a:stCxn id="33" idx="6"/>
            <a:endCxn id="38" idx="2"/>
          </p:cNvCxnSpPr>
          <p:nvPr/>
        </p:nvCxnSpPr>
        <p:spPr>
          <a:xfrm flipV="1">
            <a:off x="17573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08B1A3FD-156E-41F8-836B-C7359B26A623}"/>
              </a:ext>
            </a:extLst>
          </p:cNvPr>
          <p:cNvCxnSpPr>
            <a:stCxn id="33" idx="6"/>
            <a:endCxn id="39" idx="2"/>
          </p:cNvCxnSpPr>
          <p:nvPr/>
        </p:nvCxnSpPr>
        <p:spPr>
          <a:xfrm flipV="1">
            <a:off x="17573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единительная линия 161">
            <a:extLst>
              <a:ext uri="{FF2B5EF4-FFF2-40B4-BE49-F238E27FC236}">
                <a16:creationId xmlns:a16="http://schemas.microsoft.com/office/drawing/2014/main" id="{CE21BEF2-3432-4E35-8949-F432F889E025}"/>
              </a:ext>
            </a:extLst>
          </p:cNvPr>
          <p:cNvCxnSpPr>
            <a:stCxn id="33" idx="6"/>
            <a:endCxn id="40" idx="2"/>
          </p:cNvCxnSpPr>
          <p:nvPr/>
        </p:nvCxnSpPr>
        <p:spPr>
          <a:xfrm flipV="1">
            <a:off x="17573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Группа 17">
            <a:extLst>
              <a:ext uri="{FF2B5EF4-FFF2-40B4-BE49-F238E27FC236}">
                <a16:creationId xmlns:a16="http://schemas.microsoft.com/office/drawing/2014/main" id="{9E253796-DFF2-41A8-8AE7-1222861E77E9}"/>
              </a:ext>
            </a:extLst>
          </p:cNvPr>
          <p:cNvGrpSpPr/>
          <p:nvPr/>
        </p:nvGrpSpPr>
        <p:grpSpPr>
          <a:xfrm>
            <a:off x="734672" y="754185"/>
            <a:ext cx="310416" cy="2700621"/>
            <a:chOff x="632035" y="72471"/>
            <a:chExt cx="443884" cy="3861789"/>
          </a:xfrm>
        </p:grpSpPr>
        <p:sp>
          <p:nvSpPr>
            <p:cNvPr id="4" name="Овал 3">
              <a:extLst>
                <a:ext uri="{FF2B5EF4-FFF2-40B4-BE49-F238E27FC236}">
                  <a16:creationId xmlns:a16="http://schemas.microsoft.com/office/drawing/2014/main" id="{2AE8655C-4F72-4E4F-980E-A60AE52E7861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" name="Овал 4">
              <a:extLst>
                <a:ext uri="{FF2B5EF4-FFF2-40B4-BE49-F238E27FC236}">
                  <a16:creationId xmlns:a16="http://schemas.microsoft.com/office/drawing/2014/main" id="{50FA5F07-FEC1-4A69-8218-FFE458B67070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Овал 5">
              <a:extLst>
                <a:ext uri="{FF2B5EF4-FFF2-40B4-BE49-F238E27FC236}">
                  <a16:creationId xmlns:a16="http://schemas.microsoft.com/office/drawing/2014/main" id="{6E990F77-93A7-446F-A224-713923ED226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Овал 6">
              <a:extLst>
                <a:ext uri="{FF2B5EF4-FFF2-40B4-BE49-F238E27FC236}">
                  <a16:creationId xmlns:a16="http://schemas.microsoft.com/office/drawing/2014/main" id="{FBCE5EB8-D57A-4906-972C-0BEB18DE5A93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Овал 7">
              <a:extLst>
                <a:ext uri="{FF2B5EF4-FFF2-40B4-BE49-F238E27FC236}">
                  <a16:creationId xmlns:a16="http://schemas.microsoft.com/office/drawing/2014/main" id="{040551AD-3785-4BB8-AB4E-497244D3AB7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494E9BFE-CE5E-4093-A422-2BF4B181626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0D8720F8-8BA9-4DA3-98CF-E1121034F751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DD64EFC4-63CE-4CBF-998C-FDDBC109307E}"/>
              </a:ext>
            </a:extLst>
          </p:cNvPr>
          <p:cNvGrpSpPr/>
          <p:nvPr/>
        </p:nvGrpSpPr>
        <p:grpSpPr>
          <a:xfrm>
            <a:off x="1446909" y="1152552"/>
            <a:ext cx="310415" cy="1903886"/>
            <a:chOff x="632036" y="642122"/>
            <a:chExt cx="443883" cy="2722487"/>
          </a:xfrm>
        </p:grpSpPr>
        <p:sp>
          <p:nvSpPr>
            <p:cNvPr id="29" name="Овал 28">
              <a:extLst>
                <a:ext uri="{FF2B5EF4-FFF2-40B4-BE49-F238E27FC236}">
                  <a16:creationId xmlns:a16="http://schemas.microsoft.com/office/drawing/2014/main" id="{79E11783-3149-4033-9D85-3E6BDCD86955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0</a:t>
              </a:r>
              <a:endParaRPr lang="ru-RU"/>
            </a:p>
          </p:txBody>
        </p:sp>
        <p:sp>
          <p:nvSpPr>
            <p:cNvPr id="30" name="Овал 29">
              <a:extLst>
                <a:ext uri="{FF2B5EF4-FFF2-40B4-BE49-F238E27FC236}">
                  <a16:creationId xmlns:a16="http://schemas.microsoft.com/office/drawing/2014/main" id="{5FA4EB6B-C383-48C1-BD42-11C9A171818C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1</a:t>
              </a:r>
              <a:endParaRPr lang="ru-RU"/>
            </a:p>
          </p:txBody>
        </p:sp>
        <p:sp>
          <p:nvSpPr>
            <p:cNvPr id="31" name="Овал 30">
              <a:extLst>
                <a:ext uri="{FF2B5EF4-FFF2-40B4-BE49-F238E27FC236}">
                  <a16:creationId xmlns:a16="http://schemas.microsoft.com/office/drawing/2014/main" id="{F9CC9893-639D-4124-9907-332BE8BF3DC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2</a:t>
              </a:r>
              <a:endParaRPr lang="ru-RU"/>
            </a:p>
          </p:txBody>
        </p:sp>
        <p:sp>
          <p:nvSpPr>
            <p:cNvPr id="32" name="Овал 31">
              <a:extLst>
                <a:ext uri="{FF2B5EF4-FFF2-40B4-BE49-F238E27FC236}">
                  <a16:creationId xmlns:a16="http://schemas.microsoft.com/office/drawing/2014/main" id="{AB5C6461-2006-4ECA-B2C0-DE729275A123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3</a:t>
              </a:r>
              <a:endParaRPr lang="ru-RU"/>
            </a:p>
          </p:txBody>
        </p:sp>
        <p:sp>
          <p:nvSpPr>
            <p:cNvPr id="33" name="Овал 32">
              <a:extLst>
                <a:ext uri="{FF2B5EF4-FFF2-40B4-BE49-F238E27FC236}">
                  <a16:creationId xmlns:a16="http://schemas.microsoft.com/office/drawing/2014/main" id="{C0571C72-2F4A-4251-AAD2-CCCFE07519C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4</a:t>
              </a:r>
              <a:endParaRPr lang="ru-RU"/>
            </a:p>
          </p:txBody>
        </p:sp>
      </p:grpSp>
      <p:grpSp>
        <p:nvGrpSpPr>
          <p:cNvPr id="35" name="Группа 34">
            <a:extLst>
              <a:ext uri="{FF2B5EF4-FFF2-40B4-BE49-F238E27FC236}">
                <a16:creationId xmlns:a16="http://schemas.microsoft.com/office/drawing/2014/main" id="{4A7ED261-CC9C-4FEC-864E-C39CAFC5D8DC}"/>
              </a:ext>
            </a:extLst>
          </p:cNvPr>
          <p:cNvGrpSpPr/>
          <p:nvPr/>
        </p:nvGrpSpPr>
        <p:grpSpPr>
          <a:xfrm>
            <a:off x="2159148" y="1550922"/>
            <a:ext cx="310415" cy="1107151"/>
            <a:chOff x="632036" y="1211773"/>
            <a:chExt cx="443883" cy="1583185"/>
          </a:xfrm>
        </p:grpSpPr>
        <p:sp>
          <p:nvSpPr>
            <p:cNvPr id="38" name="Овал 37">
              <a:extLst>
                <a:ext uri="{FF2B5EF4-FFF2-40B4-BE49-F238E27FC236}">
                  <a16:creationId xmlns:a16="http://schemas.microsoft.com/office/drawing/2014/main" id="{FD486910-088D-4063-AF6A-4983E971F6CD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" name="Овал 38">
              <a:extLst>
                <a:ext uri="{FF2B5EF4-FFF2-40B4-BE49-F238E27FC236}">
                  <a16:creationId xmlns:a16="http://schemas.microsoft.com/office/drawing/2014/main" id="{52F3CA93-9A61-4C97-8BCD-D1225379823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" name="Овал 39">
              <a:extLst>
                <a:ext uri="{FF2B5EF4-FFF2-40B4-BE49-F238E27FC236}">
                  <a16:creationId xmlns:a16="http://schemas.microsoft.com/office/drawing/2014/main" id="{2C2E0120-F1DB-4331-8E1E-C85D845DC484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40" name="Прямая соединительная линия 339">
            <a:extLst>
              <a:ext uri="{FF2B5EF4-FFF2-40B4-BE49-F238E27FC236}">
                <a16:creationId xmlns:a16="http://schemas.microsoft.com/office/drawing/2014/main" id="{DDF625A7-3BB5-4DE2-9057-AB1264520686}"/>
              </a:ext>
            </a:extLst>
          </p:cNvPr>
          <p:cNvCxnSpPr>
            <a:stCxn id="413" idx="6"/>
            <a:endCxn id="427" idx="2"/>
          </p:cNvCxnSpPr>
          <p:nvPr/>
        </p:nvCxnSpPr>
        <p:spPr>
          <a:xfrm>
            <a:off x="6706528" y="915703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единительная линия 340">
            <a:extLst>
              <a:ext uri="{FF2B5EF4-FFF2-40B4-BE49-F238E27FC236}">
                <a16:creationId xmlns:a16="http://schemas.microsoft.com/office/drawing/2014/main" id="{58D038CF-B457-4626-B017-190060C753F0}"/>
              </a:ext>
            </a:extLst>
          </p:cNvPr>
          <p:cNvCxnSpPr>
            <a:stCxn id="413" idx="6"/>
            <a:endCxn id="428" idx="2"/>
          </p:cNvCxnSpPr>
          <p:nvPr/>
        </p:nvCxnSpPr>
        <p:spPr>
          <a:xfrm>
            <a:off x="6706528" y="915703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единительная линия 341">
            <a:extLst>
              <a:ext uri="{FF2B5EF4-FFF2-40B4-BE49-F238E27FC236}">
                <a16:creationId xmlns:a16="http://schemas.microsoft.com/office/drawing/2014/main" id="{1E8B3EFE-9E51-463A-93A1-538B6D1C726C}"/>
              </a:ext>
            </a:extLst>
          </p:cNvPr>
          <p:cNvCxnSpPr>
            <a:stCxn id="413" idx="6"/>
            <a:endCxn id="429" idx="2"/>
          </p:cNvCxnSpPr>
          <p:nvPr/>
        </p:nvCxnSpPr>
        <p:spPr>
          <a:xfrm>
            <a:off x="6706528" y="915705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единительная линия 342">
            <a:extLst>
              <a:ext uri="{FF2B5EF4-FFF2-40B4-BE49-F238E27FC236}">
                <a16:creationId xmlns:a16="http://schemas.microsoft.com/office/drawing/2014/main" id="{67424B32-3A0B-4851-999C-A7C21708C2FB}"/>
              </a:ext>
            </a:extLst>
          </p:cNvPr>
          <p:cNvCxnSpPr>
            <a:stCxn id="413" idx="6"/>
            <a:endCxn id="430" idx="2"/>
          </p:cNvCxnSpPr>
          <p:nvPr/>
        </p:nvCxnSpPr>
        <p:spPr>
          <a:xfrm>
            <a:off x="6706528" y="915705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единительная линия 343">
            <a:extLst>
              <a:ext uri="{FF2B5EF4-FFF2-40B4-BE49-F238E27FC236}">
                <a16:creationId xmlns:a16="http://schemas.microsoft.com/office/drawing/2014/main" id="{74C1B4BB-A5FC-4966-972D-1C439BD0CE9F}"/>
              </a:ext>
            </a:extLst>
          </p:cNvPr>
          <p:cNvCxnSpPr>
            <a:stCxn id="413" idx="6"/>
            <a:endCxn id="431" idx="2"/>
          </p:cNvCxnSpPr>
          <p:nvPr/>
        </p:nvCxnSpPr>
        <p:spPr>
          <a:xfrm>
            <a:off x="6706528" y="915703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единительная линия 344">
            <a:extLst>
              <a:ext uri="{FF2B5EF4-FFF2-40B4-BE49-F238E27FC236}">
                <a16:creationId xmlns:a16="http://schemas.microsoft.com/office/drawing/2014/main" id="{71C42346-83E6-4CA5-9252-142B948D2FA5}"/>
              </a:ext>
            </a:extLst>
          </p:cNvPr>
          <p:cNvCxnSpPr>
            <a:stCxn id="414" idx="6"/>
            <a:endCxn id="427" idx="2"/>
          </p:cNvCxnSpPr>
          <p:nvPr/>
        </p:nvCxnSpPr>
        <p:spPr>
          <a:xfrm flipV="1">
            <a:off x="6706528" y="1116787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E2223CF9-EBC3-4D09-ABCD-05584E02151B}"/>
              </a:ext>
            </a:extLst>
          </p:cNvPr>
          <p:cNvCxnSpPr>
            <a:stCxn id="414" idx="6"/>
            <a:endCxn id="428" idx="2"/>
          </p:cNvCxnSpPr>
          <p:nvPr/>
        </p:nvCxnSpPr>
        <p:spPr>
          <a:xfrm>
            <a:off x="6706528" y="1320386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3C8668B1-BE16-423F-9B5B-54EF0FC51448}"/>
              </a:ext>
            </a:extLst>
          </p:cNvPr>
          <p:cNvCxnSpPr>
            <a:stCxn id="414" idx="6"/>
            <a:endCxn id="429" idx="2"/>
          </p:cNvCxnSpPr>
          <p:nvPr/>
        </p:nvCxnSpPr>
        <p:spPr>
          <a:xfrm>
            <a:off x="6706528" y="1320384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единительная линия 347">
            <a:extLst>
              <a:ext uri="{FF2B5EF4-FFF2-40B4-BE49-F238E27FC236}">
                <a16:creationId xmlns:a16="http://schemas.microsoft.com/office/drawing/2014/main" id="{01844720-FA97-470F-A6E9-346C5D340714}"/>
              </a:ext>
            </a:extLst>
          </p:cNvPr>
          <p:cNvCxnSpPr>
            <a:stCxn id="414" idx="6"/>
            <a:endCxn id="431" idx="2"/>
          </p:cNvCxnSpPr>
          <p:nvPr/>
        </p:nvCxnSpPr>
        <p:spPr>
          <a:xfrm>
            <a:off x="6706528" y="1320386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единительная линия 348">
            <a:extLst>
              <a:ext uri="{FF2B5EF4-FFF2-40B4-BE49-F238E27FC236}">
                <a16:creationId xmlns:a16="http://schemas.microsoft.com/office/drawing/2014/main" id="{7FA0EC8C-7D5F-42C2-9F61-E825A70A6786}"/>
              </a:ext>
            </a:extLst>
          </p:cNvPr>
          <p:cNvCxnSpPr>
            <a:stCxn id="415" idx="6"/>
            <a:endCxn id="427" idx="2"/>
          </p:cNvCxnSpPr>
          <p:nvPr/>
        </p:nvCxnSpPr>
        <p:spPr>
          <a:xfrm flipV="1">
            <a:off x="6706528" y="1116787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>
            <a:extLst>
              <a:ext uri="{FF2B5EF4-FFF2-40B4-BE49-F238E27FC236}">
                <a16:creationId xmlns:a16="http://schemas.microsoft.com/office/drawing/2014/main" id="{092AE380-23A5-4468-B3CE-873E5AE04A57}"/>
              </a:ext>
            </a:extLst>
          </p:cNvPr>
          <p:cNvCxnSpPr>
            <a:stCxn id="415" idx="6"/>
            <a:endCxn id="428" idx="2"/>
          </p:cNvCxnSpPr>
          <p:nvPr/>
        </p:nvCxnSpPr>
        <p:spPr>
          <a:xfrm flipV="1">
            <a:off x="6706528" y="1515155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>
            <a:extLst>
              <a:ext uri="{FF2B5EF4-FFF2-40B4-BE49-F238E27FC236}">
                <a16:creationId xmlns:a16="http://schemas.microsoft.com/office/drawing/2014/main" id="{A0A20247-9A9E-4F01-BADE-FBE4F23ECEB1}"/>
              </a:ext>
            </a:extLst>
          </p:cNvPr>
          <p:cNvCxnSpPr>
            <a:stCxn id="415" idx="6"/>
            <a:endCxn id="429" idx="2"/>
          </p:cNvCxnSpPr>
          <p:nvPr/>
        </p:nvCxnSpPr>
        <p:spPr>
          <a:xfrm>
            <a:off x="6706528" y="1706126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единительная линия 351">
            <a:extLst>
              <a:ext uri="{FF2B5EF4-FFF2-40B4-BE49-F238E27FC236}">
                <a16:creationId xmlns:a16="http://schemas.microsoft.com/office/drawing/2014/main" id="{DC5665B4-8E4D-4A34-98C1-385380F9B209}"/>
              </a:ext>
            </a:extLst>
          </p:cNvPr>
          <p:cNvCxnSpPr>
            <a:stCxn id="415" idx="6"/>
            <a:endCxn id="430" idx="2"/>
          </p:cNvCxnSpPr>
          <p:nvPr/>
        </p:nvCxnSpPr>
        <p:spPr>
          <a:xfrm>
            <a:off x="6706528" y="1706126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единительная линия 352">
            <a:extLst>
              <a:ext uri="{FF2B5EF4-FFF2-40B4-BE49-F238E27FC236}">
                <a16:creationId xmlns:a16="http://schemas.microsoft.com/office/drawing/2014/main" id="{92C667C0-C662-4B51-8394-A134310CDFC8}"/>
              </a:ext>
            </a:extLst>
          </p:cNvPr>
          <p:cNvCxnSpPr>
            <a:stCxn id="415" idx="6"/>
            <a:endCxn id="431" idx="2"/>
          </p:cNvCxnSpPr>
          <p:nvPr/>
        </p:nvCxnSpPr>
        <p:spPr>
          <a:xfrm>
            <a:off x="6706528" y="1706128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единительная линия 353">
            <a:extLst>
              <a:ext uri="{FF2B5EF4-FFF2-40B4-BE49-F238E27FC236}">
                <a16:creationId xmlns:a16="http://schemas.microsoft.com/office/drawing/2014/main" id="{0678D9F6-F0CF-4981-ADDD-B2A16E591405}"/>
              </a:ext>
            </a:extLst>
          </p:cNvPr>
          <p:cNvCxnSpPr>
            <a:stCxn id="416" idx="6"/>
            <a:endCxn id="427" idx="2"/>
          </p:cNvCxnSpPr>
          <p:nvPr/>
        </p:nvCxnSpPr>
        <p:spPr>
          <a:xfrm flipV="1">
            <a:off x="6706528" y="1116785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3F3B8201-7D32-4FA0-8887-59F6A30A95A3}"/>
              </a:ext>
            </a:extLst>
          </p:cNvPr>
          <p:cNvCxnSpPr>
            <a:stCxn id="416" idx="6"/>
            <a:endCxn id="429" idx="2"/>
          </p:cNvCxnSpPr>
          <p:nvPr/>
        </p:nvCxnSpPr>
        <p:spPr>
          <a:xfrm flipV="1">
            <a:off x="6706528" y="1913522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единительная линия 356">
            <a:extLst>
              <a:ext uri="{FF2B5EF4-FFF2-40B4-BE49-F238E27FC236}">
                <a16:creationId xmlns:a16="http://schemas.microsoft.com/office/drawing/2014/main" id="{C0EA1D0B-C60F-4933-BB78-CB3FE17E3AE0}"/>
              </a:ext>
            </a:extLst>
          </p:cNvPr>
          <p:cNvCxnSpPr>
            <a:stCxn id="416" idx="6"/>
            <a:endCxn id="430" idx="2"/>
          </p:cNvCxnSpPr>
          <p:nvPr/>
        </p:nvCxnSpPr>
        <p:spPr>
          <a:xfrm>
            <a:off x="6706528" y="2110809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единительная линия 357">
            <a:extLst>
              <a:ext uri="{FF2B5EF4-FFF2-40B4-BE49-F238E27FC236}">
                <a16:creationId xmlns:a16="http://schemas.microsoft.com/office/drawing/2014/main" id="{AA09BFAE-9091-49EA-B430-63C955A33E1D}"/>
              </a:ext>
            </a:extLst>
          </p:cNvPr>
          <p:cNvCxnSpPr>
            <a:stCxn id="416" idx="6"/>
            <a:endCxn id="431" idx="2"/>
          </p:cNvCxnSpPr>
          <p:nvPr/>
        </p:nvCxnSpPr>
        <p:spPr>
          <a:xfrm>
            <a:off x="6706528" y="2110807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F41259C1-920B-479D-81BA-7ABDC62CF233}"/>
              </a:ext>
            </a:extLst>
          </p:cNvPr>
          <p:cNvCxnSpPr>
            <a:stCxn id="417" idx="6"/>
            <a:endCxn id="427" idx="2"/>
          </p:cNvCxnSpPr>
          <p:nvPr/>
        </p:nvCxnSpPr>
        <p:spPr>
          <a:xfrm flipV="1">
            <a:off x="6706528" y="1116787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единительная линия 360">
            <a:extLst>
              <a:ext uri="{FF2B5EF4-FFF2-40B4-BE49-F238E27FC236}">
                <a16:creationId xmlns:a16="http://schemas.microsoft.com/office/drawing/2014/main" id="{C14113B9-38FB-487D-83D2-F6493BFDAC46}"/>
              </a:ext>
            </a:extLst>
          </p:cNvPr>
          <p:cNvCxnSpPr>
            <a:stCxn id="429" idx="2"/>
            <a:endCxn id="417" idx="6"/>
          </p:cNvCxnSpPr>
          <p:nvPr/>
        </p:nvCxnSpPr>
        <p:spPr>
          <a:xfrm flipH="1">
            <a:off x="6706528" y="1913520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единительная линия 361">
            <a:extLst>
              <a:ext uri="{FF2B5EF4-FFF2-40B4-BE49-F238E27FC236}">
                <a16:creationId xmlns:a16="http://schemas.microsoft.com/office/drawing/2014/main" id="{8B38A009-E84F-42F5-A286-4A5139E6F044}"/>
              </a:ext>
            </a:extLst>
          </p:cNvPr>
          <p:cNvCxnSpPr>
            <a:stCxn id="417" idx="6"/>
            <a:endCxn id="430" idx="2"/>
          </p:cNvCxnSpPr>
          <p:nvPr/>
        </p:nvCxnSpPr>
        <p:spPr>
          <a:xfrm flipV="1">
            <a:off x="6706528" y="2311888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единительная линия 362">
            <a:extLst>
              <a:ext uri="{FF2B5EF4-FFF2-40B4-BE49-F238E27FC236}">
                <a16:creationId xmlns:a16="http://schemas.microsoft.com/office/drawing/2014/main" id="{34E51579-7A0C-4313-A920-0EC6C51049B4}"/>
              </a:ext>
            </a:extLst>
          </p:cNvPr>
          <p:cNvCxnSpPr>
            <a:stCxn id="417" idx="6"/>
            <a:endCxn id="431" idx="2"/>
          </p:cNvCxnSpPr>
          <p:nvPr/>
        </p:nvCxnSpPr>
        <p:spPr>
          <a:xfrm>
            <a:off x="6706528" y="2506634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единительная линия 363">
            <a:extLst>
              <a:ext uri="{FF2B5EF4-FFF2-40B4-BE49-F238E27FC236}">
                <a16:creationId xmlns:a16="http://schemas.microsoft.com/office/drawing/2014/main" id="{0756C50B-B6DA-4151-A1CE-A1A4ED5318BD}"/>
              </a:ext>
            </a:extLst>
          </p:cNvPr>
          <p:cNvCxnSpPr>
            <a:cxnSpLocks/>
            <a:stCxn id="418" idx="6"/>
            <a:endCxn id="427" idx="2"/>
          </p:cNvCxnSpPr>
          <p:nvPr/>
        </p:nvCxnSpPr>
        <p:spPr>
          <a:xfrm flipV="1">
            <a:off x="6706529" y="1116785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единительная линия 364">
            <a:extLst>
              <a:ext uri="{FF2B5EF4-FFF2-40B4-BE49-F238E27FC236}">
                <a16:creationId xmlns:a16="http://schemas.microsoft.com/office/drawing/2014/main" id="{F922C0EF-E2CF-4312-A2C8-AEA2B407FE07}"/>
              </a:ext>
            </a:extLst>
          </p:cNvPr>
          <p:cNvCxnSpPr>
            <a:cxnSpLocks/>
            <a:stCxn id="418" idx="6"/>
            <a:endCxn id="428" idx="2"/>
          </p:cNvCxnSpPr>
          <p:nvPr/>
        </p:nvCxnSpPr>
        <p:spPr>
          <a:xfrm flipV="1">
            <a:off x="6706529" y="1515153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единительная линия 365">
            <a:extLst>
              <a:ext uri="{FF2B5EF4-FFF2-40B4-BE49-F238E27FC236}">
                <a16:creationId xmlns:a16="http://schemas.microsoft.com/office/drawing/2014/main" id="{33B8CDBF-0D94-43F9-929C-1950CF7E5E03}"/>
              </a:ext>
            </a:extLst>
          </p:cNvPr>
          <p:cNvCxnSpPr>
            <a:cxnSpLocks/>
            <a:stCxn id="418" idx="6"/>
            <a:endCxn id="429" idx="2"/>
          </p:cNvCxnSpPr>
          <p:nvPr/>
        </p:nvCxnSpPr>
        <p:spPr>
          <a:xfrm flipV="1">
            <a:off x="6706529" y="1913522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>
            <a:extLst>
              <a:ext uri="{FF2B5EF4-FFF2-40B4-BE49-F238E27FC236}">
                <a16:creationId xmlns:a16="http://schemas.microsoft.com/office/drawing/2014/main" id="{E1BB7F17-8329-4369-AC47-47E73B2ED688}"/>
              </a:ext>
            </a:extLst>
          </p:cNvPr>
          <p:cNvCxnSpPr>
            <a:cxnSpLocks/>
            <a:stCxn id="418" idx="6"/>
            <a:endCxn id="430" idx="2"/>
          </p:cNvCxnSpPr>
          <p:nvPr/>
        </p:nvCxnSpPr>
        <p:spPr>
          <a:xfrm flipV="1">
            <a:off x="6706529" y="2311890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>
            <a:extLst>
              <a:ext uri="{FF2B5EF4-FFF2-40B4-BE49-F238E27FC236}">
                <a16:creationId xmlns:a16="http://schemas.microsoft.com/office/drawing/2014/main" id="{E7448CB5-BE98-41BD-AFF1-AD109CF68A84}"/>
              </a:ext>
            </a:extLst>
          </p:cNvPr>
          <p:cNvCxnSpPr>
            <a:cxnSpLocks/>
            <a:stCxn id="418" idx="6"/>
            <a:endCxn id="431" idx="2"/>
          </p:cNvCxnSpPr>
          <p:nvPr/>
        </p:nvCxnSpPr>
        <p:spPr>
          <a:xfrm flipV="1">
            <a:off x="6706529" y="2710255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единительная линия 368">
            <a:extLst>
              <a:ext uri="{FF2B5EF4-FFF2-40B4-BE49-F238E27FC236}">
                <a16:creationId xmlns:a16="http://schemas.microsoft.com/office/drawing/2014/main" id="{D0EBEC0E-CA0A-4214-955C-6BCB79402C2C}"/>
              </a:ext>
            </a:extLst>
          </p:cNvPr>
          <p:cNvCxnSpPr>
            <a:stCxn id="427" idx="6"/>
            <a:endCxn id="406" idx="2"/>
          </p:cNvCxnSpPr>
          <p:nvPr/>
        </p:nvCxnSpPr>
        <p:spPr>
          <a:xfrm>
            <a:off x="7468927" y="1116785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единительная линия 369">
            <a:extLst>
              <a:ext uri="{FF2B5EF4-FFF2-40B4-BE49-F238E27FC236}">
                <a16:creationId xmlns:a16="http://schemas.microsoft.com/office/drawing/2014/main" id="{35C43318-1EC9-45A1-A04D-AB458224A6F4}"/>
              </a:ext>
            </a:extLst>
          </p:cNvPr>
          <p:cNvCxnSpPr>
            <a:stCxn id="427" idx="6"/>
            <a:endCxn id="407" idx="2"/>
          </p:cNvCxnSpPr>
          <p:nvPr/>
        </p:nvCxnSpPr>
        <p:spPr>
          <a:xfrm>
            <a:off x="7468927" y="1116787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64CD1FE8-4CE1-4FAF-9F90-2A140AF714D8}"/>
              </a:ext>
            </a:extLst>
          </p:cNvPr>
          <p:cNvCxnSpPr>
            <a:stCxn id="427" idx="6"/>
            <a:endCxn id="408" idx="2"/>
          </p:cNvCxnSpPr>
          <p:nvPr/>
        </p:nvCxnSpPr>
        <p:spPr>
          <a:xfrm>
            <a:off x="7468927" y="1116787"/>
            <a:ext cx="414518" cy="11906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единительная линия 371">
            <a:extLst>
              <a:ext uri="{FF2B5EF4-FFF2-40B4-BE49-F238E27FC236}">
                <a16:creationId xmlns:a16="http://schemas.microsoft.com/office/drawing/2014/main" id="{42DF10E5-AC22-4828-BA6D-97A9C86F9526}"/>
              </a:ext>
            </a:extLst>
          </p:cNvPr>
          <p:cNvCxnSpPr>
            <a:stCxn id="427" idx="6"/>
            <a:endCxn id="409" idx="2"/>
          </p:cNvCxnSpPr>
          <p:nvPr/>
        </p:nvCxnSpPr>
        <p:spPr>
          <a:xfrm>
            <a:off x="7468927" y="1116785"/>
            <a:ext cx="414518" cy="15890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единительная линия 372">
            <a:extLst>
              <a:ext uri="{FF2B5EF4-FFF2-40B4-BE49-F238E27FC236}">
                <a16:creationId xmlns:a16="http://schemas.microsoft.com/office/drawing/2014/main" id="{374416AE-F2FE-44FB-995F-E2EEC7D79D47}"/>
              </a:ext>
            </a:extLst>
          </p:cNvPr>
          <p:cNvCxnSpPr>
            <a:stCxn id="428" idx="6"/>
            <a:endCxn id="406" idx="2"/>
          </p:cNvCxnSpPr>
          <p:nvPr/>
        </p:nvCxnSpPr>
        <p:spPr>
          <a:xfrm flipV="1">
            <a:off x="7468927" y="1510721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>
            <a:extLst>
              <a:ext uri="{FF2B5EF4-FFF2-40B4-BE49-F238E27FC236}">
                <a16:creationId xmlns:a16="http://schemas.microsoft.com/office/drawing/2014/main" id="{FF1463ED-A84D-4D4B-8021-3CF11BEE0E38}"/>
              </a:ext>
            </a:extLst>
          </p:cNvPr>
          <p:cNvCxnSpPr>
            <a:stCxn id="428" idx="6"/>
            <a:endCxn id="407" idx="2"/>
          </p:cNvCxnSpPr>
          <p:nvPr/>
        </p:nvCxnSpPr>
        <p:spPr>
          <a:xfrm>
            <a:off x="7468927" y="1515155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2388C3D9-353E-4CB4-B182-3B29B3F795CC}"/>
              </a:ext>
            </a:extLst>
          </p:cNvPr>
          <p:cNvCxnSpPr>
            <a:stCxn id="428" idx="6"/>
            <a:endCxn id="408" idx="2"/>
          </p:cNvCxnSpPr>
          <p:nvPr/>
        </p:nvCxnSpPr>
        <p:spPr>
          <a:xfrm>
            <a:off x="7468927" y="1515155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единительная линия 375">
            <a:extLst>
              <a:ext uri="{FF2B5EF4-FFF2-40B4-BE49-F238E27FC236}">
                <a16:creationId xmlns:a16="http://schemas.microsoft.com/office/drawing/2014/main" id="{DCA8CA3F-3BA2-4E4B-B9A8-3B465D27EA34}"/>
              </a:ext>
            </a:extLst>
          </p:cNvPr>
          <p:cNvCxnSpPr>
            <a:stCxn id="428" idx="6"/>
            <a:endCxn id="409" idx="2"/>
          </p:cNvCxnSpPr>
          <p:nvPr/>
        </p:nvCxnSpPr>
        <p:spPr>
          <a:xfrm>
            <a:off x="7468927" y="1515153"/>
            <a:ext cx="414518" cy="11906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единительная линия 376">
            <a:extLst>
              <a:ext uri="{FF2B5EF4-FFF2-40B4-BE49-F238E27FC236}">
                <a16:creationId xmlns:a16="http://schemas.microsoft.com/office/drawing/2014/main" id="{B9B73C6F-349A-4D89-B167-C30508CF618A}"/>
              </a:ext>
            </a:extLst>
          </p:cNvPr>
          <p:cNvCxnSpPr>
            <a:stCxn id="429" idx="6"/>
            <a:endCxn id="406" idx="2"/>
          </p:cNvCxnSpPr>
          <p:nvPr/>
        </p:nvCxnSpPr>
        <p:spPr>
          <a:xfrm flipV="1">
            <a:off x="7468927" y="1510723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единительная линия 377">
            <a:extLst>
              <a:ext uri="{FF2B5EF4-FFF2-40B4-BE49-F238E27FC236}">
                <a16:creationId xmlns:a16="http://schemas.microsoft.com/office/drawing/2014/main" id="{1A4B83F5-8438-4196-8CFE-0DF7A086E267}"/>
              </a:ext>
            </a:extLst>
          </p:cNvPr>
          <p:cNvCxnSpPr>
            <a:stCxn id="429" idx="6"/>
            <a:endCxn id="407" idx="2"/>
          </p:cNvCxnSpPr>
          <p:nvPr/>
        </p:nvCxnSpPr>
        <p:spPr>
          <a:xfrm flipV="1">
            <a:off x="7468927" y="1909088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BB3C83F5-DDC7-48EB-81A7-9B79DE96BCA8}"/>
              </a:ext>
            </a:extLst>
          </p:cNvPr>
          <p:cNvCxnSpPr>
            <a:stCxn id="429" idx="6"/>
            <a:endCxn id="408" idx="2"/>
          </p:cNvCxnSpPr>
          <p:nvPr/>
        </p:nvCxnSpPr>
        <p:spPr>
          <a:xfrm>
            <a:off x="7468927" y="1913520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единительная линия 379">
            <a:extLst>
              <a:ext uri="{FF2B5EF4-FFF2-40B4-BE49-F238E27FC236}">
                <a16:creationId xmlns:a16="http://schemas.microsoft.com/office/drawing/2014/main" id="{5E3299DB-615D-45A5-B4B9-16940BD050CA}"/>
              </a:ext>
            </a:extLst>
          </p:cNvPr>
          <p:cNvCxnSpPr>
            <a:stCxn id="429" idx="6"/>
            <a:endCxn id="409" idx="2"/>
          </p:cNvCxnSpPr>
          <p:nvPr/>
        </p:nvCxnSpPr>
        <p:spPr>
          <a:xfrm>
            <a:off x="7468927" y="1913522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4641FFDC-5A12-4AE6-80FC-40E0BBA4F5BF}"/>
              </a:ext>
            </a:extLst>
          </p:cNvPr>
          <p:cNvCxnSpPr>
            <a:stCxn id="430" idx="6"/>
            <a:endCxn id="406" idx="2"/>
          </p:cNvCxnSpPr>
          <p:nvPr/>
        </p:nvCxnSpPr>
        <p:spPr>
          <a:xfrm flipV="1">
            <a:off x="7468927" y="1510723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единительная линия 381">
            <a:extLst>
              <a:ext uri="{FF2B5EF4-FFF2-40B4-BE49-F238E27FC236}">
                <a16:creationId xmlns:a16="http://schemas.microsoft.com/office/drawing/2014/main" id="{44F9FDAD-F4E1-46ED-B721-3929A73136DF}"/>
              </a:ext>
            </a:extLst>
          </p:cNvPr>
          <p:cNvCxnSpPr>
            <a:stCxn id="430" idx="6"/>
            <a:endCxn id="407" idx="2"/>
          </p:cNvCxnSpPr>
          <p:nvPr/>
        </p:nvCxnSpPr>
        <p:spPr>
          <a:xfrm flipV="1">
            <a:off x="7468927" y="1909088"/>
            <a:ext cx="414518" cy="4028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единительная линия 382">
            <a:extLst>
              <a:ext uri="{FF2B5EF4-FFF2-40B4-BE49-F238E27FC236}">
                <a16:creationId xmlns:a16="http://schemas.microsoft.com/office/drawing/2014/main" id="{38451B08-B344-44E3-AF66-F74E7321D1E8}"/>
              </a:ext>
            </a:extLst>
          </p:cNvPr>
          <p:cNvCxnSpPr>
            <a:stCxn id="430" idx="6"/>
            <a:endCxn id="408" idx="2"/>
          </p:cNvCxnSpPr>
          <p:nvPr/>
        </p:nvCxnSpPr>
        <p:spPr>
          <a:xfrm flipV="1">
            <a:off x="7468927" y="2307456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единительная линия 383">
            <a:extLst>
              <a:ext uri="{FF2B5EF4-FFF2-40B4-BE49-F238E27FC236}">
                <a16:creationId xmlns:a16="http://schemas.microsoft.com/office/drawing/2014/main" id="{E5DB2D18-5438-4CAA-BC45-6F27BA0D9E66}"/>
              </a:ext>
            </a:extLst>
          </p:cNvPr>
          <p:cNvCxnSpPr>
            <a:stCxn id="430" idx="6"/>
            <a:endCxn id="409" idx="2"/>
          </p:cNvCxnSpPr>
          <p:nvPr/>
        </p:nvCxnSpPr>
        <p:spPr>
          <a:xfrm>
            <a:off x="7468927" y="2311890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единительная линия 384">
            <a:extLst>
              <a:ext uri="{FF2B5EF4-FFF2-40B4-BE49-F238E27FC236}">
                <a16:creationId xmlns:a16="http://schemas.microsoft.com/office/drawing/2014/main" id="{0C464D88-852B-448D-A08F-87E12EA76A9A}"/>
              </a:ext>
            </a:extLst>
          </p:cNvPr>
          <p:cNvCxnSpPr>
            <a:stCxn id="431" idx="6"/>
            <a:endCxn id="406" idx="2"/>
          </p:cNvCxnSpPr>
          <p:nvPr/>
        </p:nvCxnSpPr>
        <p:spPr>
          <a:xfrm flipV="1">
            <a:off x="7468927" y="1510721"/>
            <a:ext cx="414518" cy="11995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>
            <a:extLst>
              <a:ext uri="{FF2B5EF4-FFF2-40B4-BE49-F238E27FC236}">
                <a16:creationId xmlns:a16="http://schemas.microsoft.com/office/drawing/2014/main" id="{5B77A790-CB93-4B17-90E9-B803BD6F33F4}"/>
              </a:ext>
            </a:extLst>
          </p:cNvPr>
          <p:cNvCxnSpPr>
            <a:stCxn id="431" idx="6"/>
            <a:endCxn id="407" idx="2"/>
          </p:cNvCxnSpPr>
          <p:nvPr/>
        </p:nvCxnSpPr>
        <p:spPr>
          <a:xfrm flipV="1">
            <a:off x="7468927" y="1909090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единительная линия 386">
            <a:extLst>
              <a:ext uri="{FF2B5EF4-FFF2-40B4-BE49-F238E27FC236}">
                <a16:creationId xmlns:a16="http://schemas.microsoft.com/office/drawing/2014/main" id="{B2604B3D-44C8-4E55-ABF9-CF82B81B2A14}"/>
              </a:ext>
            </a:extLst>
          </p:cNvPr>
          <p:cNvCxnSpPr>
            <a:stCxn id="431" idx="6"/>
            <a:endCxn id="408" idx="2"/>
          </p:cNvCxnSpPr>
          <p:nvPr/>
        </p:nvCxnSpPr>
        <p:spPr>
          <a:xfrm flipV="1">
            <a:off x="7468927" y="2307458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F24660FD-AEE7-4642-862C-2FF62B2B8A4F}"/>
              </a:ext>
            </a:extLst>
          </p:cNvPr>
          <p:cNvCxnSpPr>
            <a:stCxn id="431" idx="6"/>
            <a:endCxn id="409" idx="2"/>
          </p:cNvCxnSpPr>
          <p:nvPr/>
        </p:nvCxnSpPr>
        <p:spPr>
          <a:xfrm flipV="1">
            <a:off x="7468927" y="2705823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B2929A98-EC34-48E1-8A7C-0641D9A61E1A}"/>
              </a:ext>
            </a:extLst>
          </p:cNvPr>
          <p:cNvCxnSpPr>
            <a:stCxn id="406" idx="6"/>
            <a:endCxn id="402" idx="2"/>
          </p:cNvCxnSpPr>
          <p:nvPr/>
        </p:nvCxnSpPr>
        <p:spPr>
          <a:xfrm>
            <a:off x="8193862" y="1510723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>
            <a:extLst>
              <a:ext uri="{FF2B5EF4-FFF2-40B4-BE49-F238E27FC236}">
                <a16:creationId xmlns:a16="http://schemas.microsoft.com/office/drawing/2014/main" id="{03C17383-603F-4CDA-9361-E8B005A7B111}"/>
              </a:ext>
            </a:extLst>
          </p:cNvPr>
          <p:cNvCxnSpPr>
            <a:stCxn id="406" idx="6"/>
            <a:endCxn id="403" idx="2"/>
          </p:cNvCxnSpPr>
          <p:nvPr/>
        </p:nvCxnSpPr>
        <p:spPr>
          <a:xfrm>
            <a:off x="8193862" y="1510723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>
            <a:extLst>
              <a:ext uri="{FF2B5EF4-FFF2-40B4-BE49-F238E27FC236}">
                <a16:creationId xmlns:a16="http://schemas.microsoft.com/office/drawing/2014/main" id="{7AA06F13-B618-4506-8AD1-CB38EA793259}"/>
              </a:ext>
            </a:extLst>
          </p:cNvPr>
          <p:cNvCxnSpPr>
            <a:stCxn id="406" idx="6"/>
            <a:endCxn id="404" idx="2"/>
          </p:cNvCxnSpPr>
          <p:nvPr/>
        </p:nvCxnSpPr>
        <p:spPr>
          <a:xfrm>
            <a:off x="8193862" y="1510721"/>
            <a:ext cx="411873" cy="99214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я соединительная линия 391">
            <a:extLst>
              <a:ext uri="{FF2B5EF4-FFF2-40B4-BE49-F238E27FC236}">
                <a16:creationId xmlns:a16="http://schemas.microsoft.com/office/drawing/2014/main" id="{D25CAB5E-1BCD-4021-B4BE-9164F773A362}"/>
              </a:ext>
            </a:extLst>
          </p:cNvPr>
          <p:cNvCxnSpPr>
            <a:stCxn id="407" idx="6"/>
            <a:endCxn id="402" idx="2"/>
          </p:cNvCxnSpPr>
          <p:nvPr/>
        </p:nvCxnSpPr>
        <p:spPr>
          <a:xfrm flipV="1">
            <a:off x="8193862" y="1706126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Прямая соединительная линия 392">
            <a:extLst>
              <a:ext uri="{FF2B5EF4-FFF2-40B4-BE49-F238E27FC236}">
                <a16:creationId xmlns:a16="http://schemas.microsoft.com/office/drawing/2014/main" id="{885CCBA7-6A0B-4329-9DC4-1CDD6DDBD61B}"/>
              </a:ext>
            </a:extLst>
          </p:cNvPr>
          <p:cNvCxnSpPr>
            <a:stCxn id="407" idx="6"/>
            <a:endCxn id="403" idx="2"/>
          </p:cNvCxnSpPr>
          <p:nvPr/>
        </p:nvCxnSpPr>
        <p:spPr>
          <a:xfrm>
            <a:off x="8193862" y="1909088"/>
            <a:ext cx="411873" cy="19540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>
            <a:extLst>
              <a:ext uri="{FF2B5EF4-FFF2-40B4-BE49-F238E27FC236}">
                <a16:creationId xmlns:a16="http://schemas.microsoft.com/office/drawing/2014/main" id="{A35B74EC-3413-4F45-9E93-3DB7E59C2F9A}"/>
              </a:ext>
            </a:extLst>
          </p:cNvPr>
          <p:cNvCxnSpPr>
            <a:stCxn id="407" idx="6"/>
            <a:endCxn id="404" idx="2"/>
          </p:cNvCxnSpPr>
          <p:nvPr/>
        </p:nvCxnSpPr>
        <p:spPr>
          <a:xfrm>
            <a:off x="8193862" y="1909090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75D303AA-2ADD-406D-AC15-13C702C8E86F}"/>
              </a:ext>
            </a:extLst>
          </p:cNvPr>
          <p:cNvCxnSpPr>
            <a:stCxn id="408" idx="6"/>
            <a:endCxn id="402" idx="2"/>
          </p:cNvCxnSpPr>
          <p:nvPr/>
        </p:nvCxnSpPr>
        <p:spPr>
          <a:xfrm flipV="1">
            <a:off x="8193862" y="1706126"/>
            <a:ext cx="411873" cy="6013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6F467FA1-8F70-4B8F-B73C-A397062F2C03}"/>
              </a:ext>
            </a:extLst>
          </p:cNvPr>
          <p:cNvCxnSpPr>
            <a:stCxn id="408" idx="6"/>
            <a:endCxn id="403" idx="2"/>
          </p:cNvCxnSpPr>
          <p:nvPr/>
        </p:nvCxnSpPr>
        <p:spPr>
          <a:xfrm flipV="1">
            <a:off x="8193862" y="2104494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93FAB8D6-120D-41BB-8433-71633E9A4370}"/>
              </a:ext>
            </a:extLst>
          </p:cNvPr>
          <p:cNvCxnSpPr>
            <a:stCxn id="408" idx="6"/>
            <a:endCxn id="404" idx="2"/>
          </p:cNvCxnSpPr>
          <p:nvPr/>
        </p:nvCxnSpPr>
        <p:spPr>
          <a:xfrm>
            <a:off x="8193862" y="2307458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>
            <a:extLst>
              <a:ext uri="{FF2B5EF4-FFF2-40B4-BE49-F238E27FC236}">
                <a16:creationId xmlns:a16="http://schemas.microsoft.com/office/drawing/2014/main" id="{03E2EE94-6282-4543-A321-BC5DD58A194C}"/>
              </a:ext>
            </a:extLst>
          </p:cNvPr>
          <p:cNvCxnSpPr>
            <a:stCxn id="409" idx="6"/>
            <a:endCxn id="402" idx="2"/>
          </p:cNvCxnSpPr>
          <p:nvPr/>
        </p:nvCxnSpPr>
        <p:spPr>
          <a:xfrm flipV="1">
            <a:off x="8193862" y="1706128"/>
            <a:ext cx="411873" cy="99969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единительная линия 398">
            <a:extLst>
              <a:ext uri="{FF2B5EF4-FFF2-40B4-BE49-F238E27FC236}">
                <a16:creationId xmlns:a16="http://schemas.microsoft.com/office/drawing/2014/main" id="{F0D84DB4-EA94-488D-96ED-7E8967C2D04A}"/>
              </a:ext>
            </a:extLst>
          </p:cNvPr>
          <p:cNvCxnSpPr>
            <a:stCxn id="409" idx="6"/>
            <a:endCxn id="403" idx="2"/>
          </p:cNvCxnSpPr>
          <p:nvPr/>
        </p:nvCxnSpPr>
        <p:spPr>
          <a:xfrm flipV="1">
            <a:off x="8193862" y="2104496"/>
            <a:ext cx="411873" cy="6013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единительная линия 399">
            <a:extLst>
              <a:ext uri="{FF2B5EF4-FFF2-40B4-BE49-F238E27FC236}">
                <a16:creationId xmlns:a16="http://schemas.microsoft.com/office/drawing/2014/main" id="{2B405ED5-2368-459F-94B8-E7F4E2C50BEA}"/>
              </a:ext>
            </a:extLst>
          </p:cNvPr>
          <p:cNvCxnSpPr>
            <a:stCxn id="409" idx="6"/>
            <a:endCxn id="404" idx="2"/>
          </p:cNvCxnSpPr>
          <p:nvPr/>
        </p:nvCxnSpPr>
        <p:spPr>
          <a:xfrm flipV="1">
            <a:off x="8193862" y="2502861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67389822-FE8C-480C-9344-5C959E4584BF}"/>
              </a:ext>
            </a:extLst>
          </p:cNvPr>
          <p:cNvCxnSpPr>
            <a:stCxn id="427" idx="2"/>
            <a:endCxn id="412" idx="6"/>
          </p:cNvCxnSpPr>
          <p:nvPr/>
        </p:nvCxnSpPr>
        <p:spPr>
          <a:xfrm flipH="1">
            <a:off x="6706529" y="1116785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351CA01E-C1F2-4CF0-9EEF-DB170D0BF191}"/>
              </a:ext>
            </a:extLst>
          </p:cNvPr>
          <p:cNvCxnSpPr>
            <a:stCxn id="428" idx="2"/>
            <a:endCxn id="412" idx="6"/>
          </p:cNvCxnSpPr>
          <p:nvPr/>
        </p:nvCxnSpPr>
        <p:spPr>
          <a:xfrm flipH="1">
            <a:off x="6706529" y="1515153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02D507A5-7751-4D45-869A-FEF8EA8E7A31}"/>
              </a:ext>
            </a:extLst>
          </p:cNvPr>
          <p:cNvCxnSpPr>
            <a:stCxn id="430" idx="2"/>
            <a:endCxn id="412" idx="6"/>
          </p:cNvCxnSpPr>
          <p:nvPr/>
        </p:nvCxnSpPr>
        <p:spPr>
          <a:xfrm flipH="1">
            <a:off x="6706529" y="2311890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85D71515-C29C-4872-83CD-C18974840278}"/>
              </a:ext>
            </a:extLst>
          </p:cNvPr>
          <p:cNvCxnSpPr>
            <a:stCxn id="429" idx="2"/>
            <a:endCxn id="412" idx="6"/>
          </p:cNvCxnSpPr>
          <p:nvPr/>
        </p:nvCxnSpPr>
        <p:spPr>
          <a:xfrm flipH="1">
            <a:off x="6706529" y="1913522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E2E7D4A6-F602-4926-A075-99ACDA9583DE}"/>
              </a:ext>
            </a:extLst>
          </p:cNvPr>
          <p:cNvCxnSpPr>
            <a:stCxn id="431" idx="2"/>
            <a:endCxn id="412" idx="6"/>
          </p:cNvCxnSpPr>
          <p:nvPr/>
        </p:nvCxnSpPr>
        <p:spPr>
          <a:xfrm flipH="1">
            <a:off x="6706529" y="2710255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5CE0FE4E-8A6E-4AA1-96AB-EABB1E2D1E4A}"/>
              </a:ext>
            </a:extLst>
          </p:cNvPr>
          <p:cNvCxnSpPr>
            <a:stCxn id="413" idx="6"/>
            <a:endCxn id="426" idx="2"/>
          </p:cNvCxnSpPr>
          <p:nvPr/>
        </p:nvCxnSpPr>
        <p:spPr>
          <a:xfrm>
            <a:off x="6706530" y="915705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7CF20549-D279-4C4E-85D2-97B514A1DA61}"/>
              </a:ext>
            </a:extLst>
          </p:cNvPr>
          <p:cNvCxnSpPr>
            <a:stCxn id="426" idx="2"/>
            <a:endCxn id="414" idx="6"/>
          </p:cNvCxnSpPr>
          <p:nvPr/>
        </p:nvCxnSpPr>
        <p:spPr>
          <a:xfrm flipH="1" flipV="1">
            <a:off x="6706530" y="1320384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19DE491-6049-4A5D-BB49-223F048AD7C1}"/>
              </a:ext>
            </a:extLst>
          </p:cNvPr>
          <p:cNvCxnSpPr>
            <a:stCxn id="426" idx="2"/>
            <a:endCxn id="415" idx="6"/>
          </p:cNvCxnSpPr>
          <p:nvPr/>
        </p:nvCxnSpPr>
        <p:spPr>
          <a:xfrm flipH="1" flipV="1">
            <a:off x="6706530" y="1706126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EAA0B04D-5762-4EDE-95A3-5047659D4347}"/>
              </a:ext>
            </a:extLst>
          </p:cNvPr>
          <p:cNvCxnSpPr>
            <a:stCxn id="426" idx="2"/>
            <a:endCxn id="416" idx="6"/>
          </p:cNvCxnSpPr>
          <p:nvPr/>
        </p:nvCxnSpPr>
        <p:spPr>
          <a:xfrm flipH="1" flipV="1">
            <a:off x="6706530" y="2110809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957EEAC0-52E9-437C-9546-83EDB19CB7A9}"/>
              </a:ext>
            </a:extLst>
          </p:cNvPr>
          <p:cNvCxnSpPr>
            <a:stCxn id="426" idx="2"/>
            <a:endCxn id="417" idx="6"/>
          </p:cNvCxnSpPr>
          <p:nvPr/>
        </p:nvCxnSpPr>
        <p:spPr>
          <a:xfrm flipH="1" flipV="1">
            <a:off x="6706530" y="2506632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A6917D3E-34ED-46FA-9766-005E3F69395A}"/>
              </a:ext>
            </a:extLst>
          </p:cNvPr>
          <p:cNvCxnSpPr>
            <a:stCxn id="426" idx="2"/>
            <a:endCxn id="418" idx="6"/>
          </p:cNvCxnSpPr>
          <p:nvPr/>
        </p:nvCxnSpPr>
        <p:spPr>
          <a:xfrm flipH="1" flipV="1">
            <a:off x="6706527" y="2907891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B75FD33C-AE77-4BD2-B187-E631AE342304}"/>
              </a:ext>
            </a:extLst>
          </p:cNvPr>
          <p:cNvCxnSpPr>
            <a:stCxn id="426" idx="2"/>
            <a:endCxn id="412" idx="6"/>
          </p:cNvCxnSpPr>
          <p:nvPr/>
        </p:nvCxnSpPr>
        <p:spPr>
          <a:xfrm flipH="1">
            <a:off x="6706527" y="3104828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464258DF-AD8B-4104-9AFD-5087606CAA7A}"/>
              </a:ext>
            </a:extLst>
          </p:cNvPr>
          <p:cNvCxnSpPr>
            <a:stCxn id="426" idx="6"/>
            <a:endCxn id="406" idx="2"/>
          </p:cNvCxnSpPr>
          <p:nvPr/>
        </p:nvCxnSpPr>
        <p:spPr>
          <a:xfrm flipV="1">
            <a:off x="7471574" y="1510723"/>
            <a:ext cx="411873" cy="15941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04CF74B5-1103-4EF4-86DC-307033BC7E98}"/>
              </a:ext>
            </a:extLst>
          </p:cNvPr>
          <p:cNvCxnSpPr>
            <a:stCxn id="407" idx="2"/>
            <a:endCxn id="426" idx="6"/>
          </p:cNvCxnSpPr>
          <p:nvPr/>
        </p:nvCxnSpPr>
        <p:spPr>
          <a:xfrm flipH="1">
            <a:off x="7471574" y="1909088"/>
            <a:ext cx="411873" cy="11957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54FA5985-BB4A-45E1-959D-7BE0CF1EFECD}"/>
              </a:ext>
            </a:extLst>
          </p:cNvPr>
          <p:cNvCxnSpPr>
            <a:stCxn id="408" idx="2"/>
            <a:endCxn id="426" idx="6"/>
          </p:cNvCxnSpPr>
          <p:nvPr/>
        </p:nvCxnSpPr>
        <p:spPr>
          <a:xfrm flipH="1">
            <a:off x="7471574" y="2307456"/>
            <a:ext cx="411873" cy="7973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0976896D-215A-44A3-984E-2190ED5F22E8}"/>
              </a:ext>
            </a:extLst>
          </p:cNvPr>
          <p:cNvCxnSpPr>
            <a:stCxn id="409" idx="2"/>
            <a:endCxn id="426" idx="6"/>
          </p:cNvCxnSpPr>
          <p:nvPr/>
        </p:nvCxnSpPr>
        <p:spPr>
          <a:xfrm flipH="1">
            <a:off x="7471574" y="2705825"/>
            <a:ext cx="411873" cy="3990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>
            <a:extLst>
              <a:ext uri="{FF2B5EF4-FFF2-40B4-BE49-F238E27FC236}">
                <a16:creationId xmlns:a16="http://schemas.microsoft.com/office/drawing/2014/main" id="{5BE514D2-5237-413F-91C9-6E26A82770C4}"/>
              </a:ext>
            </a:extLst>
          </p:cNvPr>
          <p:cNvSpPr/>
          <p:nvPr/>
        </p:nvSpPr>
        <p:spPr>
          <a:xfrm>
            <a:off x="1401204" y="1112988"/>
            <a:ext cx="401822" cy="1991838"/>
          </a:xfrm>
          <a:prstGeom prst="rect">
            <a:avLst/>
          </a:prstGeom>
          <a:solidFill>
            <a:srgbClr val="CC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45" name="Прямая со стрелкой 444">
            <a:extLst>
              <a:ext uri="{FF2B5EF4-FFF2-40B4-BE49-F238E27FC236}">
                <a16:creationId xmlns:a16="http://schemas.microsoft.com/office/drawing/2014/main" id="{3985D905-0079-42A6-8396-9EE76E1AF94D}"/>
              </a:ext>
            </a:extLst>
          </p:cNvPr>
          <p:cNvCxnSpPr>
            <a:cxnSpLocks/>
          </p:cNvCxnSpPr>
          <p:nvPr/>
        </p:nvCxnSpPr>
        <p:spPr>
          <a:xfrm flipH="1">
            <a:off x="1799445" y="964345"/>
            <a:ext cx="1005562" cy="129877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1" name="TextBox 450">
            <a:extLst>
              <a:ext uri="{FF2B5EF4-FFF2-40B4-BE49-F238E27FC236}">
                <a16:creationId xmlns:a16="http://schemas.microsoft.com/office/drawing/2014/main" id="{FFF68FA0-E889-44D1-B8BC-F6C8E40D879B}"/>
              </a:ext>
            </a:extLst>
          </p:cNvPr>
          <p:cNvSpPr txBox="1"/>
          <p:nvPr/>
        </p:nvSpPr>
        <p:spPr>
          <a:xfrm>
            <a:off x="8329549" y="602937"/>
            <a:ext cx="833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W[0]-&gt;</a:t>
            </a:r>
            <a:endParaRPr lang="ru-RU" baseline="30000">
              <a:solidFill>
                <a:srgbClr val="3333FF"/>
              </a:solidFill>
            </a:endParaRP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064A23E3-8201-48F9-BBF9-9AFA9A034862}"/>
              </a:ext>
            </a:extLst>
          </p:cNvPr>
          <p:cNvSpPr txBox="1"/>
          <p:nvPr/>
        </p:nvSpPr>
        <p:spPr>
          <a:xfrm>
            <a:off x="3113846" y="1469639"/>
            <a:ext cx="16610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A[1]=A[0]*W[0]</a:t>
            </a:r>
          </a:p>
          <a:p>
            <a:r>
              <a:rPr lang="en-US" b="1" baseline="30000"/>
              <a:t>  1xn   =   1xm        mxn</a:t>
            </a:r>
          </a:p>
          <a:p>
            <a:r>
              <a:rPr lang="en-US" b="1" baseline="30000">
                <a:solidFill>
                  <a:srgbClr val="C00000"/>
                </a:solidFill>
              </a:rPr>
              <a:t>  1x5   =   1x7          7x5</a:t>
            </a:r>
            <a:endParaRPr lang="ru-RU" b="1" baseline="30000">
              <a:solidFill>
                <a:srgbClr val="C00000"/>
              </a:solidFill>
            </a:endParaRPr>
          </a:p>
          <a:p>
            <a:r>
              <a:rPr lang="ru-RU" b="1" baseline="30000">
                <a:solidFill>
                  <a:srgbClr val="C00000"/>
                </a:solidFill>
              </a:rPr>
              <a:t>  </a:t>
            </a:r>
            <a:r>
              <a:rPr lang="en-US" b="1" baseline="30000">
                <a:solidFill>
                  <a:srgbClr val="3333FF"/>
                </a:solidFill>
              </a:rPr>
              <a:t>1x</a:t>
            </a:r>
            <a:r>
              <a:rPr lang="ru-RU" b="1" baseline="30000">
                <a:solidFill>
                  <a:srgbClr val="3333FF"/>
                </a:solidFill>
              </a:rPr>
              <a:t>6</a:t>
            </a:r>
            <a:r>
              <a:rPr lang="en-US" b="1" baseline="30000">
                <a:solidFill>
                  <a:srgbClr val="3333FF"/>
                </a:solidFill>
              </a:rPr>
              <a:t>   =   1x7          7x</a:t>
            </a:r>
            <a:r>
              <a:rPr lang="ru-RU" b="1" baseline="30000">
                <a:solidFill>
                  <a:srgbClr val="3333FF"/>
                </a:solidFill>
              </a:rPr>
              <a:t>6</a:t>
            </a:r>
            <a:endParaRPr lang="en-US" b="1" baseline="30000">
              <a:solidFill>
                <a:srgbClr val="3333FF"/>
              </a:solidFill>
            </a:endParaRPr>
          </a:p>
        </p:txBody>
      </p:sp>
      <p:grpSp>
        <p:nvGrpSpPr>
          <p:cNvPr id="405" name="Группа 404">
            <a:extLst>
              <a:ext uri="{FF2B5EF4-FFF2-40B4-BE49-F238E27FC236}">
                <a16:creationId xmlns:a16="http://schemas.microsoft.com/office/drawing/2014/main" id="{2C66B4E9-EF60-445C-B1C0-E4BC10880627}"/>
              </a:ext>
            </a:extLst>
          </p:cNvPr>
          <p:cNvGrpSpPr/>
          <p:nvPr/>
        </p:nvGrpSpPr>
        <p:grpSpPr>
          <a:xfrm>
            <a:off x="7883447" y="1355513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406" name="Овал 405">
              <a:extLst>
                <a:ext uri="{FF2B5EF4-FFF2-40B4-BE49-F238E27FC236}">
                  <a16:creationId xmlns:a16="http://schemas.microsoft.com/office/drawing/2014/main" id="{FF6B481C-C055-4352-85FD-AABD760FDB2E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967ADCFC-AD77-4B0B-B185-8E2692179B8F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C73226BE-95EF-4EE1-AAE5-D742430958D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689E67E4-121C-4C11-BF38-740C88566D3F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1" name="Группа 400">
            <a:extLst>
              <a:ext uri="{FF2B5EF4-FFF2-40B4-BE49-F238E27FC236}">
                <a16:creationId xmlns:a16="http://schemas.microsoft.com/office/drawing/2014/main" id="{36F271CF-68EF-41A9-8A2F-6963BD5A117B}"/>
              </a:ext>
            </a:extLst>
          </p:cNvPr>
          <p:cNvGrpSpPr/>
          <p:nvPr/>
        </p:nvGrpSpPr>
        <p:grpSpPr>
          <a:xfrm>
            <a:off x="8605735" y="1550920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402" name="Овал 401">
              <a:extLst>
                <a:ext uri="{FF2B5EF4-FFF2-40B4-BE49-F238E27FC236}">
                  <a16:creationId xmlns:a16="http://schemas.microsoft.com/office/drawing/2014/main" id="{12772913-D1E1-4051-8E59-084BFA8F863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Овал 402">
              <a:extLst>
                <a:ext uri="{FF2B5EF4-FFF2-40B4-BE49-F238E27FC236}">
                  <a16:creationId xmlns:a16="http://schemas.microsoft.com/office/drawing/2014/main" id="{3F87284D-5DD1-4FD2-96DC-D445CA3BB320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92BA73A8-2626-4D63-A8A7-7DEE3F99673A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55" name="Прямая соединительная линия 354">
            <a:extLst>
              <a:ext uri="{FF2B5EF4-FFF2-40B4-BE49-F238E27FC236}">
                <a16:creationId xmlns:a16="http://schemas.microsoft.com/office/drawing/2014/main" id="{0835355B-F3D7-40FD-AB7B-8E54CC6DE1B9}"/>
              </a:ext>
            </a:extLst>
          </p:cNvPr>
          <p:cNvCxnSpPr>
            <a:stCxn id="416" idx="6"/>
            <a:endCxn id="428" idx="2"/>
          </p:cNvCxnSpPr>
          <p:nvPr/>
        </p:nvCxnSpPr>
        <p:spPr>
          <a:xfrm flipV="1">
            <a:off x="6706528" y="1515153"/>
            <a:ext cx="451984" cy="595654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>
            <a:extLst>
              <a:ext uri="{FF2B5EF4-FFF2-40B4-BE49-F238E27FC236}">
                <a16:creationId xmlns:a16="http://schemas.microsoft.com/office/drawing/2014/main" id="{7933D99F-CD91-40E8-BEA7-D1F063E8B20F}"/>
              </a:ext>
            </a:extLst>
          </p:cNvPr>
          <p:cNvCxnSpPr>
            <a:stCxn id="428" idx="2"/>
            <a:endCxn id="417" idx="6"/>
          </p:cNvCxnSpPr>
          <p:nvPr/>
        </p:nvCxnSpPr>
        <p:spPr>
          <a:xfrm flipH="1">
            <a:off x="6706528" y="1515155"/>
            <a:ext cx="451984" cy="991479"/>
          </a:xfrm>
          <a:prstGeom prst="line">
            <a:avLst/>
          </a:prstGeom>
          <a:ln w="28575"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4" name="Группа 423">
            <a:extLst>
              <a:ext uri="{FF2B5EF4-FFF2-40B4-BE49-F238E27FC236}">
                <a16:creationId xmlns:a16="http://schemas.microsoft.com/office/drawing/2014/main" id="{972A72E9-DBB4-4D3F-B7A6-F9F140D8AFA2}"/>
              </a:ext>
            </a:extLst>
          </p:cNvPr>
          <p:cNvGrpSpPr/>
          <p:nvPr/>
        </p:nvGrpSpPr>
        <p:grpSpPr>
          <a:xfrm>
            <a:off x="7158512" y="961579"/>
            <a:ext cx="313060" cy="2298457"/>
            <a:chOff x="7139779" y="1158863"/>
            <a:chExt cx="313060" cy="2298457"/>
          </a:xfrm>
        </p:grpSpPr>
        <p:grpSp>
          <p:nvGrpSpPr>
            <p:cNvPr id="425" name="Группа 424">
              <a:extLst>
                <a:ext uri="{FF2B5EF4-FFF2-40B4-BE49-F238E27FC236}">
                  <a16:creationId xmlns:a16="http://schemas.microsoft.com/office/drawing/2014/main" id="{7965AC0A-3343-4384-A7BB-F99F0B428F1E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427" name="Овал 426">
                <a:extLst>
                  <a:ext uri="{FF2B5EF4-FFF2-40B4-BE49-F238E27FC236}">
                    <a16:creationId xmlns:a16="http://schemas.microsoft.com/office/drawing/2014/main" id="{91572D5B-E873-48C8-ACE6-0C54D314ECF4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9" name="Овал 428">
                <a:extLst>
                  <a:ext uri="{FF2B5EF4-FFF2-40B4-BE49-F238E27FC236}">
                    <a16:creationId xmlns:a16="http://schemas.microsoft.com/office/drawing/2014/main" id="{AE01558E-87BF-4C1F-B41C-EF7AD95D6AEF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0" name="Овал 429">
                <a:extLst>
                  <a:ext uri="{FF2B5EF4-FFF2-40B4-BE49-F238E27FC236}">
                    <a16:creationId xmlns:a16="http://schemas.microsoft.com/office/drawing/2014/main" id="{5A25EFB4-11C7-450A-A8B4-45E49AEF4441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31" name="Овал 430">
                <a:extLst>
                  <a:ext uri="{FF2B5EF4-FFF2-40B4-BE49-F238E27FC236}">
                    <a16:creationId xmlns:a16="http://schemas.microsoft.com/office/drawing/2014/main" id="{88633EC3-0D3A-4D80-947E-61C53A723EE9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28" name="Овал 427">
                <a:extLst>
                  <a:ext uri="{FF2B5EF4-FFF2-40B4-BE49-F238E27FC236}">
                    <a16:creationId xmlns:a16="http://schemas.microsoft.com/office/drawing/2014/main" id="{F0739B95-3AFE-4FFE-9F07-E710111C6B8A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  <a:endParaRPr lang="ru-RU"/>
              </a:p>
            </p:txBody>
          </p:sp>
        </p:grpSp>
        <p:sp>
          <p:nvSpPr>
            <p:cNvPr id="426" name="Овал 425">
              <a:extLst>
                <a:ext uri="{FF2B5EF4-FFF2-40B4-BE49-F238E27FC236}">
                  <a16:creationId xmlns:a16="http://schemas.microsoft.com/office/drawing/2014/main" id="{9C394B23-76AE-4CF0-A8D6-39354D429B8B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10" name="Группа 409">
            <a:extLst>
              <a:ext uri="{FF2B5EF4-FFF2-40B4-BE49-F238E27FC236}">
                <a16:creationId xmlns:a16="http://schemas.microsoft.com/office/drawing/2014/main" id="{16E5A20C-6CB7-4399-B954-B3DAA1D128AF}"/>
              </a:ext>
            </a:extLst>
          </p:cNvPr>
          <p:cNvGrpSpPr/>
          <p:nvPr/>
        </p:nvGrpSpPr>
        <p:grpSpPr>
          <a:xfrm>
            <a:off x="6396112" y="760495"/>
            <a:ext cx="310416" cy="2687996"/>
            <a:chOff x="6396112" y="760495"/>
            <a:chExt cx="310416" cy="2687996"/>
          </a:xfrm>
        </p:grpSpPr>
        <p:grpSp>
          <p:nvGrpSpPr>
            <p:cNvPr id="411" name="Группа 410">
              <a:extLst>
                <a:ext uri="{FF2B5EF4-FFF2-40B4-BE49-F238E27FC236}">
                  <a16:creationId xmlns:a16="http://schemas.microsoft.com/office/drawing/2014/main" id="{8FDAB704-F373-406A-9A28-914E1D56C956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413" name="Овал 412">
                <a:extLst>
                  <a:ext uri="{FF2B5EF4-FFF2-40B4-BE49-F238E27FC236}">
                    <a16:creationId xmlns:a16="http://schemas.microsoft.com/office/drawing/2014/main" id="{C768D7D8-D981-4E03-8CF1-FE715AA4F48D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4" name="Овал 413">
                <a:extLst>
                  <a:ext uri="{FF2B5EF4-FFF2-40B4-BE49-F238E27FC236}">
                    <a16:creationId xmlns:a16="http://schemas.microsoft.com/office/drawing/2014/main" id="{292EFE97-503B-4E39-A68F-34440F245FC2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5" name="Овал 414">
                <a:extLst>
                  <a:ext uri="{FF2B5EF4-FFF2-40B4-BE49-F238E27FC236}">
                    <a16:creationId xmlns:a16="http://schemas.microsoft.com/office/drawing/2014/main" id="{4229EB32-C797-4B45-832A-FC856D5932A2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16" name="Овал 415">
                <a:extLst>
                  <a:ext uri="{FF2B5EF4-FFF2-40B4-BE49-F238E27FC236}">
                    <a16:creationId xmlns:a16="http://schemas.microsoft.com/office/drawing/2014/main" id="{BA8039FA-2889-47EB-AE42-8A7A8CD7A1E6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  <a:endParaRPr lang="ru-RU"/>
              </a:p>
            </p:txBody>
          </p:sp>
          <p:sp>
            <p:nvSpPr>
              <p:cNvPr id="417" name="Овал 416">
                <a:extLst>
                  <a:ext uri="{FF2B5EF4-FFF2-40B4-BE49-F238E27FC236}">
                    <a16:creationId xmlns:a16="http://schemas.microsoft.com/office/drawing/2014/main" id="{4FF561F1-5B59-42F7-BAD3-FC86FF43DA81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  <a:endParaRPr lang="ru-RU"/>
              </a:p>
            </p:txBody>
          </p:sp>
          <p:sp>
            <p:nvSpPr>
              <p:cNvPr id="418" name="Овал 417">
                <a:extLst>
                  <a:ext uri="{FF2B5EF4-FFF2-40B4-BE49-F238E27FC236}">
                    <a16:creationId xmlns:a16="http://schemas.microsoft.com/office/drawing/2014/main" id="{3CF8A383-B6E5-4D5F-8559-5AF540306A88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12" name="Овал 411">
              <a:extLst>
                <a:ext uri="{FF2B5EF4-FFF2-40B4-BE49-F238E27FC236}">
                  <a16:creationId xmlns:a16="http://schemas.microsoft.com/office/drawing/2014/main" id="{0FCFDA76-5E75-4C77-B009-892C79D63872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73" name="Выноска: изогнутая линия 472">
            <a:extLst>
              <a:ext uri="{FF2B5EF4-FFF2-40B4-BE49-F238E27FC236}">
                <a16:creationId xmlns:a16="http://schemas.microsoft.com/office/drawing/2014/main" id="{BE29CFF2-EFEE-447B-87E6-278F189476AC}"/>
              </a:ext>
            </a:extLst>
          </p:cNvPr>
          <p:cNvSpPr/>
          <p:nvPr/>
        </p:nvSpPr>
        <p:spPr>
          <a:xfrm>
            <a:off x="5653754" y="1836418"/>
            <a:ext cx="659497" cy="236604"/>
          </a:xfrm>
          <a:prstGeom prst="borderCallout2">
            <a:avLst>
              <a:gd name="adj1" fmla="val 15529"/>
              <a:gd name="adj2" fmla="val 103884"/>
              <a:gd name="adj3" fmla="val 15529"/>
              <a:gd name="adj4" fmla="val 122954"/>
              <a:gd name="adj5" fmla="val 73585"/>
              <a:gd name="adj6" fmla="val 169523"/>
            </a:avLst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w[3,1]</a:t>
            </a:r>
            <a:endParaRPr lang="ru-RU" sz="1400"/>
          </a:p>
        </p:txBody>
      </p:sp>
      <p:sp>
        <p:nvSpPr>
          <p:cNvPr id="474" name="Выноска: изогнутая линия 473">
            <a:extLst>
              <a:ext uri="{FF2B5EF4-FFF2-40B4-BE49-F238E27FC236}">
                <a16:creationId xmlns:a16="http://schemas.microsoft.com/office/drawing/2014/main" id="{EA425D3F-BA60-4B05-B1DB-8E60495EF15A}"/>
              </a:ext>
            </a:extLst>
          </p:cNvPr>
          <p:cNvSpPr/>
          <p:nvPr/>
        </p:nvSpPr>
        <p:spPr>
          <a:xfrm>
            <a:off x="5653752" y="2229351"/>
            <a:ext cx="658020" cy="236604"/>
          </a:xfrm>
          <a:prstGeom prst="borderCallout2">
            <a:avLst>
              <a:gd name="adj1" fmla="val 15529"/>
              <a:gd name="adj2" fmla="val 103884"/>
              <a:gd name="adj3" fmla="val 16334"/>
              <a:gd name="adj4" fmla="val 123174"/>
              <a:gd name="adj5" fmla="val 73049"/>
              <a:gd name="adj6" fmla="val 165517"/>
            </a:avLst>
          </a:prstGeom>
          <a:solidFill>
            <a:srgbClr val="3333FF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/>
              <a:t>w[4,1]</a:t>
            </a:r>
            <a:endParaRPr lang="ru-RU" sz="1400"/>
          </a:p>
        </p:txBody>
      </p: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F94CF0B7-7E74-470F-B05C-8704E739BD27}"/>
              </a:ext>
            </a:extLst>
          </p:cNvPr>
          <p:cNvSpPr/>
          <p:nvPr/>
        </p:nvSpPr>
        <p:spPr>
          <a:xfrm>
            <a:off x="6619542" y="902730"/>
            <a:ext cx="611042" cy="2390552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81" name="Прямая со стрелкой 480">
            <a:extLst>
              <a:ext uri="{FF2B5EF4-FFF2-40B4-BE49-F238E27FC236}">
                <a16:creationId xmlns:a16="http://schemas.microsoft.com/office/drawing/2014/main" id="{3A4933E1-DA59-4CAD-84FA-A0E197AF4073}"/>
              </a:ext>
            </a:extLst>
          </p:cNvPr>
          <p:cNvCxnSpPr>
            <a:cxnSpLocks/>
            <a:stCxn id="451" idx="1"/>
          </p:cNvCxnSpPr>
          <p:nvPr/>
        </p:nvCxnSpPr>
        <p:spPr>
          <a:xfrm flipH="1">
            <a:off x="7230586" y="787603"/>
            <a:ext cx="1098963" cy="108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2" name="TextBox 481">
            <a:extLst>
              <a:ext uri="{FF2B5EF4-FFF2-40B4-BE49-F238E27FC236}">
                <a16:creationId xmlns:a16="http://schemas.microsoft.com/office/drawing/2014/main" id="{13276EBF-1FFE-4258-8921-02B601B34BC5}"/>
              </a:ext>
            </a:extLst>
          </p:cNvPr>
          <p:cNvSpPr txBox="1"/>
          <p:nvPr/>
        </p:nvSpPr>
        <p:spPr>
          <a:xfrm>
            <a:off x="2805007" y="477349"/>
            <a:ext cx="2278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L[1]=5=A[1].size();</a:t>
            </a:r>
          </a:p>
          <a:p>
            <a:r>
              <a:rPr lang="en-US">
                <a:solidFill>
                  <a:srgbClr val="CC0000"/>
                </a:solidFill>
              </a:rPr>
              <a:t>A[1]=[a0,a1,a2,a3,a4]</a:t>
            </a:r>
            <a:endParaRPr lang="ru-RU" b="1" baseline="30000">
              <a:solidFill>
                <a:srgbClr val="CC0000"/>
              </a:solidFill>
            </a:endParaRPr>
          </a:p>
        </p:txBody>
      </p:sp>
      <p:sp>
        <p:nvSpPr>
          <p:cNvPr id="489" name="Правая фигурная скобка 488">
            <a:extLst>
              <a:ext uri="{FF2B5EF4-FFF2-40B4-BE49-F238E27FC236}">
                <a16:creationId xmlns:a16="http://schemas.microsoft.com/office/drawing/2014/main" id="{694D887F-A9C9-4552-93E2-853C8CD154C8}"/>
              </a:ext>
            </a:extLst>
          </p:cNvPr>
          <p:cNvSpPr/>
          <p:nvPr/>
        </p:nvSpPr>
        <p:spPr>
          <a:xfrm>
            <a:off x="10802597" y="109595"/>
            <a:ext cx="102676" cy="1257576"/>
          </a:xfrm>
          <a:prstGeom prst="rightBrace">
            <a:avLst>
              <a:gd name="adj1" fmla="val 9986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0" name="Правая фигурная скобка 489">
            <a:extLst>
              <a:ext uri="{FF2B5EF4-FFF2-40B4-BE49-F238E27FC236}">
                <a16:creationId xmlns:a16="http://schemas.microsoft.com/office/drawing/2014/main" id="{3BB89EB0-57A7-454D-9061-A74CC41B64B8}"/>
              </a:ext>
            </a:extLst>
          </p:cNvPr>
          <p:cNvSpPr/>
          <p:nvPr/>
        </p:nvSpPr>
        <p:spPr>
          <a:xfrm rot="5400000">
            <a:off x="9840044" y="801236"/>
            <a:ext cx="102676" cy="1426141"/>
          </a:xfrm>
          <a:prstGeom prst="rightBrace">
            <a:avLst>
              <a:gd name="adj1" fmla="val 9986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1" name="Прямоугольник 490">
            <a:extLst>
              <a:ext uri="{FF2B5EF4-FFF2-40B4-BE49-F238E27FC236}">
                <a16:creationId xmlns:a16="http://schemas.microsoft.com/office/drawing/2014/main" id="{226503B9-B96D-47F2-9B9B-62D5864DBC49}"/>
              </a:ext>
            </a:extLst>
          </p:cNvPr>
          <p:cNvSpPr/>
          <p:nvPr/>
        </p:nvSpPr>
        <p:spPr>
          <a:xfrm>
            <a:off x="2113440" y="1527411"/>
            <a:ext cx="401822" cy="1170224"/>
          </a:xfrm>
          <a:prstGeom prst="rect">
            <a:avLst/>
          </a:prstGeom>
          <a:solidFill>
            <a:srgbClr val="CC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2" name="Прямоугольник 491">
            <a:extLst>
              <a:ext uri="{FF2B5EF4-FFF2-40B4-BE49-F238E27FC236}">
                <a16:creationId xmlns:a16="http://schemas.microsoft.com/office/drawing/2014/main" id="{0A7D255B-4DA2-41BC-BE74-C599606BC769}"/>
              </a:ext>
            </a:extLst>
          </p:cNvPr>
          <p:cNvSpPr/>
          <p:nvPr/>
        </p:nvSpPr>
        <p:spPr>
          <a:xfrm>
            <a:off x="690291" y="693215"/>
            <a:ext cx="401822" cy="2865188"/>
          </a:xfrm>
          <a:prstGeom prst="rect">
            <a:avLst/>
          </a:prstGeom>
          <a:solidFill>
            <a:srgbClr val="CC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3" name="TextBox 492">
            <a:extLst>
              <a:ext uri="{FF2B5EF4-FFF2-40B4-BE49-F238E27FC236}">
                <a16:creationId xmlns:a16="http://schemas.microsoft.com/office/drawing/2014/main" id="{6218E610-6A0A-418D-9DCD-365C874DA902}"/>
              </a:ext>
            </a:extLst>
          </p:cNvPr>
          <p:cNvSpPr txBox="1"/>
          <p:nvPr/>
        </p:nvSpPr>
        <p:spPr>
          <a:xfrm>
            <a:off x="618230" y="3577332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A[</a:t>
            </a:r>
            <a:r>
              <a:rPr lang="ru-RU">
                <a:solidFill>
                  <a:srgbClr val="CC0000"/>
                </a:solidFill>
              </a:rPr>
              <a:t>0</a:t>
            </a:r>
            <a:r>
              <a:rPr lang="en-US">
                <a:solidFill>
                  <a:srgbClr val="CC0000"/>
                </a:solidFill>
              </a:rPr>
              <a:t>]</a:t>
            </a:r>
            <a:endParaRPr lang="ru-RU" b="1" baseline="30000">
              <a:solidFill>
                <a:srgbClr val="CC0000"/>
              </a:solidFill>
            </a:endParaRPr>
          </a:p>
        </p:txBody>
      </p:sp>
      <p:sp>
        <p:nvSpPr>
          <p:cNvPr id="494" name="TextBox 493">
            <a:extLst>
              <a:ext uri="{FF2B5EF4-FFF2-40B4-BE49-F238E27FC236}">
                <a16:creationId xmlns:a16="http://schemas.microsoft.com/office/drawing/2014/main" id="{8B510F95-0113-4525-9CE9-F4A40585A13F}"/>
              </a:ext>
            </a:extLst>
          </p:cNvPr>
          <p:cNvSpPr txBox="1"/>
          <p:nvPr/>
        </p:nvSpPr>
        <p:spPr>
          <a:xfrm>
            <a:off x="2074367" y="2693767"/>
            <a:ext cx="862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A[</a:t>
            </a:r>
            <a:r>
              <a:rPr lang="ru-RU">
                <a:solidFill>
                  <a:srgbClr val="CC0000"/>
                </a:solidFill>
              </a:rPr>
              <a:t>2</a:t>
            </a:r>
            <a:r>
              <a:rPr lang="en-US">
                <a:solidFill>
                  <a:srgbClr val="CC0000"/>
                </a:solidFill>
              </a:rPr>
              <a:t>]=</a:t>
            </a:r>
          </a:p>
          <a:p>
            <a:r>
              <a:rPr lang="en-US">
                <a:solidFill>
                  <a:srgbClr val="CC0000"/>
                </a:solidFill>
              </a:rPr>
              <a:t>A[S-1]</a:t>
            </a:r>
            <a:endParaRPr lang="ru-RU" b="1" baseline="30000">
              <a:solidFill>
                <a:srgbClr val="CC0000"/>
              </a:solidFill>
            </a:endParaRP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D9283E48-4FAA-407C-B625-36C1BA92F09E}"/>
              </a:ext>
            </a:extLst>
          </p:cNvPr>
          <p:cNvSpPr txBox="1"/>
          <p:nvPr/>
        </p:nvSpPr>
        <p:spPr>
          <a:xfrm>
            <a:off x="1339263" y="3079947"/>
            <a:ext cx="57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CC0000"/>
                </a:solidFill>
              </a:rPr>
              <a:t>A[</a:t>
            </a:r>
            <a:r>
              <a:rPr lang="ru-RU">
                <a:solidFill>
                  <a:srgbClr val="CC0000"/>
                </a:solidFill>
              </a:rPr>
              <a:t>1</a:t>
            </a:r>
            <a:r>
              <a:rPr lang="en-US">
                <a:solidFill>
                  <a:srgbClr val="CC0000"/>
                </a:solidFill>
              </a:rPr>
              <a:t>]</a:t>
            </a:r>
            <a:endParaRPr lang="ru-RU" b="1" baseline="30000">
              <a:solidFill>
                <a:srgbClr val="CC0000"/>
              </a:solidFill>
            </a:endParaRPr>
          </a:p>
        </p:txBody>
      </p:sp>
      <p:sp>
        <p:nvSpPr>
          <p:cNvPr id="496" name="Прямоугольник 495">
            <a:extLst>
              <a:ext uri="{FF2B5EF4-FFF2-40B4-BE49-F238E27FC236}">
                <a16:creationId xmlns:a16="http://schemas.microsoft.com/office/drawing/2014/main" id="{2F6F60B0-1EFE-43E6-996A-F31CE424D5FB}"/>
              </a:ext>
            </a:extLst>
          </p:cNvPr>
          <p:cNvSpPr/>
          <p:nvPr/>
        </p:nvSpPr>
        <p:spPr>
          <a:xfrm>
            <a:off x="7370665" y="1116614"/>
            <a:ext cx="611042" cy="2021463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7" name="Прямоугольник 496">
            <a:extLst>
              <a:ext uri="{FF2B5EF4-FFF2-40B4-BE49-F238E27FC236}">
                <a16:creationId xmlns:a16="http://schemas.microsoft.com/office/drawing/2014/main" id="{BC6497DD-2765-4BF5-8991-C1A2D5CF6944}"/>
              </a:ext>
            </a:extLst>
          </p:cNvPr>
          <p:cNvSpPr/>
          <p:nvPr/>
        </p:nvSpPr>
        <p:spPr>
          <a:xfrm>
            <a:off x="8155397" y="1462970"/>
            <a:ext cx="611042" cy="1279395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9B470C04-9DCB-4362-A5EF-8627CEF3BFDE}"/>
              </a:ext>
            </a:extLst>
          </p:cNvPr>
          <p:cNvSpPr txBox="1"/>
          <p:nvPr/>
        </p:nvSpPr>
        <p:spPr>
          <a:xfrm>
            <a:off x="6705960" y="3312589"/>
            <a:ext cx="664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W[0]</a:t>
            </a:r>
            <a:endParaRPr lang="ru-RU" b="1" baseline="30000">
              <a:solidFill>
                <a:srgbClr val="3333FF"/>
              </a:solidFill>
            </a:endParaRPr>
          </a:p>
        </p:txBody>
      </p:sp>
      <p:sp>
        <p:nvSpPr>
          <p:cNvPr id="499" name="Прямоугольник 498">
            <a:extLst>
              <a:ext uri="{FF2B5EF4-FFF2-40B4-BE49-F238E27FC236}">
                <a16:creationId xmlns:a16="http://schemas.microsoft.com/office/drawing/2014/main" id="{6AF3A4AB-F9EB-40EB-BF1C-990C686C012E}"/>
              </a:ext>
            </a:extLst>
          </p:cNvPr>
          <p:cNvSpPr/>
          <p:nvPr/>
        </p:nvSpPr>
        <p:spPr>
          <a:xfrm>
            <a:off x="7417878" y="3142507"/>
            <a:ext cx="6479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W[1]</a:t>
            </a:r>
            <a:endParaRPr lang="ru-RU" b="1" baseline="30000">
              <a:solidFill>
                <a:srgbClr val="3333FF"/>
              </a:solidFill>
            </a:endParaRPr>
          </a:p>
        </p:txBody>
      </p:sp>
      <p:sp>
        <p:nvSpPr>
          <p:cNvPr id="500" name="Прямоугольник 499">
            <a:extLst>
              <a:ext uri="{FF2B5EF4-FFF2-40B4-BE49-F238E27FC236}">
                <a16:creationId xmlns:a16="http://schemas.microsoft.com/office/drawing/2014/main" id="{51C68094-63D3-4B79-8F6E-85DA0400EC79}"/>
              </a:ext>
            </a:extLst>
          </p:cNvPr>
          <p:cNvSpPr/>
          <p:nvPr/>
        </p:nvSpPr>
        <p:spPr>
          <a:xfrm>
            <a:off x="8160184" y="2768745"/>
            <a:ext cx="8242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W[2]=</a:t>
            </a:r>
          </a:p>
          <a:p>
            <a:r>
              <a:rPr lang="en-US">
                <a:solidFill>
                  <a:srgbClr val="3333FF"/>
                </a:solidFill>
              </a:rPr>
              <a:t>W[S-2]</a:t>
            </a:r>
            <a:endParaRPr lang="ru-RU" b="1" baseline="30000">
              <a:solidFill>
                <a:srgbClr val="3333FF"/>
              </a:solidFill>
            </a:endParaRPr>
          </a:p>
        </p:txBody>
      </p: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191A9C3D-0C55-438F-A76A-DAF6F6D87513}"/>
              </a:ext>
            </a:extLst>
          </p:cNvPr>
          <p:cNvSpPr/>
          <p:nvPr/>
        </p:nvSpPr>
        <p:spPr>
          <a:xfrm>
            <a:off x="9504897" y="1593535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L[1]=6</a:t>
            </a:r>
            <a:endParaRPr lang="ru-RU">
              <a:solidFill>
                <a:srgbClr val="3333FF"/>
              </a:solidFill>
            </a:endParaRP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7AAC20A8-D1A5-4F4D-A149-B12CCEFD9848}"/>
              </a:ext>
            </a:extLst>
          </p:cNvPr>
          <p:cNvSpPr/>
          <p:nvPr/>
        </p:nvSpPr>
        <p:spPr>
          <a:xfrm>
            <a:off x="10905273" y="546051"/>
            <a:ext cx="7729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L[0]=7</a:t>
            </a:r>
            <a:endParaRPr lang="ru-RU">
              <a:solidFill>
                <a:srgbClr val="3333FF"/>
              </a:solidFill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0783172C-2512-4C9A-A7E2-9C7DF3FBD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1928617"/>
              </p:ext>
            </p:extLst>
          </p:nvPr>
        </p:nvGraphicFramePr>
        <p:xfrm>
          <a:off x="9187475" y="96517"/>
          <a:ext cx="1509336" cy="12801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51556">
                  <a:extLst>
                    <a:ext uri="{9D8B030D-6E8A-4147-A177-3AD203B41FA5}">
                      <a16:colId xmlns:a16="http://schemas.microsoft.com/office/drawing/2014/main" val="984726216"/>
                    </a:ext>
                  </a:extLst>
                </a:gridCol>
                <a:gridCol w="251556">
                  <a:extLst>
                    <a:ext uri="{9D8B030D-6E8A-4147-A177-3AD203B41FA5}">
                      <a16:colId xmlns:a16="http://schemas.microsoft.com/office/drawing/2014/main" val="4166980017"/>
                    </a:ext>
                  </a:extLst>
                </a:gridCol>
                <a:gridCol w="251556">
                  <a:extLst>
                    <a:ext uri="{9D8B030D-6E8A-4147-A177-3AD203B41FA5}">
                      <a16:colId xmlns:a16="http://schemas.microsoft.com/office/drawing/2014/main" val="1572829478"/>
                    </a:ext>
                  </a:extLst>
                </a:gridCol>
                <a:gridCol w="251556">
                  <a:extLst>
                    <a:ext uri="{9D8B030D-6E8A-4147-A177-3AD203B41FA5}">
                      <a16:colId xmlns:a16="http://schemas.microsoft.com/office/drawing/2014/main" val="3307891296"/>
                    </a:ext>
                  </a:extLst>
                </a:gridCol>
                <a:gridCol w="251556">
                  <a:extLst>
                    <a:ext uri="{9D8B030D-6E8A-4147-A177-3AD203B41FA5}">
                      <a16:colId xmlns:a16="http://schemas.microsoft.com/office/drawing/2014/main" val="781361113"/>
                    </a:ext>
                  </a:extLst>
                </a:gridCol>
                <a:gridCol w="251556">
                  <a:extLst>
                    <a:ext uri="{9D8B030D-6E8A-4147-A177-3AD203B41FA5}">
                      <a16:colId xmlns:a16="http://schemas.microsoft.com/office/drawing/2014/main" val="181208111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0,5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51818685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1,5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020908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2,5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464774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3,0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>
                          <a:solidFill>
                            <a:srgbClr val="3333FF"/>
                          </a:solidFill>
                          <a:effectLst/>
                        </a:rPr>
                        <a:t>3,1</a:t>
                      </a:r>
                      <a:endParaRPr lang="ru-RU" sz="1100" b="1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3,2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3,3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3,4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3,5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7797948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4,0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b="1" u="none" strike="noStrike">
                          <a:solidFill>
                            <a:srgbClr val="3333FF"/>
                          </a:solidFill>
                          <a:effectLst/>
                        </a:rPr>
                        <a:t>4,1</a:t>
                      </a:r>
                      <a:endParaRPr lang="ru-RU" sz="1100" b="1" i="0" u="none" strike="noStrike">
                        <a:solidFill>
                          <a:srgbClr val="3333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4,2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4,3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4,4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4,5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51953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5,0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5,1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5,2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5,3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5,4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5,5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957089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6,0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6,1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6,2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6,3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6,4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ru-RU" sz="1100" u="none" strike="noStrike">
                          <a:effectLst/>
                        </a:rPr>
                        <a:t>6,5</a:t>
                      </a:r>
                      <a:endParaRPr lang="ru-RU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34654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519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5909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3031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20154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2057547" y="2817447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9434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9434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9434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9434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9434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9434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9434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9434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9434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9434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9434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9434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9434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9434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9434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9434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9434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9434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9434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9434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9434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9434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9434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9434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9434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9434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9434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9434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9434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9434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9434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9434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9434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9434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06D0D2F-3D4D-4ADE-9387-0AB301372FEE}"/>
              </a:ext>
            </a:extLst>
          </p:cNvPr>
          <p:cNvCxnSpPr>
            <a:stCxn id="227" idx="6"/>
            <a:endCxn id="233" idx="2"/>
          </p:cNvCxnSpPr>
          <p:nvPr/>
        </p:nvCxnSpPr>
        <p:spPr>
          <a:xfrm flipV="1">
            <a:off x="9434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6557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6557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6557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6557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6557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6557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6557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6557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6557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6557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6557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6557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6557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6557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6557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6330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3453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20575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919A674-4B22-43F8-B3F2-E0A07759B1C0}"/>
              </a:ext>
            </a:extLst>
          </p:cNvPr>
          <p:cNvSpPr txBox="1"/>
          <p:nvPr/>
        </p:nvSpPr>
        <p:spPr>
          <a:xfrm>
            <a:off x="2057547" y="5761226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32" name="Прямая соединительная линия 331">
            <a:extLst>
              <a:ext uri="{FF2B5EF4-FFF2-40B4-BE49-F238E27FC236}">
                <a16:creationId xmlns:a16="http://schemas.microsoft.com/office/drawing/2014/main" id="{68EDF9F6-4BAD-42AC-B868-EC4A934907DD}"/>
              </a:ext>
            </a:extLst>
          </p:cNvPr>
          <p:cNvCxnSpPr>
            <a:stCxn id="393" idx="6"/>
            <a:endCxn id="401" idx="2"/>
          </p:cNvCxnSpPr>
          <p:nvPr/>
        </p:nvCxnSpPr>
        <p:spPr>
          <a:xfrm>
            <a:off x="943488" y="3853172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единительная линия 332">
            <a:extLst>
              <a:ext uri="{FF2B5EF4-FFF2-40B4-BE49-F238E27FC236}">
                <a16:creationId xmlns:a16="http://schemas.microsoft.com/office/drawing/2014/main" id="{4868B53D-D98D-4651-86D3-A53969DA09DB}"/>
              </a:ext>
            </a:extLst>
          </p:cNvPr>
          <p:cNvCxnSpPr>
            <a:stCxn id="393" idx="6"/>
            <a:endCxn id="402" idx="2"/>
          </p:cNvCxnSpPr>
          <p:nvPr/>
        </p:nvCxnSpPr>
        <p:spPr>
          <a:xfrm>
            <a:off x="943488" y="3853172"/>
            <a:ext cx="401821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Прямая соединительная линия 333">
            <a:extLst>
              <a:ext uri="{FF2B5EF4-FFF2-40B4-BE49-F238E27FC236}">
                <a16:creationId xmlns:a16="http://schemas.microsoft.com/office/drawing/2014/main" id="{4CCACB93-5B23-4F3A-89CE-FE79FD35FD7D}"/>
              </a:ext>
            </a:extLst>
          </p:cNvPr>
          <p:cNvCxnSpPr>
            <a:stCxn id="393" idx="6"/>
            <a:endCxn id="403" idx="2"/>
          </p:cNvCxnSpPr>
          <p:nvPr/>
        </p:nvCxnSpPr>
        <p:spPr>
          <a:xfrm>
            <a:off x="943488" y="3853172"/>
            <a:ext cx="401821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единительная линия 335">
            <a:extLst>
              <a:ext uri="{FF2B5EF4-FFF2-40B4-BE49-F238E27FC236}">
                <a16:creationId xmlns:a16="http://schemas.microsoft.com/office/drawing/2014/main" id="{4FFF6DC4-6ECF-4374-8046-A65FABCA03D3}"/>
              </a:ext>
            </a:extLst>
          </p:cNvPr>
          <p:cNvCxnSpPr>
            <a:stCxn id="393" idx="6"/>
            <a:endCxn id="404" idx="2"/>
          </p:cNvCxnSpPr>
          <p:nvPr/>
        </p:nvCxnSpPr>
        <p:spPr>
          <a:xfrm>
            <a:off x="943488" y="3853172"/>
            <a:ext cx="401821" cy="15934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3C4CED71-AE72-4815-B41D-8D81200E7285}"/>
              </a:ext>
            </a:extLst>
          </p:cNvPr>
          <p:cNvCxnSpPr>
            <a:stCxn id="393" idx="6"/>
            <a:endCxn id="405" idx="2"/>
          </p:cNvCxnSpPr>
          <p:nvPr/>
        </p:nvCxnSpPr>
        <p:spPr>
          <a:xfrm>
            <a:off x="943488" y="3853172"/>
            <a:ext cx="401821" cy="19918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единительная линия 339">
            <a:extLst>
              <a:ext uri="{FF2B5EF4-FFF2-40B4-BE49-F238E27FC236}">
                <a16:creationId xmlns:a16="http://schemas.microsoft.com/office/drawing/2014/main" id="{682A58AF-1CD1-4CD0-A3CA-F5970FEA9F9F}"/>
              </a:ext>
            </a:extLst>
          </p:cNvPr>
          <p:cNvCxnSpPr>
            <a:stCxn id="394" idx="6"/>
            <a:endCxn id="401" idx="2"/>
          </p:cNvCxnSpPr>
          <p:nvPr/>
        </p:nvCxnSpPr>
        <p:spPr>
          <a:xfrm flipV="1">
            <a:off x="943488" y="4251539"/>
            <a:ext cx="401821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единительная линия 341">
            <a:extLst>
              <a:ext uri="{FF2B5EF4-FFF2-40B4-BE49-F238E27FC236}">
                <a16:creationId xmlns:a16="http://schemas.microsoft.com/office/drawing/2014/main" id="{669DD685-F05A-4B29-ABC5-FA0A5094C443}"/>
              </a:ext>
            </a:extLst>
          </p:cNvPr>
          <p:cNvCxnSpPr>
            <a:stCxn id="394" idx="6"/>
            <a:endCxn id="402" idx="2"/>
          </p:cNvCxnSpPr>
          <p:nvPr/>
        </p:nvCxnSpPr>
        <p:spPr>
          <a:xfrm>
            <a:off x="943488" y="4251540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единительная линия 343">
            <a:extLst>
              <a:ext uri="{FF2B5EF4-FFF2-40B4-BE49-F238E27FC236}">
                <a16:creationId xmlns:a16="http://schemas.microsoft.com/office/drawing/2014/main" id="{A7A590FA-388C-461D-AE1D-366E19FC50FB}"/>
              </a:ext>
            </a:extLst>
          </p:cNvPr>
          <p:cNvCxnSpPr>
            <a:stCxn id="394" idx="6"/>
            <a:endCxn id="403" idx="2"/>
          </p:cNvCxnSpPr>
          <p:nvPr/>
        </p:nvCxnSpPr>
        <p:spPr>
          <a:xfrm>
            <a:off x="943488" y="4251540"/>
            <a:ext cx="401821" cy="7967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7B6D169D-DFE9-4A8A-A6FB-28674E19FA9A}"/>
              </a:ext>
            </a:extLst>
          </p:cNvPr>
          <p:cNvCxnSpPr>
            <a:stCxn id="394" idx="6"/>
            <a:endCxn id="404" idx="2"/>
          </p:cNvCxnSpPr>
          <p:nvPr/>
        </p:nvCxnSpPr>
        <p:spPr>
          <a:xfrm>
            <a:off x="943488" y="4251540"/>
            <a:ext cx="401821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единительная линия 347">
            <a:extLst>
              <a:ext uri="{FF2B5EF4-FFF2-40B4-BE49-F238E27FC236}">
                <a16:creationId xmlns:a16="http://schemas.microsoft.com/office/drawing/2014/main" id="{FC2DCBA2-9040-48E0-BD56-B54F6B912468}"/>
              </a:ext>
            </a:extLst>
          </p:cNvPr>
          <p:cNvCxnSpPr>
            <a:stCxn id="394" idx="6"/>
            <a:endCxn id="405" idx="2"/>
          </p:cNvCxnSpPr>
          <p:nvPr/>
        </p:nvCxnSpPr>
        <p:spPr>
          <a:xfrm>
            <a:off x="943488" y="4251540"/>
            <a:ext cx="401821" cy="15934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>
            <a:extLst>
              <a:ext uri="{FF2B5EF4-FFF2-40B4-BE49-F238E27FC236}">
                <a16:creationId xmlns:a16="http://schemas.microsoft.com/office/drawing/2014/main" id="{74D289C1-91CA-43F7-B6B0-B6C1AA2DE8DD}"/>
              </a:ext>
            </a:extLst>
          </p:cNvPr>
          <p:cNvCxnSpPr>
            <a:stCxn id="395" idx="6"/>
            <a:endCxn id="401" idx="2"/>
          </p:cNvCxnSpPr>
          <p:nvPr/>
        </p:nvCxnSpPr>
        <p:spPr>
          <a:xfrm flipV="1">
            <a:off x="943488" y="4251539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единительная линия 351">
            <a:extLst>
              <a:ext uri="{FF2B5EF4-FFF2-40B4-BE49-F238E27FC236}">
                <a16:creationId xmlns:a16="http://schemas.microsoft.com/office/drawing/2014/main" id="{90F2EFAF-A58C-46A4-A51A-E5697CC3E01A}"/>
              </a:ext>
            </a:extLst>
          </p:cNvPr>
          <p:cNvCxnSpPr>
            <a:stCxn id="395" idx="6"/>
            <a:endCxn id="402" idx="2"/>
          </p:cNvCxnSpPr>
          <p:nvPr/>
        </p:nvCxnSpPr>
        <p:spPr>
          <a:xfrm>
            <a:off x="943488" y="4649907"/>
            <a:ext cx="401821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единительная линия 353">
            <a:extLst>
              <a:ext uri="{FF2B5EF4-FFF2-40B4-BE49-F238E27FC236}">
                <a16:creationId xmlns:a16="http://schemas.microsoft.com/office/drawing/2014/main" id="{8D5E0735-E532-4088-B5E4-6B1B167AE68C}"/>
              </a:ext>
            </a:extLst>
          </p:cNvPr>
          <p:cNvCxnSpPr>
            <a:stCxn id="395" idx="6"/>
            <a:endCxn id="403" idx="2"/>
          </p:cNvCxnSpPr>
          <p:nvPr/>
        </p:nvCxnSpPr>
        <p:spPr>
          <a:xfrm>
            <a:off x="943488" y="4649907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единительная линия 354">
            <a:extLst>
              <a:ext uri="{FF2B5EF4-FFF2-40B4-BE49-F238E27FC236}">
                <a16:creationId xmlns:a16="http://schemas.microsoft.com/office/drawing/2014/main" id="{6F34B5B4-58EB-44AD-A0EF-431B3DAB1908}"/>
              </a:ext>
            </a:extLst>
          </p:cNvPr>
          <p:cNvCxnSpPr>
            <a:stCxn id="395" idx="6"/>
            <a:endCxn id="404" idx="2"/>
          </p:cNvCxnSpPr>
          <p:nvPr/>
        </p:nvCxnSpPr>
        <p:spPr>
          <a:xfrm>
            <a:off x="943488" y="4649907"/>
            <a:ext cx="401821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2CF5D4F1-AB53-4594-82DF-E363E3B3F1DF}"/>
              </a:ext>
            </a:extLst>
          </p:cNvPr>
          <p:cNvCxnSpPr>
            <a:stCxn id="395" idx="6"/>
            <a:endCxn id="405" idx="2"/>
          </p:cNvCxnSpPr>
          <p:nvPr/>
        </p:nvCxnSpPr>
        <p:spPr>
          <a:xfrm>
            <a:off x="943488" y="4649907"/>
            <a:ext cx="401821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единительная линия 356">
            <a:extLst>
              <a:ext uri="{FF2B5EF4-FFF2-40B4-BE49-F238E27FC236}">
                <a16:creationId xmlns:a16="http://schemas.microsoft.com/office/drawing/2014/main" id="{A00BA178-A769-4B48-9B7B-907E71209973}"/>
              </a:ext>
            </a:extLst>
          </p:cNvPr>
          <p:cNvCxnSpPr>
            <a:stCxn id="396" idx="6"/>
            <a:endCxn id="401" idx="2"/>
          </p:cNvCxnSpPr>
          <p:nvPr/>
        </p:nvCxnSpPr>
        <p:spPr>
          <a:xfrm flipV="1">
            <a:off x="943488" y="4251539"/>
            <a:ext cx="401821" cy="796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единительная линия 357">
            <a:extLst>
              <a:ext uri="{FF2B5EF4-FFF2-40B4-BE49-F238E27FC236}">
                <a16:creationId xmlns:a16="http://schemas.microsoft.com/office/drawing/2014/main" id="{77ADCF7F-6CC6-4C8A-ADE5-71F56A55670B}"/>
              </a:ext>
            </a:extLst>
          </p:cNvPr>
          <p:cNvCxnSpPr>
            <a:stCxn id="396" idx="6"/>
            <a:endCxn id="402" idx="2"/>
          </p:cNvCxnSpPr>
          <p:nvPr/>
        </p:nvCxnSpPr>
        <p:spPr>
          <a:xfrm flipV="1">
            <a:off x="943488" y="4649907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4F6CA326-2057-4303-9077-A3905C7A463C}"/>
              </a:ext>
            </a:extLst>
          </p:cNvPr>
          <p:cNvCxnSpPr>
            <a:stCxn id="396" idx="6"/>
            <a:endCxn id="403" idx="2"/>
          </p:cNvCxnSpPr>
          <p:nvPr/>
        </p:nvCxnSpPr>
        <p:spPr>
          <a:xfrm flipV="1">
            <a:off x="943488" y="5048274"/>
            <a:ext cx="401821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>
            <a:extLst>
              <a:ext uri="{FF2B5EF4-FFF2-40B4-BE49-F238E27FC236}">
                <a16:creationId xmlns:a16="http://schemas.microsoft.com/office/drawing/2014/main" id="{9B5352BD-B938-48F2-B617-129A60C43173}"/>
              </a:ext>
            </a:extLst>
          </p:cNvPr>
          <p:cNvCxnSpPr>
            <a:stCxn id="396" idx="6"/>
            <a:endCxn id="404" idx="2"/>
          </p:cNvCxnSpPr>
          <p:nvPr/>
        </p:nvCxnSpPr>
        <p:spPr>
          <a:xfrm>
            <a:off x="943488" y="5048275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единительная линия 360">
            <a:extLst>
              <a:ext uri="{FF2B5EF4-FFF2-40B4-BE49-F238E27FC236}">
                <a16:creationId xmlns:a16="http://schemas.microsoft.com/office/drawing/2014/main" id="{8D992C1E-11FF-4D84-ABE4-67F2B7AA9E00}"/>
              </a:ext>
            </a:extLst>
          </p:cNvPr>
          <p:cNvCxnSpPr>
            <a:stCxn id="396" idx="6"/>
            <a:endCxn id="405" idx="2"/>
          </p:cNvCxnSpPr>
          <p:nvPr/>
        </p:nvCxnSpPr>
        <p:spPr>
          <a:xfrm>
            <a:off x="943488" y="5048275"/>
            <a:ext cx="401821" cy="7967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единительная линия 361">
            <a:extLst>
              <a:ext uri="{FF2B5EF4-FFF2-40B4-BE49-F238E27FC236}">
                <a16:creationId xmlns:a16="http://schemas.microsoft.com/office/drawing/2014/main" id="{334B0E8A-817D-4B33-970D-45116463C48B}"/>
              </a:ext>
            </a:extLst>
          </p:cNvPr>
          <p:cNvCxnSpPr>
            <a:stCxn id="397" idx="6"/>
            <a:endCxn id="401" idx="2"/>
          </p:cNvCxnSpPr>
          <p:nvPr/>
        </p:nvCxnSpPr>
        <p:spPr>
          <a:xfrm flipV="1">
            <a:off x="943488" y="4251539"/>
            <a:ext cx="401821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единительная линия 362">
            <a:extLst>
              <a:ext uri="{FF2B5EF4-FFF2-40B4-BE49-F238E27FC236}">
                <a16:creationId xmlns:a16="http://schemas.microsoft.com/office/drawing/2014/main" id="{CE25B485-C467-42B0-9308-DFBCEFF9B2A6}"/>
              </a:ext>
            </a:extLst>
          </p:cNvPr>
          <p:cNvCxnSpPr>
            <a:stCxn id="397" idx="6"/>
            <a:endCxn id="402" idx="2"/>
          </p:cNvCxnSpPr>
          <p:nvPr/>
        </p:nvCxnSpPr>
        <p:spPr>
          <a:xfrm flipV="1">
            <a:off x="943488" y="4649907"/>
            <a:ext cx="401821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единительная линия 363">
            <a:extLst>
              <a:ext uri="{FF2B5EF4-FFF2-40B4-BE49-F238E27FC236}">
                <a16:creationId xmlns:a16="http://schemas.microsoft.com/office/drawing/2014/main" id="{02841AD0-590C-4C9A-8B46-BB9F1552C0CA}"/>
              </a:ext>
            </a:extLst>
          </p:cNvPr>
          <p:cNvCxnSpPr>
            <a:stCxn id="397" idx="6"/>
            <a:endCxn id="403" idx="2"/>
          </p:cNvCxnSpPr>
          <p:nvPr/>
        </p:nvCxnSpPr>
        <p:spPr>
          <a:xfrm flipV="1">
            <a:off x="943488" y="5048274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единительная линия 364">
            <a:extLst>
              <a:ext uri="{FF2B5EF4-FFF2-40B4-BE49-F238E27FC236}">
                <a16:creationId xmlns:a16="http://schemas.microsoft.com/office/drawing/2014/main" id="{1B93754A-9D73-47B6-B36C-6245539ED8EB}"/>
              </a:ext>
            </a:extLst>
          </p:cNvPr>
          <p:cNvCxnSpPr>
            <a:stCxn id="397" idx="6"/>
            <a:endCxn id="404" idx="2"/>
          </p:cNvCxnSpPr>
          <p:nvPr/>
        </p:nvCxnSpPr>
        <p:spPr>
          <a:xfrm>
            <a:off x="943488" y="5446642"/>
            <a:ext cx="401821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единительная линия 365">
            <a:extLst>
              <a:ext uri="{FF2B5EF4-FFF2-40B4-BE49-F238E27FC236}">
                <a16:creationId xmlns:a16="http://schemas.microsoft.com/office/drawing/2014/main" id="{65862968-B92E-4438-9263-AA62B192E5F3}"/>
              </a:ext>
            </a:extLst>
          </p:cNvPr>
          <p:cNvCxnSpPr>
            <a:stCxn id="397" idx="6"/>
            <a:endCxn id="405" idx="2"/>
          </p:cNvCxnSpPr>
          <p:nvPr/>
        </p:nvCxnSpPr>
        <p:spPr>
          <a:xfrm>
            <a:off x="943488" y="5446642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>
            <a:extLst>
              <a:ext uri="{FF2B5EF4-FFF2-40B4-BE49-F238E27FC236}">
                <a16:creationId xmlns:a16="http://schemas.microsoft.com/office/drawing/2014/main" id="{1B90C287-BE72-4771-8B7A-C87CF19256CA}"/>
              </a:ext>
            </a:extLst>
          </p:cNvPr>
          <p:cNvCxnSpPr>
            <a:stCxn id="398" idx="6"/>
            <a:endCxn id="401" idx="2"/>
          </p:cNvCxnSpPr>
          <p:nvPr/>
        </p:nvCxnSpPr>
        <p:spPr>
          <a:xfrm flipV="1">
            <a:off x="943488" y="4251539"/>
            <a:ext cx="401821" cy="15934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>
            <a:extLst>
              <a:ext uri="{FF2B5EF4-FFF2-40B4-BE49-F238E27FC236}">
                <a16:creationId xmlns:a16="http://schemas.microsoft.com/office/drawing/2014/main" id="{B148E258-2E19-4873-A802-611F4CD15ADD}"/>
              </a:ext>
            </a:extLst>
          </p:cNvPr>
          <p:cNvCxnSpPr>
            <a:stCxn id="398" idx="6"/>
            <a:endCxn id="402" idx="2"/>
          </p:cNvCxnSpPr>
          <p:nvPr/>
        </p:nvCxnSpPr>
        <p:spPr>
          <a:xfrm flipV="1">
            <a:off x="943488" y="4649907"/>
            <a:ext cx="401821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единительная линия 368">
            <a:extLst>
              <a:ext uri="{FF2B5EF4-FFF2-40B4-BE49-F238E27FC236}">
                <a16:creationId xmlns:a16="http://schemas.microsoft.com/office/drawing/2014/main" id="{74524D1D-F078-4856-89CA-48C62F2480F5}"/>
              </a:ext>
            </a:extLst>
          </p:cNvPr>
          <p:cNvCxnSpPr>
            <a:stCxn id="398" idx="6"/>
            <a:endCxn id="403" idx="2"/>
          </p:cNvCxnSpPr>
          <p:nvPr/>
        </p:nvCxnSpPr>
        <p:spPr>
          <a:xfrm flipV="1">
            <a:off x="943488" y="5048274"/>
            <a:ext cx="401821" cy="796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единительная линия 369">
            <a:extLst>
              <a:ext uri="{FF2B5EF4-FFF2-40B4-BE49-F238E27FC236}">
                <a16:creationId xmlns:a16="http://schemas.microsoft.com/office/drawing/2014/main" id="{F44900EB-468B-4B01-957E-B7763D96B284}"/>
              </a:ext>
            </a:extLst>
          </p:cNvPr>
          <p:cNvCxnSpPr>
            <a:stCxn id="398" idx="6"/>
            <a:endCxn id="404" idx="2"/>
          </p:cNvCxnSpPr>
          <p:nvPr/>
        </p:nvCxnSpPr>
        <p:spPr>
          <a:xfrm flipV="1">
            <a:off x="943488" y="5446642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BAA5DB35-F124-4023-B08B-959AEEE10276}"/>
              </a:ext>
            </a:extLst>
          </p:cNvPr>
          <p:cNvCxnSpPr>
            <a:stCxn id="398" idx="6"/>
            <a:endCxn id="405" idx="2"/>
          </p:cNvCxnSpPr>
          <p:nvPr/>
        </p:nvCxnSpPr>
        <p:spPr>
          <a:xfrm flipV="1">
            <a:off x="943488" y="5845009"/>
            <a:ext cx="401821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единительная линия 371">
            <a:extLst>
              <a:ext uri="{FF2B5EF4-FFF2-40B4-BE49-F238E27FC236}">
                <a16:creationId xmlns:a16="http://schemas.microsoft.com/office/drawing/2014/main" id="{9476D6B0-1EC7-4B22-A595-27A9953C30A6}"/>
              </a:ext>
            </a:extLst>
          </p:cNvPr>
          <p:cNvCxnSpPr>
            <a:stCxn id="399" idx="6"/>
            <a:endCxn id="401" idx="2"/>
          </p:cNvCxnSpPr>
          <p:nvPr/>
        </p:nvCxnSpPr>
        <p:spPr>
          <a:xfrm flipV="1">
            <a:off x="943487" y="4251539"/>
            <a:ext cx="401822" cy="19918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единительная линия 372">
            <a:extLst>
              <a:ext uri="{FF2B5EF4-FFF2-40B4-BE49-F238E27FC236}">
                <a16:creationId xmlns:a16="http://schemas.microsoft.com/office/drawing/2014/main" id="{5BE515F8-273B-4A1B-8F94-1A2AAE885773}"/>
              </a:ext>
            </a:extLst>
          </p:cNvPr>
          <p:cNvCxnSpPr>
            <a:stCxn id="399" idx="6"/>
            <a:endCxn id="402" idx="2"/>
          </p:cNvCxnSpPr>
          <p:nvPr/>
        </p:nvCxnSpPr>
        <p:spPr>
          <a:xfrm flipV="1">
            <a:off x="943487" y="4649907"/>
            <a:ext cx="401822" cy="15934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>
            <a:extLst>
              <a:ext uri="{FF2B5EF4-FFF2-40B4-BE49-F238E27FC236}">
                <a16:creationId xmlns:a16="http://schemas.microsoft.com/office/drawing/2014/main" id="{E9ADE18B-8AB3-42BF-9D71-0601AB848470}"/>
              </a:ext>
            </a:extLst>
          </p:cNvPr>
          <p:cNvCxnSpPr>
            <a:stCxn id="399" idx="6"/>
            <a:endCxn id="403" idx="2"/>
          </p:cNvCxnSpPr>
          <p:nvPr/>
        </p:nvCxnSpPr>
        <p:spPr>
          <a:xfrm flipV="1">
            <a:off x="943487" y="5048274"/>
            <a:ext cx="401822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5B0C9825-8180-420F-87CE-95E1E6BF9E81}"/>
              </a:ext>
            </a:extLst>
          </p:cNvPr>
          <p:cNvCxnSpPr>
            <a:stCxn id="399" idx="6"/>
            <a:endCxn id="404" idx="2"/>
          </p:cNvCxnSpPr>
          <p:nvPr/>
        </p:nvCxnSpPr>
        <p:spPr>
          <a:xfrm flipV="1">
            <a:off x="943487" y="5446642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единительная линия 375">
            <a:extLst>
              <a:ext uri="{FF2B5EF4-FFF2-40B4-BE49-F238E27FC236}">
                <a16:creationId xmlns:a16="http://schemas.microsoft.com/office/drawing/2014/main" id="{50E2A48A-71BD-433E-8EDA-3A921B43A88E}"/>
              </a:ext>
            </a:extLst>
          </p:cNvPr>
          <p:cNvCxnSpPr>
            <a:stCxn id="399" idx="6"/>
            <a:endCxn id="405" idx="2"/>
          </p:cNvCxnSpPr>
          <p:nvPr/>
        </p:nvCxnSpPr>
        <p:spPr>
          <a:xfrm flipV="1">
            <a:off x="943487" y="5845009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единительная линия 376">
            <a:extLst>
              <a:ext uri="{FF2B5EF4-FFF2-40B4-BE49-F238E27FC236}">
                <a16:creationId xmlns:a16="http://schemas.microsoft.com/office/drawing/2014/main" id="{3E8662CD-EA11-47D4-9412-EC1103119477}"/>
              </a:ext>
            </a:extLst>
          </p:cNvPr>
          <p:cNvCxnSpPr>
            <a:stCxn id="401" idx="6"/>
            <a:endCxn id="407" idx="2"/>
          </p:cNvCxnSpPr>
          <p:nvPr/>
        </p:nvCxnSpPr>
        <p:spPr>
          <a:xfrm>
            <a:off x="1655724" y="4251539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единительная линия 377">
            <a:extLst>
              <a:ext uri="{FF2B5EF4-FFF2-40B4-BE49-F238E27FC236}">
                <a16:creationId xmlns:a16="http://schemas.microsoft.com/office/drawing/2014/main" id="{24B6BADA-D229-455D-88E5-CA3870B0C5CC}"/>
              </a:ext>
            </a:extLst>
          </p:cNvPr>
          <p:cNvCxnSpPr>
            <a:stCxn id="401" idx="6"/>
            <a:endCxn id="408" idx="2"/>
          </p:cNvCxnSpPr>
          <p:nvPr/>
        </p:nvCxnSpPr>
        <p:spPr>
          <a:xfrm>
            <a:off x="1655724" y="4251539"/>
            <a:ext cx="401822" cy="796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13F588CE-CFC6-410E-859D-B46B9AB20060}"/>
              </a:ext>
            </a:extLst>
          </p:cNvPr>
          <p:cNvCxnSpPr>
            <a:stCxn id="401" idx="6"/>
            <a:endCxn id="409" idx="2"/>
          </p:cNvCxnSpPr>
          <p:nvPr/>
        </p:nvCxnSpPr>
        <p:spPr>
          <a:xfrm>
            <a:off x="1655724" y="4251541"/>
            <a:ext cx="401822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единительная линия 379">
            <a:extLst>
              <a:ext uri="{FF2B5EF4-FFF2-40B4-BE49-F238E27FC236}">
                <a16:creationId xmlns:a16="http://schemas.microsoft.com/office/drawing/2014/main" id="{9271E28F-565E-4764-8C93-4F165CF627A2}"/>
              </a:ext>
            </a:extLst>
          </p:cNvPr>
          <p:cNvCxnSpPr>
            <a:stCxn id="402" idx="6"/>
            <a:endCxn id="407" idx="2"/>
          </p:cNvCxnSpPr>
          <p:nvPr/>
        </p:nvCxnSpPr>
        <p:spPr>
          <a:xfrm>
            <a:off x="1655724" y="4649907"/>
            <a:ext cx="401822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48F1F42F-046F-4072-B3E1-4F8A66F7744F}"/>
              </a:ext>
            </a:extLst>
          </p:cNvPr>
          <p:cNvCxnSpPr>
            <a:stCxn id="402" idx="6"/>
            <a:endCxn id="408" idx="2"/>
          </p:cNvCxnSpPr>
          <p:nvPr/>
        </p:nvCxnSpPr>
        <p:spPr>
          <a:xfrm>
            <a:off x="1655724" y="4649907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единительная линия 381">
            <a:extLst>
              <a:ext uri="{FF2B5EF4-FFF2-40B4-BE49-F238E27FC236}">
                <a16:creationId xmlns:a16="http://schemas.microsoft.com/office/drawing/2014/main" id="{A252DE18-6CBD-40F7-9E07-1345EB8F07F8}"/>
              </a:ext>
            </a:extLst>
          </p:cNvPr>
          <p:cNvCxnSpPr>
            <a:stCxn id="402" idx="6"/>
            <a:endCxn id="409" idx="2"/>
          </p:cNvCxnSpPr>
          <p:nvPr/>
        </p:nvCxnSpPr>
        <p:spPr>
          <a:xfrm>
            <a:off x="1655724" y="4649909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единительная линия 382">
            <a:extLst>
              <a:ext uri="{FF2B5EF4-FFF2-40B4-BE49-F238E27FC236}">
                <a16:creationId xmlns:a16="http://schemas.microsoft.com/office/drawing/2014/main" id="{C7636201-1D39-4403-86D3-19AE374A63AF}"/>
              </a:ext>
            </a:extLst>
          </p:cNvPr>
          <p:cNvCxnSpPr>
            <a:stCxn id="403" idx="6"/>
            <a:endCxn id="407" idx="2"/>
          </p:cNvCxnSpPr>
          <p:nvPr/>
        </p:nvCxnSpPr>
        <p:spPr>
          <a:xfrm flipV="1">
            <a:off x="1655724" y="4649909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единительная линия 383">
            <a:extLst>
              <a:ext uri="{FF2B5EF4-FFF2-40B4-BE49-F238E27FC236}">
                <a16:creationId xmlns:a16="http://schemas.microsoft.com/office/drawing/2014/main" id="{3392C0B2-55E9-45DE-B3BF-F473EF6DE228}"/>
              </a:ext>
            </a:extLst>
          </p:cNvPr>
          <p:cNvCxnSpPr>
            <a:stCxn id="403" idx="6"/>
            <a:endCxn id="408" idx="2"/>
          </p:cNvCxnSpPr>
          <p:nvPr/>
        </p:nvCxnSpPr>
        <p:spPr>
          <a:xfrm>
            <a:off x="1655724" y="5048276"/>
            <a:ext cx="401822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единительная линия 384">
            <a:extLst>
              <a:ext uri="{FF2B5EF4-FFF2-40B4-BE49-F238E27FC236}">
                <a16:creationId xmlns:a16="http://schemas.microsoft.com/office/drawing/2014/main" id="{92097A37-DA82-4184-9358-068E514919D8}"/>
              </a:ext>
            </a:extLst>
          </p:cNvPr>
          <p:cNvCxnSpPr>
            <a:stCxn id="403" idx="6"/>
            <a:endCxn id="409" idx="2"/>
          </p:cNvCxnSpPr>
          <p:nvPr/>
        </p:nvCxnSpPr>
        <p:spPr>
          <a:xfrm>
            <a:off x="1655724" y="5048274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>
            <a:extLst>
              <a:ext uri="{FF2B5EF4-FFF2-40B4-BE49-F238E27FC236}">
                <a16:creationId xmlns:a16="http://schemas.microsoft.com/office/drawing/2014/main" id="{A55BF5D6-FE52-4E4B-A4F0-D0CBFC772787}"/>
              </a:ext>
            </a:extLst>
          </p:cNvPr>
          <p:cNvCxnSpPr>
            <a:stCxn id="404" idx="6"/>
            <a:endCxn id="407" idx="2"/>
          </p:cNvCxnSpPr>
          <p:nvPr/>
        </p:nvCxnSpPr>
        <p:spPr>
          <a:xfrm flipV="1">
            <a:off x="1655724" y="4649909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единительная линия 386">
            <a:extLst>
              <a:ext uri="{FF2B5EF4-FFF2-40B4-BE49-F238E27FC236}">
                <a16:creationId xmlns:a16="http://schemas.microsoft.com/office/drawing/2014/main" id="{B56E8988-5B1D-4E25-A7C4-BAF5FDB432A1}"/>
              </a:ext>
            </a:extLst>
          </p:cNvPr>
          <p:cNvCxnSpPr>
            <a:stCxn id="404" idx="6"/>
            <a:endCxn id="408" idx="2"/>
          </p:cNvCxnSpPr>
          <p:nvPr/>
        </p:nvCxnSpPr>
        <p:spPr>
          <a:xfrm flipV="1">
            <a:off x="1655724" y="5048277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B4A543C4-C852-4C59-85E4-BA9FCA5729A9}"/>
              </a:ext>
            </a:extLst>
          </p:cNvPr>
          <p:cNvCxnSpPr>
            <a:stCxn id="404" idx="6"/>
            <a:endCxn id="409" idx="2"/>
          </p:cNvCxnSpPr>
          <p:nvPr/>
        </p:nvCxnSpPr>
        <p:spPr>
          <a:xfrm>
            <a:off x="1655724" y="5446642"/>
            <a:ext cx="401822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F63B44CB-2399-4E52-A539-5BC0DCFE0428}"/>
              </a:ext>
            </a:extLst>
          </p:cNvPr>
          <p:cNvCxnSpPr>
            <a:stCxn id="405" idx="6"/>
            <a:endCxn id="407" idx="2"/>
          </p:cNvCxnSpPr>
          <p:nvPr/>
        </p:nvCxnSpPr>
        <p:spPr>
          <a:xfrm flipV="1">
            <a:off x="1655724" y="4649907"/>
            <a:ext cx="401822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>
            <a:extLst>
              <a:ext uri="{FF2B5EF4-FFF2-40B4-BE49-F238E27FC236}">
                <a16:creationId xmlns:a16="http://schemas.microsoft.com/office/drawing/2014/main" id="{6FA95090-6715-4E37-B854-3869915DDB7F}"/>
              </a:ext>
            </a:extLst>
          </p:cNvPr>
          <p:cNvCxnSpPr>
            <a:stCxn id="405" idx="6"/>
            <a:endCxn id="408" idx="2"/>
          </p:cNvCxnSpPr>
          <p:nvPr/>
        </p:nvCxnSpPr>
        <p:spPr>
          <a:xfrm flipV="1">
            <a:off x="1655724" y="5048275"/>
            <a:ext cx="401822" cy="7967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>
            <a:extLst>
              <a:ext uri="{FF2B5EF4-FFF2-40B4-BE49-F238E27FC236}">
                <a16:creationId xmlns:a16="http://schemas.microsoft.com/office/drawing/2014/main" id="{43833E0E-FE70-4C3E-A98F-92A1B42FC718}"/>
              </a:ext>
            </a:extLst>
          </p:cNvPr>
          <p:cNvCxnSpPr>
            <a:stCxn id="405" idx="6"/>
            <a:endCxn id="409" idx="2"/>
          </p:cNvCxnSpPr>
          <p:nvPr/>
        </p:nvCxnSpPr>
        <p:spPr>
          <a:xfrm flipV="1">
            <a:off x="1655724" y="5446644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Группа 391">
            <a:extLst>
              <a:ext uri="{FF2B5EF4-FFF2-40B4-BE49-F238E27FC236}">
                <a16:creationId xmlns:a16="http://schemas.microsoft.com/office/drawing/2014/main" id="{2963D71B-5839-4EBA-AE2A-68857F7940EA}"/>
              </a:ext>
            </a:extLst>
          </p:cNvPr>
          <p:cNvGrpSpPr/>
          <p:nvPr/>
        </p:nvGrpSpPr>
        <p:grpSpPr>
          <a:xfrm>
            <a:off x="633072" y="3697964"/>
            <a:ext cx="310416" cy="2700621"/>
            <a:chOff x="632035" y="72471"/>
            <a:chExt cx="443884" cy="3861789"/>
          </a:xfrm>
          <a:solidFill>
            <a:srgbClr val="3333FF"/>
          </a:solidFill>
        </p:grpSpPr>
        <p:sp>
          <p:nvSpPr>
            <p:cNvPr id="393" name="Овал 392">
              <a:extLst>
                <a:ext uri="{FF2B5EF4-FFF2-40B4-BE49-F238E27FC236}">
                  <a16:creationId xmlns:a16="http://schemas.microsoft.com/office/drawing/2014/main" id="{E83A332F-CB0E-4C50-AE60-40071B54E73F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Овал 393">
              <a:extLst>
                <a:ext uri="{FF2B5EF4-FFF2-40B4-BE49-F238E27FC236}">
                  <a16:creationId xmlns:a16="http://schemas.microsoft.com/office/drawing/2014/main" id="{A91F5E7A-35D4-4406-8F52-85A7FA82297E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Овал 394">
              <a:extLst>
                <a:ext uri="{FF2B5EF4-FFF2-40B4-BE49-F238E27FC236}">
                  <a16:creationId xmlns:a16="http://schemas.microsoft.com/office/drawing/2014/main" id="{EA624D1E-32AD-4EF7-86C5-B516D1A7E8B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6" name="Овал 395">
              <a:extLst>
                <a:ext uri="{FF2B5EF4-FFF2-40B4-BE49-F238E27FC236}">
                  <a16:creationId xmlns:a16="http://schemas.microsoft.com/office/drawing/2014/main" id="{BC631E3B-1CF3-4A47-B78F-BC1D5485707F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7" name="Овал 396">
              <a:extLst>
                <a:ext uri="{FF2B5EF4-FFF2-40B4-BE49-F238E27FC236}">
                  <a16:creationId xmlns:a16="http://schemas.microsoft.com/office/drawing/2014/main" id="{0D9F037E-2058-43C1-9116-CF517AF23748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8" name="Овал 397">
              <a:extLst>
                <a:ext uri="{FF2B5EF4-FFF2-40B4-BE49-F238E27FC236}">
                  <a16:creationId xmlns:a16="http://schemas.microsoft.com/office/drawing/2014/main" id="{AE9A6986-F16A-41AD-B8C3-902BE14DD384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12F1833D-EEA5-40C7-836A-3113414B271E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0" name="Группа 399">
            <a:extLst>
              <a:ext uri="{FF2B5EF4-FFF2-40B4-BE49-F238E27FC236}">
                <a16:creationId xmlns:a16="http://schemas.microsoft.com/office/drawing/2014/main" id="{1759FCF4-18ED-470D-BA35-5A432E554013}"/>
              </a:ext>
            </a:extLst>
          </p:cNvPr>
          <p:cNvGrpSpPr/>
          <p:nvPr/>
        </p:nvGrpSpPr>
        <p:grpSpPr>
          <a:xfrm>
            <a:off x="1345309" y="4096331"/>
            <a:ext cx="310415" cy="1903886"/>
            <a:chOff x="632036" y="642122"/>
            <a:chExt cx="443883" cy="2722487"/>
          </a:xfrm>
          <a:solidFill>
            <a:srgbClr val="3333FF"/>
          </a:solidFill>
        </p:grpSpPr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D22009E1-A476-4456-B548-E6E3385E53FA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2" name="Овал 401">
              <a:extLst>
                <a:ext uri="{FF2B5EF4-FFF2-40B4-BE49-F238E27FC236}">
                  <a16:creationId xmlns:a16="http://schemas.microsoft.com/office/drawing/2014/main" id="{14E4854E-B82F-4DA0-9B3B-9E9C1B390FA6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Овал 402">
              <a:extLst>
                <a:ext uri="{FF2B5EF4-FFF2-40B4-BE49-F238E27FC236}">
                  <a16:creationId xmlns:a16="http://schemas.microsoft.com/office/drawing/2014/main" id="{EB0F1C33-03E5-4D53-9F23-96050ECF288E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0E96A410-74D7-451B-A425-B47FCFFD33BF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52527153-30EE-4858-8D56-F41253D2D76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6" name="Группа 405">
            <a:extLst>
              <a:ext uri="{FF2B5EF4-FFF2-40B4-BE49-F238E27FC236}">
                <a16:creationId xmlns:a16="http://schemas.microsoft.com/office/drawing/2014/main" id="{73DBE081-CF45-44EB-AC8F-5078BC9C205A}"/>
              </a:ext>
            </a:extLst>
          </p:cNvPr>
          <p:cNvGrpSpPr/>
          <p:nvPr/>
        </p:nvGrpSpPr>
        <p:grpSpPr>
          <a:xfrm>
            <a:off x="2057548" y="4494701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075A3E21-914B-4F85-8110-1C143EB4013A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D06FEB04-4B7B-425D-B865-16720B0311D4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640C2AE9-52DE-4216-A46D-F8BF5BB192C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18C047E1-8585-44CC-AB87-0549892965A0}"/>
              </a:ext>
            </a:extLst>
          </p:cNvPr>
          <p:cNvSpPr txBox="1"/>
          <p:nvPr/>
        </p:nvSpPr>
        <p:spPr>
          <a:xfrm>
            <a:off x="4065669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98D3252-DEC2-46FD-984A-A98425851D5C}"/>
              </a:ext>
            </a:extLst>
          </p:cNvPr>
          <p:cNvSpPr txBox="1"/>
          <p:nvPr/>
        </p:nvSpPr>
        <p:spPr>
          <a:xfrm>
            <a:off x="477790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3B26A36-DF95-4804-800B-AF40EFAFAEE0}"/>
              </a:ext>
            </a:extLst>
          </p:cNvPr>
          <p:cNvSpPr txBox="1"/>
          <p:nvPr/>
        </p:nvSpPr>
        <p:spPr>
          <a:xfrm>
            <a:off x="5490141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2B01DF51-1C08-4192-825A-6A31F86D2401}"/>
              </a:ext>
            </a:extLst>
          </p:cNvPr>
          <p:cNvSpPr txBox="1"/>
          <p:nvPr/>
        </p:nvSpPr>
        <p:spPr>
          <a:xfrm>
            <a:off x="3950898" y="3755152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y753=</a:t>
            </a:r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x753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+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14" name="Прямая соединительная линия 413">
            <a:extLst>
              <a:ext uri="{FF2B5EF4-FFF2-40B4-BE49-F238E27FC236}">
                <a16:creationId xmlns:a16="http://schemas.microsoft.com/office/drawing/2014/main" id="{F12882C0-1437-463C-BAC3-17AB4546F354}"/>
              </a:ext>
            </a:extLst>
          </p:cNvPr>
          <p:cNvCxnSpPr>
            <a:stCxn id="465" idx="6"/>
            <a:endCxn id="473" idx="2"/>
          </p:cNvCxnSpPr>
          <p:nvPr/>
        </p:nvCxnSpPr>
        <p:spPr>
          <a:xfrm>
            <a:off x="4418208" y="90381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>
            <a:extLst>
              <a:ext uri="{FF2B5EF4-FFF2-40B4-BE49-F238E27FC236}">
                <a16:creationId xmlns:a16="http://schemas.microsoft.com/office/drawing/2014/main" id="{269DBF64-23D9-4EF1-9B4F-33685E5DD5C1}"/>
              </a:ext>
            </a:extLst>
          </p:cNvPr>
          <p:cNvCxnSpPr>
            <a:stCxn id="465" idx="6"/>
            <a:endCxn id="474" idx="2"/>
          </p:cNvCxnSpPr>
          <p:nvPr/>
        </p:nvCxnSpPr>
        <p:spPr>
          <a:xfrm>
            <a:off x="4418208" y="903818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527E82E3-2320-4328-8896-B06E60147F1A}"/>
              </a:ext>
            </a:extLst>
          </p:cNvPr>
          <p:cNvCxnSpPr>
            <a:stCxn id="465" idx="6"/>
            <a:endCxn id="475" idx="2"/>
          </p:cNvCxnSpPr>
          <p:nvPr/>
        </p:nvCxnSpPr>
        <p:spPr>
          <a:xfrm>
            <a:off x="4418208" y="903818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7CD38181-7FA9-4E09-966E-BA489A2CC46E}"/>
              </a:ext>
            </a:extLst>
          </p:cNvPr>
          <p:cNvCxnSpPr>
            <a:stCxn id="465" idx="6"/>
            <a:endCxn id="476" idx="2"/>
          </p:cNvCxnSpPr>
          <p:nvPr/>
        </p:nvCxnSpPr>
        <p:spPr>
          <a:xfrm>
            <a:off x="4418208" y="903818"/>
            <a:ext cx="401821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E3441BBB-13CC-4C4D-9F8D-2099D90270B9}"/>
              </a:ext>
            </a:extLst>
          </p:cNvPr>
          <p:cNvCxnSpPr>
            <a:stCxn id="465" idx="6"/>
            <a:endCxn id="477" idx="2"/>
          </p:cNvCxnSpPr>
          <p:nvPr/>
        </p:nvCxnSpPr>
        <p:spPr>
          <a:xfrm>
            <a:off x="4418208" y="903818"/>
            <a:ext cx="401821" cy="199183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B459F085-E69C-446A-B5A4-87BE35336C6D}"/>
              </a:ext>
            </a:extLst>
          </p:cNvPr>
          <p:cNvCxnSpPr>
            <a:stCxn id="466" idx="6"/>
            <a:endCxn id="473" idx="2"/>
          </p:cNvCxnSpPr>
          <p:nvPr/>
        </p:nvCxnSpPr>
        <p:spPr>
          <a:xfrm flipV="1">
            <a:off x="4418208" y="130218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D5A3071F-50CF-405F-90C5-28DF66497A9B}"/>
              </a:ext>
            </a:extLst>
          </p:cNvPr>
          <p:cNvCxnSpPr>
            <a:stCxn id="466" idx="6"/>
            <a:endCxn id="474" idx="2"/>
          </p:cNvCxnSpPr>
          <p:nvPr/>
        </p:nvCxnSpPr>
        <p:spPr>
          <a:xfrm>
            <a:off x="4418208" y="1302186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876E6881-2AC1-4C34-9ECF-78C85ABF6F0C}"/>
              </a:ext>
            </a:extLst>
          </p:cNvPr>
          <p:cNvCxnSpPr>
            <a:stCxn id="466" idx="6"/>
            <a:endCxn id="475" idx="2"/>
          </p:cNvCxnSpPr>
          <p:nvPr/>
        </p:nvCxnSpPr>
        <p:spPr>
          <a:xfrm>
            <a:off x="4418208" y="1302186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C344089B-CF13-4BB2-884B-1556768D9896}"/>
              </a:ext>
            </a:extLst>
          </p:cNvPr>
          <p:cNvCxnSpPr>
            <a:stCxn id="466" idx="6"/>
            <a:endCxn id="476" idx="2"/>
          </p:cNvCxnSpPr>
          <p:nvPr/>
        </p:nvCxnSpPr>
        <p:spPr>
          <a:xfrm>
            <a:off x="4418208" y="1302186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A402B545-1160-4BFF-948C-37A3C62434BA}"/>
              </a:ext>
            </a:extLst>
          </p:cNvPr>
          <p:cNvCxnSpPr>
            <a:stCxn id="466" idx="6"/>
            <a:endCxn id="477" idx="2"/>
          </p:cNvCxnSpPr>
          <p:nvPr/>
        </p:nvCxnSpPr>
        <p:spPr>
          <a:xfrm>
            <a:off x="4418208" y="1302186"/>
            <a:ext cx="401821" cy="159346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единительная линия 423">
            <a:extLst>
              <a:ext uri="{FF2B5EF4-FFF2-40B4-BE49-F238E27FC236}">
                <a16:creationId xmlns:a16="http://schemas.microsoft.com/office/drawing/2014/main" id="{D421EA0A-2732-44B3-8A2C-9277109C0610}"/>
              </a:ext>
            </a:extLst>
          </p:cNvPr>
          <p:cNvCxnSpPr>
            <a:stCxn id="467" idx="6"/>
            <a:endCxn id="473" idx="2"/>
          </p:cNvCxnSpPr>
          <p:nvPr/>
        </p:nvCxnSpPr>
        <p:spPr>
          <a:xfrm flipV="1">
            <a:off x="4418208" y="1302185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единительная линия 424">
            <a:extLst>
              <a:ext uri="{FF2B5EF4-FFF2-40B4-BE49-F238E27FC236}">
                <a16:creationId xmlns:a16="http://schemas.microsoft.com/office/drawing/2014/main" id="{8396D874-9799-4906-A727-4893519E9AF4}"/>
              </a:ext>
            </a:extLst>
          </p:cNvPr>
          <p:cNvCxnSpPr>
            <a:stCxn id="467" idx="6"/>
            <a:endCxn id="474" idx="2"/>
          </p:cNvCxnSpPr>
          <p:nvPr/>
        </p:nvCxnSpPr>
        <p:spPr>
          <a:xfrm>
            <a:off x="4418208" y="1700553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>
            <a:extLst>
              <a:ext uri="{FF2B5EF4-FFF2-40B4-BE49-F238E27FC236}">
                <a16:creationId xmlns:a16="http://schemas.microsoft.com/office/drawing/2014/main" id="{0CE16A38-744E-4ECF-BE2F-E93F8BBC9F7D}"/>
              </a:ext>
            </a:extLst>
          </p:cNvPr>
          <p:cNvCxnSpPr>
            <a:stCxn id="467" idx="6"/>
            <a:endCxn id="475" idx="2"/>
          </p:cNvCxnSpPr>
          <p:nvPr/>
        </p:nvCxnSpPr>
        <p:spPr>
          <a:xfrm>
            <a:off x="4418208" y="1700553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>
            <a:extLst>
              <a:ext uri="{FF2B5EF4-FFF2-40B4-BE49-F238E27FC236}">
                <a16:creationId xmlns:a16="http://schemas.microsoft.com/office/drawing/2014/main" id="{36F7D40B-49CA-454F-9966-22FF6C9E167A}"/>
              </a:ext>
            </a:extLst>
          </p:cNvPr>
          <p:cNvCxnSpPr>
            <a:stCxn id="467" idx="6"/>
            <a:endCxn id="476" idx="2"/>
          </p:cNvCxnSpPr>
          <p:nvPr/>
        </p:nvCxnSpPr>
        <p:spPr>
          <a:xfrm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>
            <a:extLst>
              <a:ext uri="{FF2B5EF4-FFF2-40B4-BE49-F238E27FC236}">
                <a16:creationId xmlns:a16="http://schemas.microsoft.com/office/drawing/2014/main" id="{8DDBF6F7-C61E-4D67-8000-95A403B45D6D}"/>
              </a:ext>
            </a:extLst>
          </p:cNvPr>
          <p:cNvCxnSpPr>
            <a:stCxn id="467" idx="6"/>
            <a:endCxn id="477" idx="2"/>
          </p:cNvCxnSpPr>
          <p:nvPr/>
        </p:nvCxnSpPr>
        <p:spPr>
          <a:xfrm>
            <a:off x="4418208" y="1700553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DF142B9C-0D13-4DFD-BA8E-F4EEF3D974FC}"/>
              </a:ext>
            </a:extLst>
          </p:cNvPr>
          <p:cNvCxnSpPr>
            <a:stCxn id="468" idx="6"/>
            <a:endCxn id="473" idx="2"/>
          </p:cNvCxnSpPr>
          <p:nvPr/>
        </p:nvCxnSpPr>
        <p:spPr>
          <a:xfrm flipV="1">
            <a:off x="4418208" y="1302185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63B04747-3F21-4C36-8763-561A9AD5AF6C}"/>
              </a:ext>
            </a:extLst>
          </p:cNvPr>
          <p:cNvCxnSpPr>
            <a:stCxn id="468" idx="6"/>
            <a:endCxn id="474" idx="2"/>
          </p:cNvCxnSpPr>
          <p:nvPr/>
        </p:nvCxnSpPr>
        <p:spPr>
          <a:xfrm flipV="1">
            <a:off x="4418208" y="1700553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8EC20CC5-02ED-43F1-9142-DBC8FF7D9AB8}"/>
              </a:ext>
            </a:extLst>
          </p:cNvPr>
          <p:cNvCxnSpPr>
            <a:stCxn id="468" idx="6"/>
            <a:endCxn id="475" idx="2"/>
          </p:cNvCxnSpPr>
          <p:nvPr/>
        </p:nvCxnSpPr>
        <p:spPr>
          <a:xfrm flipV="1">
            <a:off x="4418208" y="2098920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C8C7D5D1-8FE6-47D0-B14B-B8D1238BD4D5}"/>
              </a:ext>
            </a:extLst>
          </p:cNvPr>
          <p:cNvCxnSpPr>
            <a:stCxn id="468" idx="6"/>
            <a:endCxn id="476" idx="2"/>
          </p:cNvCxnSpPr>
          <p:nvPr/>
        </p:nvCxnSpPr>
        <p:spPr>
          <a:xfrm>
            <a:off x="4418208" y="2098921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B0FB6-2E4C-4547-8D1B-B55E4290AE87}"/>
              </a:ext>
            </a:extLst>
          </p:cNvPr>
          <p:cNvCxnSpPr>
            <a:stCxn id="468" idx="6"/>
            <a:endCxn id="477" idx="2"/>
          </p:cNvCxnSpPr>
          <p:nvPr/>
        </p:nvCxnSpPr>
        <p:spPr>
          <a:xfrm>
            <a:off x="4418208" y="2098921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6EBFD9C-7D17-4768-A315-A2D5F01DDF57}"/>
              </a:ext>
            </a:extLst>
          </p:cNvPr>
          <p:cNvCxnSpPr>
            <a:stCxn id="469" idx="6"/>
            <a:endCxn id="473" idx="2"/>
          </p:cNvCxnSpPr>
          <p:nvPr/>
        </p:nvCxnSpPr>
        <p:spPr>
          <a:xfrm flipV="1">
            <a:off x="4418208" y="1302185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CAA5D948-3BF7-4ECB-BF83-E17378AC7475}"/>
              </a:ext>
            </a:extLst>
          </p:cNvPr>
          <p:cNvCxnSpPr>
            <a:stCxn id="469" idx="6"/>
            <a:endCxn id="474" idx="2"/>
          </p:cNvCxnSpPr>
          <p:nvPr/>
        </p:nvCxnSpPr>
        <p:spPr>
          <a:xfrm flipV="1"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E6F1D7BD-480C-4DAF-A283-A28379043459}"/>
              </a:ext>
            </a:extLst>
          </p:cNvPr>
          <p:cNvCxnSpPr>
            <a:stCxn id="469" idx="6"/>
            <a:endCxn id="475" idx="2"/>
          </p:cNvCxnSpPr>
          <p:nvPr/>
        </p:nvCxnSpPr>
        <p:spPr>
          <a:xfrm flipV="1">
            <a:off x="4418208" y="2098920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5AED73C5-78E0-463C-BB5B-08117E4EE508}"/>
              </a:ext>
            </a:extLst>
          </p:cNvPr>
          <p:cNvCxnSpPr>
            <a:stCxn id="469" idx="6"/>
            <a:endCxn id="476" idx="2"/>
          </p:cNvCxnSpPr>
          <p:nvPr/>
        </p:nvCxnSpPr>
        <p:spPr>
          <a:xfrm>
            <a:off x="4418208" y="2497288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74FB0A72-FEDA-4518-8184-5AA2059A8A7C}"/>
              </a:ext>
            </a:extLst>
          </p:cNvPr>
          <p:cNvCxnSpPr>
            <a:stCxn id="469" idx="6"/>
            <a:endCxn id="477" idx="2"/>
          </p:cNvCxnSpPr>
          <p:nvPr/>
        </p:nvCxnSpPr>
        <p:spPr>
          <a:xfrm>
            <a:off x="4418208" y="249728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1CBCE338-FBC3-4AD0-95F3-1F65840C33AD}"/>
              </a:ext>
            </a:extLst>
          </p:cNvPr>
          <p:cNvCxnSpPr>
            <a:stCxn id="470" idx="6"/>
            <a:endCxn id="473" idx="2"/>
          </p:cNvCxnSpPr>
          <p:nvPr/>
        </p:nvCxnSpPr>
        <p:spPr>
          <a:xfrm flipV="1">
            <a:off x="4418208" y="1302185"/>
            <a:ext cx="401821" cy="159347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97C06F50-0DA9-465D-B285-2A4562F4CEB3}"/>
              </a:ext>
            </a:extLst>
          </p:cNvPr>
          <p:cNvCxnSpPr>
            <a:stCxn id="470" idx="6"/>
            <a:endCxn id="474" idx="2"/>
          </p:cNvCxnSpPr>
          <p:nvPr/>
        </p:nvCxnSpPr>
        <p:spPr>
          <a:xfrm flipV="1">
            <a:off x="4418208" y="1700553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22CD5E08-5735-4840-ADE8-C44EBCF5E359}"/>
              </a:ext>
            </a:extLst>
          </p:cNvPr>
          <p:cNvCxnSpPr>
            <a:stCxn id="470" idx="6"/>
            <a:endCxn id="475" idx="2"/>
          </p:cNvCxnSpPr>
          <p:nvPr/>
        </p:nvCxnSpPr>
        <p:spPr>
          <a:xfrm flipV="1">
            <a:off x="4418208" y="2098920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87982775-0A07-4041-A4B5-65732FB11936}"/>
              </a:ext>
            </a:extLst>
          </p:cNvPr>
          <p:cNvCxnSpPr>
            <a:stCxn id="470" idx="6"/>
            <a:endCxn id="476" idx="2"/>
          </p:cNvCxnSpPr>
          <p:nvPr/>
        </p:nvCxnSpPr>
        <p:spPr>
          <a:xfrm flipV="1">
            <a:off x="4418208" y="2497288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7A46AF4A-C2C1-49DA-8524-9754FA4CF7B9}"/>
              </a:ext>
            </a:extLst>
          </p:cNvPr>
          <p:cNvCxnSpPr>
            <a:stCxn id="470" idx="6"/>
            <a:endCxn id="477" idx="2"/>
          </p:cNvCxnSpPr>
          <p:nvPr/>
        </p:nvCxnSpPr>
        <p:spPr>
          <a:xfrm flipV="1">
            <a:off x="4418208" y="289565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CDE31B2A-8028-4D98-B700-38D286925AFA}"/>
              </a:ext>
            </a:extLst>
          </p:cNvPr>
          <p:cNvCxnSpPr>
            <a:stCxn id="471" idx="6"/>
            <a:endCxn id="473" idx="2"/>
          </p:cNvCxnSpPr>
          <p:nvPr/>
        </p:nvCxnSpPr>
        <p:spPr>
          <a:xfrm flipV="1">
            <a:off x="4418207" y="1302185"/>
            <a:ext cx="401822" cy="199183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541CF82A-817D-4402-8B0D-B1578C98D50F}"/>
              </a:ext>
            </a:extLst>
          </p:cNvPr>
          <p:cNvCxnSpPr>
            <a:stCxn id="471" idx="6"/>
            <a:endCxn id="474" idx="2"/>
          </p:cNvCxnSpPr>
          <p:nvPr/>
        </p:nvCxnSpPr>
        <p:spPr>
          <a:xfrm flipV="1">
            <a:off x="4418207" y="1700553"/>
            <a:ext cx="401822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702E50B4-7108-4DFB-913D-B72DF36096A1}"/>
              </a:ext>
            </a:extLst>
          </p:cNvPr>
          <p:cNvCxnSpPr>
            <a:stCxn id="471" idx="6"/>
            <a:endCxn id="475" idx="2"/>
          </p:cNvCxnSpPr>
          <p:nvPr/>
        </p:nvCxnSpPr>
        <p:spPr>
          <a:xfrm flipV="1">
            <a:off x="4418207" y="2098920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1F820130-AFED-467E-A3ED-EB4D5A45590D}"/>
              </a:ext>
            </a:extLst>
          </p:cNvPr>
          <p:cNvCxnSpPr>
            <a:stCxn id="471" idx="6"/>
            <a:endCxn id="476" idx="2"/>
          </p:cNvCxnSpPr>
          <p:nvPr/>
        </p:nvCxnSpPr>
        <p:spPr>
          <a:xfrm flipV="1">
            <a:off x="4418207" y="2497288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2E420872-CF8D-45C7-A3A3-5A52FA976264}"/>
              </a:ext>
            </a:extLst>
          </p:cNvPr>
          <p:cNvCxnSpPr>
            <a:stCxn id="471" idx="6"/>
            <a:endCxn id="477" idx="2"/>
          </p:cNvCxnSpPr>
          <p:nvPr/>
        </p:nvCxnSpPr>
        <p:spPr>
          <a:xfrm flipV="1">
            <a:off x="4418207" y="289565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50F535CD-94EF-4031-A820-9C35A4941A15}"/>
              </a:ext>
            </a:extLst>
          </p:cNvPr>
          <p:cNvCxnSpPr>
            <a:stCxn id="473" idx="6"/>
            <a:endCxn id="479" idx="2"/>
          </p:cNvCxnSpPr>
          <p:nvPr/>
        </p:nvCxnSpPr>
        <p:spPr>
          <a:xfrm>
            <a:off x="5130444" y="130218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3C64484-6311-4B1B-8908-17E6C1E3CE0D}"/>
              </a:ext>
            </a:extLst>
          </p:cNvPr>
          <p:cNvCxnSpPr>
            <a:stCxn id="473" idx="6"/>
            <a:endCxn id="480" idx="2"/>
          </p:cNvCxnSpPr>
          <p:nvPr/>
        </p:nvCxnSpPr>
        <p:spPr>
          <a:xfrm>
            <a:off x="5130444" y="1302185"/>
            <a:ext cx="401822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0EA2AF4C-96FA-4C6F-9520-D3CD62A9CCB0}"/>
              </a:ext>
            </a:extLst>
          </p:cNvPr>
          <p:cNvCxnSpPr>
            <a:stCxn id="473" idx="6"/>
            <a:endCxn id="481" idx="2"/>
          </p:cNvCxnSpPr>
          <p:nvPr/>
        </p:nvCxnSpPr>
        <p:spPr>
          <a:xfrm>
            <a:off x="5130444" y="1302187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A019B70E-CEEF-4697-918A-C9E3F5F909B5}"/>
              </a:ext>
            </a:extLst>
          </p:cNvPr>
          <p:cNvCxnSpPr>
            <a:stCxn id="474" idx="6"/>
            <a:endCxn id="479" idx="2"/>
          </p:cNvCxnSpPr>
          <p:nvPr/>
        </p:nvCxnSpPr>
        <p:spPr>
          <a:xfrm>
            <a:off x="5130444" y="1700553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367FC416-F619-4780-8AF6-7B9A894481C1}"/>
              </a:ext>
            </a:extLst>
          </p:cNvPr>
          <p:cNvCxnSpPr>
            <a:stCxn id="474" idx="6"/>
            <a:endCxn id="480" idx="2"/>
          </p:cNvCxnSpPr>
          <p:nvPr/>
        </p:nvCxnSpPr>
        <p:spPr>
          <a:xfrm>
            <a:off x="5130444" y="1700553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5B2145ED-48DF-4ED0-9E6A-CEC6AECDBC7C}"/>
              </a:ext>
            </a:extLst>
          </p:cNvPr>
          <p:cNvCxnSpPr>
            <a:stCxn id="474" idx="6"/>
            <a:endCxn id="481" idx="2"/>
          </p:cNvCxnSpPr>
          <p:nvPr/>
        </p:nvCxnSpPr>
        <p:spPr>
          <a:xfrm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E28696B0-3A4E-4AED-A17F-74CA6B8AE869}"/>
              </a:ext>
            </a:extLst>
          </p:cNvPr>
          <p:cNvCxnSpPr>
            <a:stCxn id="475" idx="6"/>
            <a:endCxn id="479" idx="2"/>
          </p:cNvCxnSpPr>
          <p:nvPr/>
        </p:nvCxnSpPr>
        <p:spPr>
          <a:xfrm flipV="1">
            <a:off x="5130444" y="1700555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единительная линия 455">
            <a:extLst>
              <a:ext uri="{FF2B5EF4-FFF2-40B4-BE49-F238E27FC236}">
                <a16:creationId xmlns:a16="http://schemas.microsoft.com/office/drawing/2014/main" id="{3E48DA49-C05C-4CC0-A9A4-0DD837EDDCAE}"/>
              </a:ext>
            </a:extLst>
          </p:cNvPr>
          <p:cNvCxnSpPr>
            <a:cxnSpLocks/>
            <a:stCxn id="475" idx="6"/>
            <a:endCxn id="480" idx="2"/>
          </p:cNvCxnSpPr>
          <p:nvPr/>
        </p:nvCxnSpPr>
        <p:spPr>
          <a:xfrm>
            <a:off x="5130444" y="2098922"/>
            <a:ext cx="401822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>
            <a:extLst>
              <a:ext uri="{FF2B5EF4-FFF2-40B4-BE49-F238E27FC236}">
                <a16:creationId xmlns:a16="http://schemas.microsoft.com/office/drawing/2014/main" id="{25307B6B-F650-499D-85C6-50B8230B6DCE}"/>
              </a:ext>
            </a:extLst>
          </p:cNvPr>
          <p:cNvCxnSpPr>
            <a:cxnSpLocks/>
            <a:stCxn id="475" idx="6"/>
            <a:endCxn id="481" idx="2"/>
          </p:cNvCxnSpPr>
          <p:nvPr/>
        </p:nvCxnSpPr>
        <p:spPr>
          <a:xfrm>
            <a:off x="5130444" y="2098920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>
            <a:extLst>
              <a:ext uri="{FF2B5EF4-FFF2-40B4-BE49-F238E27FC236}">
                <a16:creationId xmlns:a16="http://schemas.microsoft.com/office/drawing/2014/main" id="{C825A822-5440-4DA9-9D44-AE51E26FA712}"/>
              </a:ext>
            </a:extLst>
          </p:cNvPr>
          <p:cNvCxnSpPr>
            <a:stCxn id="476" idx="6"/>
            <a:endCxn id="479" idx="2"/>
          </p:cNvCxnSpPr>
          <p:nvPr/>
        </p:nvCxnSpPr>
        <p:spPr>
          <a:xfrm flipV="1"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Прямая соединительная линия 458">
            <a:extLst>
              <a:ext uri="{FF2B5EF4-FFF2-40B4-BE49-F238E27FC236}">
                <a16:creationId xmlns:a16="http://schemas.microsoft.com/office/drawing/2014/main" id="{2466297F-9857-462D-80A5-893A41598BF8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 flipV="1">
            <a:off x="5130444" y="2098923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>
            <a:extLst>
              <a:ext uri="{FF2B5EF4-FFF2-40B4-BE49-F238E27FC236}">
                <a16:creationId xmlns:a16="http://schemas.microsoft.com/office/drawing/2014/main" id="{7D87F791-594E-44B9-9010-6E5340681381}"/>
              </a:ext>
            </a:extLst>
          </p:cNvPr>
          <p:cNvCxnSpPr>
            <a:cxnSpLocks/>
            <a:stCxn id="476" idx="6"/>
            <a:endCxn id="481" idx="2"/>
          </p:cNvCxnSpPr>
          <p:nvPr/>
        </p:nvCxnSpPr>
        <p:spPr>
          <a:xfrm>
            <a:off x="5130444" y="2497288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единительная линия 460">
            <a:extLst>
              <a:ext uri="{FF2B5EF4-FFF2-40B4-BE49-F238E27FC236}">
                <a16:creationId xmlns:a16="http://schemas.microsoft.com/office/drawing/2014/main" id="{9E0E8B1C-DA59-4C20-B6A3-A49B39D76F2C}"/>
              </a:ext>
            </a:extLst>
          </p:cNvPr>
          <p:cNvCxnSpPr>
            <a:stCxn id="477" idx="6"/>
            <a:endCxn id="479" idx="2"/>
          </p:cNvCxnSpPr>
          <p:nvPr/>
        </p:nvCxnSpPr>
        <p:spPr>
          <a:xfrm flipV="1">
            <a:off x="5130444" y="1700553"/>
            <a:ext cx="401822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>
            <a:extLst>
              <a:ext uri="{FF2B5EF4-FFF2-40B4-BE49-F238E27FC236}">
                <a16:creationId xmlns:a16="http://schemas.microsoft.com/office/drawing/2014/main" id="{A4BFCDCE-DCA9-4554-A8AC-BF6459B82471}"/>
              </a:ext>
            </a:extLst>
          </p:cNvPr>
          <p:cNvCxnSpPr>
            <a:cxnSpLocks/>
            <a:stCxn id="477" idx="6"/>
            <a:endCxn id="480" idx="2"/>
          </p:cNvCxnSpPr>
          <p:nvPr/>
        </p:nvCxnSpPr>
        <p:spPr>
          <a:xfrm flipV="1">
            <a:off x="5130444" y="2098921"/>
            <a:ext cx="401822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единительная линия 462">
            <a:extLst>
              <a:ext uri="{FF2B5EF4-FFF2-40B4-BE49-F238E27FC236}">
                <a16:creationId xmlns:a16="http://schemas.microsoft.com/office/drawing/2014/main" id="{4AC131ED-BF59-4AC7-8595-CF3CF317CAFE}"/>
              </a:ext>
            </a:extLst>
          </p:cNvPr>
          <p:cNvCxnSpPr>
            <a:cxnSpLocks/>
            <a:stCxn id="477" idx="6"/>
            <a:endCxn id="481" idx="2"/>
          </p:cNvCxnSpPr>
          <p:nvPr/>
        </p:nvCxnSpPr>
        <p:spPr>
          <a:xfrm flipV="1">
            <a:off x="5130444" y="2497290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Группа 463">
            <a:extLst>
              <a:ext uri="{FF2B5EF4-FFF2-40B4-BE49-F238E27FC236}">
                <a16:creationId xmlns:a16="http://schemas.microsoft.com/office/drawing/2014/main" id="{C5B93D98-6B77-4451-95C5-B2AD950620DA}"/>
              </a:ext>
            </a:extLst>
          </p:cNvPr>
          <p:cNvGrpSpPr/>
          <p:nvPr/>
        </p:nvGrpSpPr>
        <p:grpSpPr>
          <a:xfrm>
            <a:off x="4107792" y="748610"/>
            <a:ext cx="310416" cy="2700621"/>
            <a:chOff x="632035" y="72471"/>
            <a:chExt cx="443884" cy="3861789"/>
          </a:xfrm>
          <a:solidFill>
            <a:srgbClr val="9933FF"/>
          </a:solidFill>
        </p:grpSpPr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3DB426E7-A5DA-406D-A115-30BC934BE6C9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65410611-FEF6-417F-AD3C-CE8E5321695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5556799B-D8D6-4A5E-94A1-26F9147E3F7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B8D42CD2-D41D-41DB-821C-30301F5217B5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C3FE7C84-E83F-4159-88EE-1D81FFDFEB0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90CE0C53-0691-47EA-B834-3CE13AB7348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364C6699-F4CA-4A97-A1B3-264FDBB1515D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2" name="Группа 471">
            <a:extLst>
              <a:ext uri="{FF2B5EF4-FFF2-40B4-BE49-F238E27FC236}">
                <a16:creationId xmlns:a16="http://schemas.microsoft.com/office/drawing/2014/main" id="{D77EF0D5-9A69-4EFE-ACFB-E5BA1A093FD0}"/>
              </a:ext>
            </a:extLst>
          </p:cNvPr>
          <p:cNvGrpSpPr/>
          <p:nvPr/>
        </p:nvGrpSpPr>
        <p:grpSpPr>
          <a:xfrm>
            <a:off x="4820029" y="1146977"/>
            <a:ext cx="310415" cy="1903886"/>
            <a:chOff x="632036" y="642122"/>
            <a:chExt cx="443883" cy="2722487"/>
          </a:xfrm>
          <a:solidFill>
            <a:srgbClr val="9933FF"/>
          </a:solidFill>
        </p:grpSpPr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4358752A-F3B6-4882-B3FC-77BF29FE50A4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EFFD68D9-E9EF-408E-8F22-1A4635232E2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09C0552B-1FC1-4B1B-AA58-AC5CCFD8D8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94FBA97A-2716-4D51-8F38-4EF49101D41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F99AD69-E4CD-4A2F-A653-9C06E7D75D5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8" name="Группа 477">
            <a:extLst>
              <a:ext uri="{FF2B5EF4-FFF2-40B4-BE49-F238E27FC236}">
                <a16:creationId xmlns:a16="http://schemas.microsoft.com/office/drawing/2014/main" id="{532F1EEB-4693-4F1E-A8C9-315F7A8E34E0}"/>
              </a:ext>
            </a:extLst>
          </p:cNvPr>
          <p:cNvGrpSpPr/>
          <p:nvPr/>
        </p:nvGrpSpPr>
        <p:grpSpPr>
          <a:xfrm>
            <a:off x="5532268" y="1545347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4A2B90EA-CCE2-4C0F-B8F0-0953F7F84A3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F3D4BC1B-29FE-4D0D-B11B-03709D1597E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6B1A648-860D-4093-83F1-11C33BBCD49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659736" y="120534"/>
            <a:ext cx="55486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Наследование</a:t>
            </a:r>
            <a:r>
              <a:rPr lang="en-US" sz="1600" b="1">
                <a:latin typeface="Trebuchet MS" panose="020B0603020202020204" pitchFamily="34" charset="0"/>
              </a:rPr>
              <a:t> </a:t>
            </a:r>
            <a:r>
              <a:rPr lang="ru-RU" sz="1600" b="1">
                <a:latin typeface="Trebuchet MS" panose="020B0603020202020204" pitchFamily="34" charset="0"/>
              </a:rPr>
              <a:t>простое</a:t>
            </a:r>
            <a:r>
              <a:rPr lang="en-US" sz="1600" b="1">
                <a:latin typeface="Trebuchet MS" panose="020B0603020202020204" pitchFamily="34" charset="0"/>
              </a:rPr>
              <a:t>, </a:t>
            </a:r>
            <a:r>
              <a:rPr lang="ru-RU" sz="1600" b="1">
                <a:latin typeface="Trebuchet MS" panose="020B0603020202020204" pitchFamily="34" charset="0"/>
              </a:rPr>
              <a:t>одинаковых сетей, шум есть, не мутирует</a:t>
            </a:r>
          </a:p>
          <a:p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00000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S</a:t>
            </a:r>
            <a:endParaRPr lang="ru-RU" sz="1600" b="1">
              <a:solidFill>
                <a:srgbClr val="3333FF"/>
              </a:solidFill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 strike="sngStrike">
                <a:solidFill>
                  <a:srgbClr val="99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 strike="sngStrike">
                <a:latin typeface="Trebuchet MS" panose="020B0603020202020204" pitchFamily="34" charset="0"/>
              </a:rPr>
              <a:t>=</a:t>
            </a:r>
            <a:r>
              <a:rPr lang="en-US" sz="1600" b="1" strike="sngStrike">
                <a:solidFill>
                  <a:srgbClr val="CC0000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 strike="sngStrike">
                <a:latin typeface="Trebuchet MS" panose="020B0603020202020204" pitchFamily="34" charset="0"/>
              </a:rPr>
              <a:t>*dmnc+</a:t>
            </a:r>
            <a:r>
              <a:rPr lang="en-US" sz="1600" b="1" strike="sngStrike">
                <a:solidFill>
                  <a:srgbClr val="33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 strike="sngStrike">
                <a:latin typeface="Trebuchet MS" panose="020B0603020202020204" pitchFamily="34" charset="0"/>
              </a:rPr>
              <a:t>*(1-dmnc)</a:t>
            </a:r>
            <a:endParaRPr lang="ru-RU" sz="1600" b="1" strike="sngStrike">
              <a:latin typeface="Trebuchet MS" panose="020B0603020202020204" pitchFamily="34" charset="0"/>
            </a:endParaRPr>
          </a:p>
          <a:p>
            <a:pPr marL="457200" indent="-457200">
              <a:buFontTx/>
              <a:buAutoNum type="arabicPeriod"/>
            </a:pPr>
            <a:r>
              <a:rPr lang="ru-RU" sz="1600" b="1">
                <a:latin typeface="Trebuchet MS" panose="020B0603020202020204" pitchFamily="34" charset="0"/>
              </a:rPr>
              <a:t>(возможно) 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ru-RU" sz="1600" b="1">
                <a:latin typeface="Trebuchet MS" panose="020B0603020202020204" pitchFamily="34" charset="0"/>
              </a:rPr>
              <a:t>(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)/2</a:t>
            </a: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W[n]=W[n]</a:t>
            </a:r>
            <a:r>
              <a:rPr lang="en-US" sz="1600" b="1">
                <a:latin typeface="Trebuchet MS" panose="020B0603020202020204" pitchFamily="34" charset="0"/>
              </a:rPr>
              <a:t>*(</a:t>
            </a:r>
            <a:r>
              <a:rPr lang="ru-RU" sz="1600" b="1">
                <a:latin typeface="Trebuchet MS" panose="020B0603020202020204" pitchFamily="34" charset="0"/>
              </a:rPr>
              <a:t>95</a:t>
            </a:r>
            <a:r>
              <a:rPr lang="en-US" sz="1600" b="1">
                <a:latin typeface="Trebuchet MS" panose="020B0603020202020204" pitchFamily="34" charset="0"/>
              </a:rPr>
              <a:t>+rand()%11)/100</a:t>
            </a:r>
          </a:p>
          <a:p>
            <a:pPr marL="457200" indent="-457200">
              <a:buAutoNum type="arabicPeriod"/>
            </a:pPr>
            <a:r>
              <a:rPr lang="ru-RU" sz="1600" b="1" strike="sngStrike">
                <a:latin typeface="Trebuchet MS" panose="020B0603020202020204" pitchFamily="34" charset="0"/>
              </a:rPr>
              <a:t>(возможно)</a:t>
            </a:r>
            <a:r>
              <a:rPr lang="ru-RU" sz="1600" b="1" strike="sngStrike">
                <a:solidFill>
                  <a:srgbClr val="9933FF"/>
                </a:solidFill>
                <a:latin typeface="Trebuchet MS" panose="020B0603020202020204" pitchFamily="34" charset="0"/>
              </a:rPr>
              <a:t> </a:t>
            </a:r>
            <a:r>
              <a:rPr lang="en-US" sz="1600" b="1" strike="sngStrike">
                <a:solidFill>
                  <a:srgbClr val="9933FF"/>
                </a:solidFill>
                <a:latin typeface="Trebuchet MS" panose="020B0603020202020204" pitchFamily="34" charset="0"/>
              </a:rPr>
              <a:t>+=</a:t>
            </a:r>
            <a:r>
              <a:rPr lang="en-US" sz="1600" b="1" strike="sngStrike">
                <a:latin typeface="Trebuchet MS" panose="020B0603020202020204" pitchFamily="34" charset="0"/>
              </a:rPr>
              <a:t>(rand()%(W[n].norm()/2))*</a:t>
            </a:r>
          </a:p>
          <a:p>
            <a:r>
              <a:rPr lang="en-US" sz="1600" b="1">
                <a:latin typeface="Trebuchet MS" panose="020B0603020202020204" pitchFamily="34" charset="0"/>
              </a:rPr>
              <a:t>				</a:t>
            </a:r>
            <a:r>
              <a:rPr lang="en-US" sz="1600" b="1" strike="sngStrike">
                <a:latin typeface="Trebuchet MS" panose="020B0603020202020204" pitchFamily="34" charset="0"/>
              </a:rPr>
              <a:t>(rand()%2 -</a:t>
            </a:r>
            <a:r>
              <a:rPr lang="ru-RU" sz="1600" b="1" strike="sngStrike">
                <a:latin typeface="Trebuchet MS" panose="020B0603020202020204" pitchFamily="34" charset="0"/>
              </a:rPr>
              <a:t> </a:t>
            </a:r>
            <a:r>
              <a:rPr lang="en-US" sz="1600" b="1" strike="sngStrike">
                <a:latin typeface="Trebuchet MS" panose="020B0603020202020204" pitchFamily="34" charset="0"/>
              </a:rPr>
              <a:t>1)</a:t>
            </a:r>
            <a:endParaRPr lang="ru-RU" sz="2000" b="1" strike="sngStrike">
              <a:latin typeface="Trebuchet MS" panose="020B0603020202020204" pitchFamily="34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947A7D08-BBA6-4CFE-ACF5-824C28740154}"/>
              </a:ext>
            </a:extLst>
          </p:cNvPr>
          <p:cNvSpPr/>
          <p:nvPr/>
        </p:nvSpPr>
        <p:spPr>
          <a:xfrm>
            <a:off x="4975235" y="4606761"/>
            <a:ext cx="705019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>
                <a:latin typeface="Trebuchet MS" panose="020B0603020202020204" pitchFamily="34" charset="0"/>
              </a:rPr>
              <a:t>Параметр </a:t>
            </a:r>
            <a:r>
              <a:rPr lang="en-US" b="1">
                <a:latin typeface="Trebuchet MS" panose="020B0603020202020204" pitchFamily="34" charset="0"/>
              </a:rPr>
              <a:t>dmnc</a:t>
            </a:r>
            <a:r>
              <a:rPr lang="ru-RU" b="1">
                <a:latin typeface="Trebuchet MS" panose="020B0603020202020204" pitchFamily="34" charset="0"/>
              </a:rPr>
              <a:t> отвечает за соотношение родителей в наследнике</a:t>
            </a:r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F589FA8A-E9E1-4087-B7B0-D35FBF9C7EF9}"/>
              </a:ext>
            </a:extLst>
          </p:cNvPr>
          <p:cNvCxnSpPr>
            <a:cxnSpLocks/>
          </p:cNvCxnSpPr>
          <p:nvPr/>
        </p:nvCxnSpPr>
        <p:spPr>
          <a:xfrm flipH="1">
            <a:off x="6394231" y="1991836"/>
            <a:ext cx="304800" cy="6887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>
            <a:extLst>
              <a:ext uri="{FF2B5EF4-FFF2-40B4-BE49-F238E27FC236}">
                <a16:creationId xmlns:a16="http://schemas.microsoft.com/office/drawing/2014/main" id="{2150EE37-DA3C-4E3E-8F6D-6A9547F77FB5}"/>
              </a:ext>
            </a:extLst>
          </p:cNvPr>
          <p:cNvSpPr/>
          <p:nvPr/>
        </p:nvSpPr>
        <p:spPr>
          <a:xfrm>
            <a:off x="5972362" y="2696471"/>
            <a:ext cx="30170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b="1">
                <a:latin typeface="Trebuchet MS" panose="020B0603020202020204" pitchFamily="34" charset="0"/>
              </a:rPr>
              <a:t>Равномерное </a:t>
            </a:r>
          </a:p>
          <a:p>
            <a:r>
              <a:rPr lang="ru-RU" sz="1400" b="1">
                <a:latin typeface="Trebuchet MS" panose="020B0603020202020204" pitchFamily="34" charset="0"/>
              </a:rPr>
              <a:t>распределение</a:t>
            </a:r>
            <a:r>
              <a:rPr lang="en-US" sz="1400" b="1">
                <a:latin typeface="Trebuchet MS" panose="020B0603020202020204" pitchFamily="34" charset="0"/>
              </a:rPr>
              <a:t> </a:t>
            </a:r>
            <a:r>
              <a:rPr lang="ru-RU" sz="1400" b="1">
                <a:latin typeface="Trebuchet MS" panose="020B0603020202020204" pitchFamily="34" charset="0"/>
              </a:rPr>
              <a:t>шума</a:t>
            </a:r>
            <a:endParaRPr lang="ru-RU" sz="1400"/>
          </a:p>
        </p:txBody>
      </p:sp>
    </p:spTree>
    <p:extLst>
      <p:ext uri="{BB962C8B-B14F-4D97-AF65-F5344CB8AC3E}">
        <p14:creationId xmlns:p14="http://schemas.microsoft.com/office/powerpoint/2010/main" val="115119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4893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2015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19138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1955947" y="2817447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8418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8418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8418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8418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8418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8418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8418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8418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8418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8418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8418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8418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8418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8418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8418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8418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8418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8418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8418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8418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8418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8418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8418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8418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8418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8418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8418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8418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8418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8418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8418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8418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06D0D2F-3D4D-4ADE-9387-0AB301372FEE}"/>
              </a:ext>
            </a:extLst>
          </p:cNvPr>
          <p:cNvCxnSpPr>
            <a:stCxn id="227" idx="6"/>
            <a:endCxn id="233" idx="2"/>
          </p:cNvCxnSpPr>
          <p:nvPr/>
        </p:nvCxnSpPr>
        <p:spPr>
          <a:xfrm flipV="1">
            <a:off x="8418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5541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5541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5541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5541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5541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5541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5541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5541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5541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5541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5541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5541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5541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5314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2437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19559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919A674-4B22-43F8-B3F2-E0A07759B1C0}"/>
              </a:ext>
            </a:extLst>
          </p:cNvPr>
          <p:cNvSpPr txBox="1"/>
          <p:nvPr/>
        </p:nvSpPr>
        <p:spPr>
          <a:xfrm>
            <a:off x="2060981" y="6106512"/>
            <a:ext cx="11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64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C047E1-8585-44CC-AB87-0549892965A0}"/>
              </a:ext>
            </a:extLst>
          </p:cNvPr>
          <p:cNvSpPr txBox="1"/>
          <p:nvPr/>
        </p:nvSpPr>
        <p:spPr>
          <a:xfrm>
            <a:off x="4065669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98D3252-DEC2-46FD-984A-A98425851D5C}"/>
              </a:ext>
            </a:extLst>
          </p:cNvPr>
          <p:cNvSpPr txBox="1"/>
          <p:nvPr/>
        </p:nvSpPr>
        <p:spPr>
          <a:xfrm>
            <a:off x="477790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3B26A36-DF95-4804-800B-AF40EFAFAEE0}"/>
              </a:ext>
            </a:extLst>
          </p:cNvPr>
          <p:cNvSpPr txBox="1"/>
          <p:nvPr/>
        </p:nvSpPr>
        <p:spPr>
          <a:xfrm>
            <a:off x="5490141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2B01DF51-1C08-4192-825A-6A31F86D2401}"/>
              </a:ext>
            </a:extLst>
          </p:cNvPr>
          <p:cNvSpPr txBox="1"/>
          <p:nvPr/>
        </p:nvSpPr>
        <p:spPr>
          <a:xfrm>
            <a:off x="5436311" y="3191738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y753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dmnc 0,8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14" name="Прямая соединительная линия 413">
            <a:extLst>
              <a:ext uri="{FF2B5EF4-FFF2-40B4-BE49-F238E27FC236}">
                <a16:creationId xmlns:a16="http://schemas.microsoft.com/office/drawing/2014/main" id="{F12882C0-1437-463C-BAC3-17AB4546F354}"/>
              </a:ext>
            </a:extLst>
          </p:cNvPr>
          <p:cNvCxnSpPr>
            <a:stCxn id="465" idx="6"/>
            <a:endCxn id="473" idx="2"/>
          </p:cNvCxnSpPr>
          <p:nvPr/>
        </p:nvCxnSpPr>
        <p:spPr>
          <a:xfrm>
            <a:off x="4418208" y="90381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>
            <a:extLst>
              <a:ext uri="{FF2B5EF4-FFF2-40B4-BE49-F238E27FC236}">
                <a16:creationId xmlns:a16="http://schemas.microsoft.com/office/drawing/2014/main" id="{269DBF64-23D9-4EF1-9B4F-33685E5DD5C1}"/>
              </a:ext>
            </a:extLst>
          </p:cNvPr>
          <p:cNvCxnSpPr>
            <a:stCxn id="465" idx="6"/>
            <a:endCxn id="474" idx="2"/>
          </p:cNvCxnSpPr>
          <p:nvPr/>
        </p:nvCxnSpPr>
        <p:spPr>
          <a:xfrm>
            <a:off x="4418208" y="903818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527E82E3-2320-4328-8896-B06E60147F1A}"/>
              </a:ext>
            </a:extLst>
          </p:cNvPr>
          <p:cNvCxnSpPr>
            <a:stCxn id="465" idx="6"/>
            <a:endCxn id="475" idx="2"/>
          </p:cNvCxnSpPr>
          <p:nvPr/>
        </p:nvCxnSpPr>
        <p:spPr>
          <a:xfrm>
            <a:off x="4418208" y="903818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7CD38181-7FA9-4E09-966E-BA489A2CC46E}"/>
              </a:ext>
            </a:extLst>
          </p:cNvPr>
          <p:cNvCxnSpPr>
            <a:stCxn id="465" idx="6"/>
            <a:endCxn id="476" idx="2"/>
          </p:cNvCxnSpPr>
          <p:nvPr/>
        </p:nvCxnSpPr>
        <p:spPr>
          <a:xfrm>
            <a:off x="4418208" y="903818"/>
            <a:ext cx="401821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E3441BBB-13CC-4C4D-9F8D-2099D90270B9}"/>
              </a:ext>
            </a:extLst>
          </p:cNvPr>
          <p:cNvCxnSpPr>
            <a:stCxn id="465" idx="6"/>
            <a:endCxn id="477" idx="2"/>
          </p:cNvCxnSpPr>
          <p:nvPr/>
        </p:nvCxnSpPr>
        <p:spPr>
          <a:xfrm>
            <a:off x="4418208" y="903818"/>
            <a:ext cx="401821" cy="199183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B459F085-E69C-446A-B5A4-87BE35336C6D}"/>
              </a:ext>
            </a:extLst>
          </p:cNvPr>
          <p:cNvCxnSpPr>
            <a:stCxn id="466" idx="6"/>
            <a:endCxn id="473" idx="2"/>
          </p:cNvCxnSpPr>
          <p:nvPr/>
        </p:nvCxnSpPr>
        <p:spPr>
          <a:xfrm flipV="1">
            <a:off x="4418208" y="130218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D5A3071F-50CF-405F-90C5-28DF66497A9B}"/>
              </a:ext>
            </a:extLst>
          </p:cNvPr>
          <p:cNvCxnSpPr>
            <a:stCxn id="466" idx="6"/>
            <a:endCxn id="474" idx="2"/>
          </p:cNvCxnSpPr>
          <p:nvPr/>
        </p:nvCxnSpPr>
        <p:spPr>
          <a:xfrm>
            <a:off x="4418208" y="1302186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876E6881-2AC1-4C34-9ECF-78C85ABF6F0C}"/>
              </a:ext>
            </a:extLst>
          </p:cNvPr>
          <p:cNvCxnSpPr>
            <a:stCxn id="466" idx="6"/>
            <a:endCxn id="475" idx="2"/>
          </p:cNvCxnSpPr>
          <p:nvPr/>
        </p:nvCxnSpPr>
        <p:spPr>
          <a:xfrm>
            <a:off x="4418208" y="1302186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C344089B-CF13-4BB2-884B-1556768D9896}"/>
              </a:ext>
            </a:extLst>
          </p:cNvPr>
          <p:cNvCxnSpPr>
            <a:stCxn id="466" idx="6"/>
            <a:endCxn id="476" idx="2"/>
          </p:cNvCxnSpPr>
          <p:nvPr/>
        </p:nvCxnSpPr>
        <p:spPr>
          <a:xfrm>
            <a:off x="4418208" y="1302186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A402B545-1160-4BFF-948C-37A3C62434BA}"/>
              </a:ext>
            </a:extLst>
          </p:cNvPr>
          <p:cNvCxnSpPr>
            <a:stCxn id="466" idx="6"/>
            <a:endCxn id="477" idx="2"/>
          </p:cNvCxnSpPr>
          <p:nvPr/>
        </p:nvCxnSpPr>
        <p:spPr>
          <a:xfrm>
            <a:off x="4418208" y="1302186"/>
            <a:ext cx="401821" cy="159346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единительная линия 423">
            <a:extLst>
              <a:ext uri="{FF2B5EF4-FFF2-40B4-BE49-F238E27FC236}">
                <a16:creationId xmlns:a16="http://schemas.microsoft.com/office/drawing/2014/main" id="{D421EA0A-2732-44B3-8A2C-9277109C0610}"/>
              </a:ext>
            </a:extLst>
          </p:cNvPr>
          <p:cNvCxnSpPr>
            <a:stCxn id="467" idx="6"/>
            <a:endCxn id="473" idx="2"/>
          </p:cNvCxnSpPr>
          <p:nvPr/>
        </p:nvCxnSpPr>
        <p:spPr>
          <a:xfrm flipV="1">
            <a:off x="4418208" y="1302185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единительная линия 424">
            <a:extLst>
              <a:ext uri="{FF2B5EF4-FFF2-40B4-BE49-F238E27FC236}">
                <a16:creationId xmlns:a16="http://schemas.microsoft.com/office/drawing/2014/main" id="{8396D874-9799-4906-A727-4893519E9AF4}"/>
              </a:ext>
            </a:extLst>
          </p:cNvPr>
          <p:cNvCxnSpPr>
            <a:stCxn id="467" idx="6"/>
            <a:endCxn id="474" idx="2"/>
          </p:cNvCxnSpPr>
          <p:nvPr/>
        </p:nvCxnSpPr>
        <p:spPr>
          <a:xfrm>
            <a:off x="4418208" y="1700553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>
            <a:extLst>
              <a:ext uri="{FF2B5EF4-FFF2-40B4-BE49-F238E27FC236}">
                <a16:creationId xmlns:a16="http://schemas.microsoft.com/office/drawing/2014/main" id="{0CE16A38-744E-4ECF-BE2F-E93F8BBC9F7D}"/>
              </a:ext>
            </a:extLst>
          </p:cNvPr>
          <p:cNvCxnSpPr>
            <a:stCxn id="467" idx="6"/>
            <a:endCxn id="475" idx="2"/>
          </p:cNvCxnSpPr>
          <p:nvPr/>
        </p:nvCxnSpPr>
        <p:spPr>
          <a:xfrm>
            <a:off x="4418208" y="1700553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>
            <a:extLst>
              <a:ext uri="{FF2B5EF4-FFF2-40B4-BE49-F238E27FC236}">
                <a16:creationId xmlns:a16="http://schemas.microsoft.com/office/drawing/2014/main" id="{36F7D40B-49CA-454F-9966-22FF6C9E167A}"/>
              </a:ext>
            </a:extLst>
          </p:cNvPr>
          <p:cNvCxnSpPr>
            <a:stCxn id="467" idx="6"/>
            <a:endCxn id="476" idx="2"/>
          </p:cNvCxnSpPr>
          <p:nvPr/>
        </p:nvCxnSpPr>
        <p:spPr>
          <a:xfrm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>
            <a:extLst>
              <a:ext uri="{FF2B5EF4-FFF2-40B4-BE49-F238E27FC236}">
                <a16:creationId xmlns:a16="http://schemas.microsoft.com/office/drawing/2014/main" id="{8DDBF6F7-C61E-4D67-8000-95A403B45D6D}"/>
              </a:ext>
            </a:extLst>
          </p:cNvPr>
          <p:cNvCxnSpPr>
            <a:stCxn id="467" idx="6"/>
            <a:endCxn id="477" idx="2"/>
          </p:cNvCxnSpPr>
          <p:nvPr/>
        </p:nvCxnSpPr>
        <p:spPr>
          <a:xfrm>
            <a:off x="4418208" y="1700553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DF142B9C-0D13-4DFD-BA8E-F4EEF3D974FC}"/>
              </a:ext>
            </a:extLst>
          </p:cNvPr>
          <p:cNvCxnSpPr>
            <a:stCxn id="468" idx="6"/>
            <a:endCxn id="473" idx="2"/>
          </p:cNvCxnSpPr>
          <p:nvPr/>
        </p:nvCxnSpPr>
        <p:spPr>
          <a:xfrm flipV="1">
            <a:off x="4418208" y="1302185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63B04747-3F21-4C36-8763-561A9AD5AF6C}"/>
              </a:ext>
            </a:extLst>
          </p:cNvPr>
          <p:cNvCxnSpPr>
            <a:stCxn id="468" idx="6"/>
            <a:endCxn id="474" idx="2"/>
          </p:cNvCxnSpPr>
          <p:nvPr/>
        </p:nvCxnSpPr>
        <p:spPr>
          <a:xfrm flipV="1">
            <a:off x="4418208" y="1700553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8EC20CC5-02ED-43F1-9142-DBC8FF7D9AB8}"/>
              </a:ext>
            </a:extLst>
          </p:cNvPr>
          <p:cNvCxnSpPr>
            <a:stCxn id="468" idx="6"/>
            <a:endCxn id="475" idx="2"/>
          </p:cNvCxnSpPr>
          <p:nvPr/>
        </p:nvCxnSpPr>
        <p:spPr>
          <a:xfrm flipV="1">
            <a:off x="4418208" y="2098920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C8C7D5D1-8FE6-47D0-B14B-B8D1238BD4D5}"/>
              </a:ext>
            </a:extLst>
          </p:cNvPr>
          <p:cNvCxnSpPr>
            <a:stCxn id="468" idx="6"/>
            <a:endCxn id="476" idx="2"/>
          </p:cNvCxnSpPr>
          <p:nvPr/>
        </p:nvCxnSpPr>
        <p:spPr>
          <a:xfrm>
            <a:off x="4418208" y="2098921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B0FB6-2E4C-4547-8D1B-B55E4290AE87}"/>
              </a:ext>
            </a:extLst>
          </p:cNvPr>
          <p:cNvCxnSpPr>
            <a:stCxn id="468" idx="6"/>
            <a:endCxn id="477" idx="2"/>
          </p:cNvCxnSpPr>
          <p:nvPr/>
        </p:nvCxnSpPr>
        <p:spPr>
          <a:xfrm>
            <a:off x="4418208" y="2098921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6EBFD9C-7D17-4768-A315-A2D5F01DDF57}"/>
              </a:ext>
            </a:extLst>
          </p:cNvPr>
          <p:cNvCxnSpPr>
            <a:stCxn id="469" idx="6"/>
            <a:endCxn id="473" idx="2"/>
          </p:cNvCxnSpPr>
          <p:nvPr/>
        </p:nvCxnSpPr>
        <p:spPr>
          <a:xfrm flipV="1">
            <a:off x="4418208" y="1302185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CAA5D948-3BF7-4ECB-BF83-E17378AC7475}"/>
              </a:ext>
            </a:extLst>
          </p:cNvPr>
          <p:cNvCxnSpPr>
            <a:stCxn id="469" idx="6"/>
            <a:endCxn id="474" idx="2"/>
          </p:cNvCxnSpPr>
          <p:nvPr/>
        </p:nvCxnSpPr>
        <p:spPr>
          <a:xfrm flipV="1"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E6F1D7BD-480C-4DAF-A283-A28379043459}"/>
              </a:ext>
            </a:extLst>
          </p:cNvPr>
          <p:cNvCxnSpPr>
            <a:stCxn id="469" idx="6"/>
            <a:endCxn id="475" idx="2"/>
          </p:cNvCxnSpPr>
          <p:nvPr/>
        </p:nvCxnSpPr>
        <p:spPr>
          <a:xfrm flipV="1">
            <a:off x="4418208" y="2098920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5AED73C5-78E0-463C-BB5B-08117E4EE508}"/>
              </a:ext>
            </a:extLst>
          </p:cNvPr>
          <p:cNvCxnSpPr>
            <a:stCxn id="469" idx="6"/>
            <a:endCxn id="476" idx="2"/>
          </p:cNvCxnSpPr>
          <p:nvPr/>
        </p:nvCxnSpPr>
        <p:spPr>
          <a:xfrm>
            <a:off x="4418208" y="2497288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74FB0A72-FEDA-4518-8184-5AA2059A8A7C}"/>
              </a:ext>
            </a:extLst>
          </p:cNvPr>
          <p:cNvCxnSpPr>
            <a:stCxn id="469" idx="6"/>
            <a:endCxn id="477" idx="2"/>
          </p:cNvCxnSpPr>
          <p:nvPr/>
        </p:nvCxnSpPr>
        <p:spPr>
          <a:xfrm>
            <a:off x="4418208" y="249728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1CBCE338-FBC3-4AD0-95F3-1F65840C33AD}"/>
              </a:ext>
            </a:extLst>
          </p:cNvPr>
          <p:cNvCxnSpPr>
            <a:stCxn id="470" idx="6"/>
            <a:endCxn id="473" idx="2"/>
          </p:cNvCxnSpPr>
          <p:nvPr/>
        </p:nvCxnSpPr>
        <p:spPr>
          <a:xfrm flipV="1">
            <a:off x="4418208" y="1302185"/>
            <a:ext cx="401821" cy="159347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97C06F50-0DA9-465D-B285-2A4562F4CEB3}"/>
              </a:ext>
            </a:extLst>
          </p:cNvPr>
          <p:cNvCxnSpPr>
            <a:stCxn id="470" idx="6"/>
            <a:endCxn id="474" idx="2"/>
          </p:cNvCxnSpPr>
          <p:nvPr/>
        </p:nvCxnSpPr>
        <p:spPr>
          <a:xfrm flipV="1">
            <a:off x="4418208" y="1700553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22CD5E08-5735-4840-ADE8-C44EBCF5E359}"/>
              </a:ext>
            </a:extLst>
          </p:cNvPr>
          <p:cNvCxnSpPr>
            <a:stCxn id="470" idx="6"/>
            <a:endCxn id="475" idx="2"/>
          </p:cNvCxnSpPr>
          <p:nvPr/>
        </p:nvCxnSpPr>
        <p:spPr>
          <a:xfrm flipV="1">
            <a:off x="4418208" y="2098920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87982775-0A07-4041-A4B5-65732FB11936}"/>
              </a:ext>
            </a:extLst>
          </p:cNvPr>
          <p:cNvCxnSpPr>
            <a:stCxn id="470" idx="6"/>
            <a:endCxn id="476" idx="2"/>
          </p:cNvCxnSpPr>
          <p:nvPr/>
        </p:nvCxnSpPr>
        <p:spPr>
          <a:xfrm flipV="1">
            <a:off x="4418208" y="2497288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7A46AF4A-C2C1-49DA-8524-9754FA4CF7B9}"/>
              </a:ext>
            </a:extLst>
          </p:cNvPr>
          <p:cNvCxnSpPr>
            <a:stCxn id="470" idx="6"/>
            <a:endCxn id="477" idx="2"/>
          </p:cNvCxnSpPr>
          <p:nvPr/>
        </p:nvCxnSpPr>
        <p:spPr>
          <a:xfrm flipV="1">
            <a:off x="4418208" y="289565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CDE31B2A-8028-4D98-B700-38D286925AFA}"/>
              </a:ext>
            </a:extLst>
          </p:cNvPr>
          <p:cNvCxnSpPr>
            <a:stCxn id="471" idx="6"/>
            <a:endCxn id="473" idx="2"/>
          </p:cNvCxnSpPr>
          <p:nvPr/>
        </p:nvCxnSpPr>
        <p:spPr>
          <a:xfrm flipV="1">
            <a:off x="4418207" y="1302185"/>
            <a:ext cx="401822" cy="199183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541CF82A-817D-4402-8B0D-B1578C98D50F}"/>
              </a:ext>
            </a:extLst>
          </p:cNvPr>
          <p:cNvCxnSpPr>
            <a:stCxn id="471" idx="6"/>
            <a:endCxn id="474" idx="2"/>
          </p:cNvCxnSpPr>
          <p:nvPr/>
        </p:nvCxnSpPr>
        <p:spPr>
          <a:xfrm flipV="1">
            <a:off x="4418207" y="1700553"/>
            <a:ext cx="401822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702E50B4-7108-4DFB-913D-B72DF36096A1}"/>
              </a:ext>
            </a:extLst>
          </p:cNvPr>
          <p:cNvCxnSpPr>
            <a:stCxn id="471" idx="6"/>
            <a:endCxn id="475" idx="2"/>
          </p:cNvCxnSpPr>
          <p:nvPr/>
        </p:nvCxnSpPr>
        <p:spPr>
          <a:xfrm flipV="1">
            <a:off x="4418207" y="2098920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1F820130-AFED-467E-A3ED-EB4D5A45590D}"/>
              </a:ext>
            </a:extLst>
          </p:cNvPr>
          <p:cNvCxnSpPr>
            <a:stCxn id="471" idx="6"/>
            <a:endCxn id="476" idx="2"/>
          </p:cNvCxnSpPr>
          <p:nvPr/>
        </p:nvCxnSpPr>
        <p:spPr>
          <a:xfrm flipV="1">
            <a:off x="4418207" y="2497288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2E420872-CF8D-45C7-A3A3-5A52FA976264}"/>
              </a:ext>
            </a:extLst>
          </p:cNvPr>
          <p:cNvCxnSpPr>
            <a:stCxn id="471" idx="6"/>
            <a:endCxn id="477" idx="2"/>
          </p:cNvCxnSpPr>
          <p:nvPr/>
        </p:nvCxnSpPr>
        <p:spPr>
          <a:xfrm flipV="1">
            <a:off x="4418207" y="289565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50F535CD-94EF-4031-A820-9C35A4941A15}"/>
              </a:ext>
            </a:extLst>
          </p:cNvPr>
          <p:cNvCxnSpPr>
            <a:stCxn id="473" idx="6"/>
            <a:endCxn id="479" idx="2"/>
          </p:cNvCxnSpPr>
          <p:nvPr/>
        </p:nvCxnSpPr>
        <p:spPr>
          <a:xfrm>
            <a:off x="5130444" y="130218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3C64484-6311-4B1B-8908-17E6C1E3CE0D}"/>
              </a:ext>
            </a:extLst>
          </p:cNvPr>
          <p:cNvCxnSpPr>
            <a:stCxn id="473" idx="6"/>
            <a:endCxn id="480" idx="2"/>
          </p:cNvCxnSpPr>
          <p:nvPr/>
        </p:nvCxnSpPr>
        <p:spPr>
          <a:xfrm>
            <a:off x="5130444" y="1302185"/>
            <a:ext cx="401822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0EA2AF4C-96FA-4C6F-9520-D3CD62A9CCB0}"/>
              </a:ext>
            </a:extLst>
          </p:cNvPr>
          <p:cNvCxnSpPr>
            <a:stCxn id="473" idx="6"/>
            <a:endCxn id="481" idx="2"/>
          </p:cNvCxnSpPr>
          <p:nvPr/>
        </p:nvCxnSpPr>
        <p:spPr>
          <a:xfrm>
            <a:off x="5130444" y="1302187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A019B70E-CEEF-4697-918A-C9E3F5F909B5}"/>
              </a:ext>
            </a:extLst>
          </p:cNvPr>
          <p:cNvCxnSpPr>
            <a:stCxn id="474" idx="6"/>
            <a:endCxn id="479" idx="2"/>
          </p:cNvCxnSpPr>
          <p:nvPr/>
        </p:nvCxnSpPr>
        <p:spPr>
          <a:xfrm>
            <a:off x="5130444" y="1700553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367FC416-F619-4780-8AF6-7B9A894481C1}"/>
              </a:ext>
            </a:extLst>
          </p:cNvPr>
          <p:cNvCxnSpPr>
            <a:stCxn id="474" idx="6"/>
            <a:endCxn id="480" idx="2"/>
          </p:cNvCxnSpPr>
          <p:nvPr/>
        </p:nvCxnSpPr>
        <p:spPr>
          <a:xfrm>
            <a:off x="5130444" y="1700553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5B2145ED-48DF-4ED0-9E6A-CEC6AECDBC7C}"/>
              </a:ext>
            </a:extLst>
          </p:cNvPr>
          <p:cNvCxnSpPr>
            <a:stCxn id="474" idx="6"/>
            <a:endCxn id="481" idx="2"/>
          </p:cNvCxnSpPr>
          <p:nvPr/>
        </p:nvCxnSpPr>
        <p:spPr>
          <a:xfrm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E28696B0-3A4E-4AED-A17F-74CA6B8AE869}"/>
              </a:ext>
            </a:extLst>
          </p:cNvPr>
          <p:cNvCxnSpPr>
            <a:stCxn id="475" idx="6"/>
            <a:endCxn id="479" idx="2"/>
          </p:cNvCxnSpPr>
          <p:nvPr/>
        </p:nvCxnSpPr>
        <p:spPr>
          <a:xfrm flipV="1">
            <a:off x="5130444" y="1700555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единительная линия 455">
            <a:extLst>
              <a:ext uri="{FF2B5EF4-FFF2-40B4-BE49-F238E27FC236}">
                <a16:creationId xmlns:a16="http://schemas.microsoft.com/office/drawing/2014/main" id="{3E48DA49-C05C-4CC0-A9A4-0DD837EDDCAE}"/>
              </a:ext>
            </a:extLst>
          </p:cNvPr>
          <p:cNvCxnSpPr>
            <a:cxnSpLocks/>
            <a:stCxn id="475" idx="6"/>
            <a:endCxn id="480" idx="2"/>
          </p:cNvCxnSpPr>
          <p:nvPr/>
        </p:nvCxnSpPr>
        <p:spPr>
          <a:xfrm>
            <a:off x="5130444" y="2098922"/>
            <a:ext cx="401822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>
            <a:extLst>
              <a:ext uri="{FF2B5EF4-FFF2-40B4-BE49-F238E27FC236}">
                <a16:creationId xmlns:a16="http://schemas.microsoft.com/office/drawing/2014/main" id="{25307B6B-F650-499D-85C6-50B8230B6DCE}"/>
              </a:ext>
            </a:extLst>
          </p:cNvPr>
          <p:cNvCxnSpPr>
            <a:cxnSpLocks/>
            <a:stCxn id="475" idx="6"/>
            <a:endCxn id="481" idx="2"/>
          </p:cNvCxnSpPr>
          <p:nvPr/>
        </p:nvCxnSpPr>
        <p:spPr>
          <a:xfrm>
            <a:off x="5130444" y="2098920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>
            <a:extLst>
              <a:ext uri="{FF2B5EF4-FFF2-40B4-BE49-F238E27FC236}">
                <a16:creationId xmlns:a16="http://schemas.microsoft.com/office/drawing/2014/main" id="{C825A822-5440-4DA9-9D44-AE51E26FA712}"/>
              </a:ext>
            </a:extLst>
          </p:cNvPr>
          <p:cNvCxnSpPr>
            <a:stCxn id="476" idx="6"/>
            <a:endCxn id="479" idx="2"/>
          </p:cNvCxnSpPr>
          <p:nvPr/>
        </p:nvCxnSpPr>
        <p:spPr>
          <a:xfrm flipV="1"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Прямая соединительная линия 458">
            <a:extLst>
              <a:ext uri="{FF2B5EF4-FFF2-40B4-BE49-F238E27FC236}">
                <a16:creationId xmlns:a16="http://schemas.microsoft.com/office/drawing/2014/main" id="{2466297F-9857-462D-80A5-893A41598BF8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 flipV="1">
            <a:off x="5130444" y="2098923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>
            <a:extLst>
              <a:ext uri="{FF2B5EF4-FFF2-40B4-BE49-F238E27FC236}">
                <a16:creationId xmlns:a16="http://schemas.microsoft.com/office/drawing/2014/main" id="{7D87F791-594E-44B9-9010-6E5340681381}"/>
              </a:ext>
            </a:extLst>
          </p:cNvPr>
          <p:cNvCxnSpPr>
            <a:cxnSpLocks/>
            <a:stCxn id="476" idx="6"/>
            <a:endCxn id="481" idx="2"/>
          </p:cNvCxnSpPr>
          <p:nvPr/>
        </p:nvCxnSpPr>
        <p:spPr>
          <a:xfrm>
            <a:off x="5130444" y="2497288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единительная линия 460">
            <a:extLst>
              <a:ext uri="{FF2B5EF4-FFF2-40B4-BE49-F238E27FC236}">
                <a16:creationId xmlns:a16="http://schemas.microsoft.com/office/drawing/2014/main" id="{9E0E8B1C-DA59-4C20-B6A3-A49B39D76F2C}"/>
              </a:ext>
            </a:extLst>
          </p:cNvPr>
          <p:cNvCxnSpPr>
            <a:stCxn id="477" idx="6"/>
            <a:endCxn id="479" idx="2"/>
          </p:cNvCxnSpPr>
          <p:nvPr/>
        </p:nvCxnSpPr>
        <p:spPr>
          <a:xfrm flipV="1">
            <a:off x="5130444" y="1700553"/>
            <a:ext cx="401822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>
            <a:extLst>
              <a:ext uri="{FF2B5EF4-FFF2-40B4-BE49-F238E27FC236}">
                <a16:creationId xmlns:a16="http://schemas.microsoft.com/office/drawing/2014/main" id="{A4BFCDCE-DCA9-4554-A8AC-BF6459B82471}"/>
              </a:ext>
            </a:extLst>
          </p:cNvPr>
          <p:cNvCxnSpPr>
            <a:cxnSpLocks/>
            <a:stCxn id="477" idx="6"/>
            <a:endCxn id="480" idx="2"/>
          </p:cNvCxnSpPr>
          <p:nvPr/>
        </p:nvCxnSpPr>
        <p:spPr>
          <a:xfrm flipV="1">
            <a:off x="5130444" y="2098921"/>
            <a:ext cx="401822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единительная линия 462">
            <a:extLst>
              <a:ext uri="{FF2B5EF4-FFF2-40B4-BE49-F238E27FC236}">
                <a16:creationId xmlns:a16="http://schemas.microsoft.com/office/drawing/2014/main" id="{4AC131ED-BF59-4AC7-8595-CF3CF317CAFE}"/>
              </a:ext>
            </a:extLst>
          </p:cNvPr>
          <p:cNvCxnSpPr>
            <a:cxnSpLocks/>
            <a:stCxn id="477" idx="6"/>
            <a:endCxn id="481" idx="2"/>
          </p:cNvCxnSpPr>
          <p:nvPr/>
        </p:nvCxnSpPr>
        <p:spPr>
          <a:xfrm flipV="1">
            <a:off x="5130444" y="2497290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Группа 463">
            <a:extLst>
              <a:ext uri="{FF2B5EF4-FFF2-40B4-BE49-F238E27FC236}">
                <a16:creationId xmlns:a16="http://schemas.microsoft.com/office/drawing/2014/main" id="{C5B93D98-6B77-4451-95C5-B2AD950620DA}"/>
              </a:ext>
            </a:extLst>
          </p:cNvPr>
          <p:cNvGrpSpPr/>
          <p:nvPr/>
        </p:nvGrpSpPr>
        <p:grpSpPr>
          <a:xfrm>
            <a:off x="4107792" y="748610"/>
            <a:ext cx="310416" cy="2700621"/>
            <a:chOff x="632035" y="72471"/>
            <a:chExt cx="443884" cy="3861789"/>
          </a:xfrm>
          <a:solidFill>
            <a:srgbClr val="9933FF"/>
          </a:solidFill>
        </p:grpSpPr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3DB426E7-A5DA-406D-A115-30BC934BE6C9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65410611-FEF6-417F-AD3C-CE8E5321695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5556799B-D8D6-4A5E-94A1-26F9147E3F7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B8D42CD2-D41D-41DB-821C-30301F5217B5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C3FE7C84-E83F-4159-88EE-1D81FFDFEB0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90CE0C53-0691-47EA-B834-3CE13AB7348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364C6699-F4CA-4A97-A1B3-264FDBB1515D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2" name="Группа 471">
            <a:extLst>
              <a:ext uri="{FF2B5EF4-FFF2-40B4-BE49-F238E27FC236}">
                <a16:creationId xmlns:a16="http://schemas.microsoft.com/office/drawing/2014/main" id="{D77EF0D5-9A69-4EFE-ACFB-E5BA1A093FD0}"/>
              </a:ext>
            </a:extLst>
          </p:cNvPr>
          <p:cNvGrpSpPr/>
          <p:nvPr/>
        </p:nvGrpSpPr>
        <p:grpSpPr>
          <a:xfrm>
            <a:off x="4820029" y="1146977"/>
            <a:ext cx="310415" cy="1903886"/>
            <a:chOff x="632036" y="642122"/>
            <a:chExt cx="443883" cy="2722487"/>
          </a:xfrm>
          <a:solidFill>
            <a:srgbClr val="9933FF"/>
          </a:solidFill>
        </p:grpSpPr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4358752A-F3B6-4882-B3FC-77BF29FE50A4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EFFD68D9-E9EF-408E-8F22-1A4635232E2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09C0552B-1FC1-4B1B-AA58-AC5CCFD8D8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94FBA97A-2716-4D51-8F38-4EF49101D41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F99AD69-E4CD-4A2F-A653-9C06E7D75D5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8" name="Группа 477">
            <a:extLst>
              <a:ext uri="{FF2B5EF4-FFF2-40B4-BE49-F238E27FC236}">
                <a16:creationId xmlns:a16="http://schemas.microsoft.com/office/drawing/2014/main" id="{532F1EEB-4693-4F1E-A8C9-315F7A8E34E0}"/>
              </a:ext>
            </a:extLst>
          </p:cNvPr>
          <p:cNvGrpSpPr/>
          <p:nvPr/>
        </p:nvGrpSpPr>
        <p:grpSpPr>
          <a:xfrm>
            <a:off x="5532268" y="1545347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4A2B90EA-CCE2-4C0F-B8F0-0953F7F84A3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F3D4BC1B-29FE-4D0D-B11B-03709D1597E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6B1A648-860D-4093-83F1-11C33BBCD49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914613" y="215927"/>
            <a:ext cx="3959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Наследование</a:t>
            </a:r>
            <a:r>
              <a:rPr lang="en-US" sz="1600" b="1">
                <a:latin typeface="Trebuchet MS" panose="020B0603020202020204" pitchFamily="34" charset="0"/>
              </a:rPr>
              <a:t> </a:t>
            </a:r>
            <a:r>
              <a:rPr lang="ru-RU" sz="1600" b="1">
                <a:latin typeface="Trebuchet MS" panose="020B0603020202020204" pitchFamily="34" charset="0"/>
              </a:rPr>
              <a:t>простое</a:t>
            </a:r>
            <a:r>
              <a:rPr lang="en-US" sz="1600" b="1">
                <a:latin typeface="Trebuchet MS" panose="020B0603020202020204" pitchFamily="34" charset="0"/>
              </a:rPr>
              <a:t>, </a:t>
            </a:r>
            <a:r>
              <a:rPr lang="ru-RU" sz="1600" b="1">
                <a:latin typeface="Trebuchet MS" panose="020B0603020202020204" pitchFamily="34" charset="0"/>
              </a:rPr>
              <a:t>разных сетей</a:t>
            </a:r>
          </a:p>
          <a:p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W[n]=W[n]</a:t>
            </a:r>
            <a:r>
              <a:rPr lang="en-US" sz="1600" b="1">
                <a:latin typeface="Trebuchet MS" panose="020B0603020202020204" pitchFamily="34" charset="0"/>
              </a:rPr>
              <a:t>*(</a:t>
            </a:r>
            <a:r>
              <a:rPr lang="ru-RU" sz="1600" b="1">
                <a:latin typeface="Trebuchet MS" panose="020B0603020202020204" pitchFamily="34" charset="0"/>
              </a:rPr>
              <a:t>95</a:t>
            </a:r>
            <a:r>
              <a:rPr lang="en-US" sz="1600" b="1">
                <a:latin typeface="Trebuchet MS" panose="020B0603020202020204" pitchFamily="34" charset="0"/>
              </a:rPr>
              <a:t>+rand()%11)/100</a:t>
            </a:r>
          </a:p>
        </p:txBody>
      </p: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id="{87CAE5D3-0988-4600-B09A-FC047758A9AF}"/>
              </a:ext>
            </a:extLst>
          </p:cNvPr>
          <p:cNvCxnSpPr>
            <a:stCxn id="311" idx="6"/>
            <a:endCxn id="325" idx="2"/>
          </p:cNvCxnSpPr>
          <p:nvPr/>
        </p:nvCxnSpPr>
        <p:spPr>
          <a:xfrm>
            <a:off x="4417408" y="4078200"/>
            <a:ext cx="451984" cy="20108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>
            <a:extLst>
              <a:ext uri="{FF2B5EF4-FFF2-40B4-BE49-F238E27FC236}">
                <a16:creationId xmlns:a16="http://schemas.microsoft.com/office/drawing/2014/main" id="{419567EE-94DE-49D6-AAA7-A09994F50A88}"/>
              </a:ext>
            </a:extLst>
          </p:cNvPr>
          <p:cNvCxnSpPr>
            <a:stCxn id="311" idx="6"/>
            <a:endCxn id="326" idx="2"/>
          </p:cNvCxnSpPr>
          <p:nvPr/>
        </p:nvCxnSpPr>
        <p:spPr>
          <a:xfrm>
            <a:off x="4417408" y="4078200"/>
            <a:ext cx="451984" cy="59945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>
            <a:extLst>
              <a:ext uri="{FF2B5EF4-FFF2-40B4-BE49-F238E27FC236}">
                <a16:creationId xmlns:a16="http://schemas.microsoft.com/office/drawing/2014/main" id="{32FFFE75-B122-4191-A2CD-E1DA66A378C5}"/>
              </a:ext>
            </a:extLst>
          </p:cNvPr>
          <p:cNvCxnSpPr>
            <a:stCxn id="311" idx="6"/>
            <a:endCxn id="327" idx="2"/>
          </p:cNvCxnSpPr>
          <p:nvPr/>
        </p:nvCxnSpPr>
        <p:spPr>
          <a:xfrm>
            <a:off x="4417408" y="4078202"/>
            <a:ext cx="451984" cy="99781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>
            <a:extLst>
              <a:ext uri="{FF2B5EF4-FFF2-40B4-BE49-F238E27FC236}">
                <a16:creationId xmlns:a16="http://schemas.microsoft.com/office/drawing/2014/main" id="{DB4DC610-1C8B-407B-8747-C14276657543}"/>
              </a:ext>
            </a:extLst>
          </p:cNvPr>
          <p:cNvCxnSpPr>
            <a:stCxn id="311" idx="6"/>
            <a:endCxn id="328" idx="2"/>
          </p:cNvCxnSpPr>
          <p:nvPr/>
        </p:nvCxnSpPr>
        <p:spPr>
          <a:xfrm>
            <a:off x="4417408" y="4078202"/>
            <a:ext cx="451984" cy="139618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EEFF84AE-B14E-49AD-AFF0-D9C161C7133F}"/>
              </a:ext>
            </a:extLst>
          </p:cNvPr>
          <p:cNvCxnSpPr>
            <a:stCxn id="311" idx="6"/>
            <a:endCxn id="329" idx="2"/>
          </p:cNvCxnSpPr>
          <p:nvPr/>
        </p:nvCxnSpPr>
        <p:spPr>
          <a:xfrm>
            <a:off x="4417408" y="4078200"/>
            <a:ext cx="451984" cy="179455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>
            <a:extLst>
              <a:ext uri="{FF2B5EF4-FFF2-40B4-BE49-F238E27FC236}">
                <a16:creationId xmlns:a16="http://schemas.microsoft.com/office/drawing/2014/main" id="{FB4231F7-893C-4901-9140-51B591561DA6}"/>
              </a:ext>
            </a:extLst>
          </p:cNvPr>
          <p:cNvCxnSpPr>
            <a:stCxn id="312" idx="6"/>
            <a:endCxn id="325" idx="2"/>
          </p:cNvCxnSpPr>
          <p:nvPr/>
        </p:nvCxnSpPr>
        <p:spPr>
          <a:xfrm flipV="1">
            <a:off x="4417408" y="4279284"/>
            <a:ext cx="451984" cy="20359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035ECD7E-DE6B-498A-A1A0-E5821AD04C02}"/>
              </a:ext>
            </a:extLst>
          </p:cNvPr>
          <p:cNvCxnSpPr>
            <a:stCxn id="312" idx="6"/>
            <a:endCxn id="326" idx="2"/>
          </p:cNvCxnSpPr>
          <p:nvPr/>
        </p:nvCxnSpPr>
        <p:spPr>
          <a:xfrm>
            <a:off x="4417408" y="4482883"/>
            <a:ext cx="451984" cy="1947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8FAC10EA-9388-4589-B55D-A262B7161929}"/>
              </a:ext>
            </a:extLst>
          </p:cNvPr>
          <p:cNvCxnSpPr>
            <a:stCxn id="312" idx="6"/>
            <a:endCxn id="327" idx="2"/>
          </p:cNvCxnSpPr>
          <p:nvPr/>
        </p:nvCxnSpPr>
        <p:spPr>
          <a:xfrm>
            <a:off x="4417408" y="4482881"/>
            <a:ext cx="451984" cy="5931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EE022B6F-C090-4D89-98F9-5C7E21CF41EC}"/>
              </a:ext>
            </a:extLst>
          </p:cNvPr>
          <p:cNvCxnSpPr>
            <a:stCxn id="312" idx="6"/>
            <a:endCxn id="329" idx="2"/>
          </p:cNvCxnSpPr>
          <p:nvPr/>
        </p:nvCxnSpPr>
        <p:spPr>
          <a:xfrm>
            <a:off x="4417408" y="4482883"/>
            <a:ext cx="451984" cy="138987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3E233235-E50F-4CB0-B001-61313139961A}"/>
              </a:ext>
            </a:extLst>
          </p:cNvPr>
          <p:cNvCxnSpPr>
            <a:stCxn id="313" idx="6"/>
            <a:endCxn id="325" idx="2"/>
          </p:cNvCxnSpPr>
          <p:nvPr/>
        </p:nvCxnSpPr>
        <p:spPr>
          <a:xfrm flipV="1">
            <a:off x="4417408" y="4279284"/>
            <a:ext cx="451984" cy="58934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единительная линия 247">
            <a:extLst>
              <a:ext uri="{FF2B5EF4-FFF2-40B4-BE49-F238E27FC236}">
                <a16:creationId xmlns:a16="http://schemas.microsoft.com/office/drawing/2014/main" id="{195F7489-95E7-4B57-B366-74B2B414A83E}"/>
              </a:ext>
            </a:extLst>
          </p:cNvPr>
          <p:cNvCxnSpPr>
            <a:stCxn id="313" idx="6"/>
            <a:endCxn id="326" idx="2"/>
          </p:cNvCxnSpPr>
          <p:nvPr/>
        </p:nvCxnSpPr>
        <p:spPr>
          <a:xfrm flipV="1">
            <a:off x="4417408" y="4677652"/>
            <a:ext cx="451984" cy="1909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6AAF2EB1-B02D-4916-A70A-F37E500E83EE}"/>
              </a:ext>
            </a:extLst>
          </p:cNvPr>
          <p:cNvCxnSpPr>
            <a:stCxn id="313" idx="6"/>
            <a:endCxn id="327" idx="2"/>
          </p:cNvCxnSpPr>
          <p:nvPr/>
        </p:nvCxnSpPr>
        <p:spPr>
          <a:xfrm>
            <a:off x="4417408" y="4868623"/>
            <a:ext cx="451984" cy="2073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>
            <a:extLst>
              <a:ext uri="{FF2B5EF4-FFF2-40B4-BE49-F238E27FC236}">
                <a16:creationId xmlns:a16="http://schemas.microsoft.com/office/drawing/2014/main" id="{9AF066D6-C473-468F-929C-4117BDEC4C16}"/>
              </a:ext>
            </a:extLst>
          </p:cNvPr>
          <p:cNvCxnSpPr>
            <a:stCxn id="313" idx="6"/>
            <a:endCxn id="328" idx="2"/>
          </p:cNvCxnSpPr>
          <p:nvPr/>
        </p:nvCxnSpPr>
        <p:spPr>
          <a:xfrm>
            <a:off x="4417408" y="4868623"/>
            <a:ext cx="451984" cy="6057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1F3DDBC5-9610-44E6-A3C3-F9036D91940B}"/>
              </a:ext>
            </a:extLst>
          </p:cNvPr>
          <p:cNvCxnSpPr>
            <a:stCxn id="313" idx="6"/>
            <a:endCxn id="329" idx="2"/>
          </p:cNvCxnSpPr>
          <p:nvPr/>
        </p:nvCxnSpPr>
        <p:spPr>
          <a:xfrm>
            <a:off x="4417408" y="4868625"/>
            <a:ext cx="451984" cy="100412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>
            <a:extLst>
              <a:ext uri="{FF2B5EF4-FFF2-40B4-BE49-F238E27FC236}">
                <a16:creationId xmlns:a16="http://schemas.microsoft.com/office/drawing/2014/main" id="{22196A75-AE24-46D5-8B48-24D824DD7141}"/>
              </a:ext>
            </a:extLst>
          </p:cNvPr>
          <p:cNvCxnSpPr>
            <a:stCxn id="314" idx="6"/>
            <a:endCxn id="325" idx="2"/>
          </p:cNvCxnSpPr>
          <p:nvPr/>
        </p:nvCxnSpPr>
        <p:spPr>
          <a:xfrm flipV="1">
            <a:off x="4417408" y="4279282"/>
            <a:ext cx="451984" cy="99402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>
            <a:extLst>
              <a:ext uri="{FF2B5EF4-FFF2-40B4-BE49-F238E27FC236}">
                <a16:creationId xmlns:a16="http://schemas.microsoft.com/office/drawing/2014/main" id="{17EC3CAF-DA72-4E02-9D67-1DC43576980E}"/>
              </a:ext>
            </a:extLst>
          </p:cNvPr>
          <p:cNvCxnSpPr>
            <a:stCxn id="314" idx="6"/>
            <a:endCxn id="326" idx="2"/>
          </p:cNvCxnSpPr>
          <p:nvPr/>
        </p:nvCxnSpPr>
        <p:spPr>
          <a:xfrm flipV="1">
            <a:off x="4417408" y="4677650"/>
            <a:ext cx="451984" cy="59565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179F3B5E-DDFE-45C8-AE87-394225FB41DC}"/>
              </a:ext>
            </a:extLst>
          </p:cNvPr>
          <p:cNvCxnSpPr>
            <a:stCxn id="314" idx="6"/>
            <a:endCxn id="327" idx="2"/>
          </p:cNvCxnSpPr>
          <p:nvPr/>
        </p:nvCxnSpPr>
        <p:spPr>
          <a:xfrm flipV="1">
            <a:off x="4417408" y="5076019"/>
            <a:ext cx="451984" cy="19728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>
            <a:extLst>
              <a:ext uri="{FF2B5EF4-FFF2-40B4-BE49-F238E27FC236}">
                <a16:creationId xmlns:a16="http://schemas.microsoft.com/office/drawing/2014/main" id="{7D81C29D-DC53-4417-B867-E5AC73106EE7}"/>
              </a:ext>
            </a:extLst>
          </p:cNvPr>
          <p:cNvCxnSpPr>
            <a:stCxn id="314" idx="6"/>
            <a:endCxn id="328" idx="2"/>
          </p:cNvCxnSpPr>
          <p:nvPr/>
        </p:nvCxnSpPr>
        <p:spPr>
          <a:xfrm>
            <a:off x="4417408" y="5273306"/>
            <a:ext cx="451984" cy="20108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48D1013A-1F6C-4AD8-A6DB-D490FF80DF38}"/>
              </a:ext>
            </a:extLst>
          </p:cNvPr>
          <p:cNvCxnSpPr>
            <a:stCxn id="314" idx="6"/>
            <a:endCxn id="329" idx="2"/>
          </p:cNvCxnSpPr>
          <p:nvPr/>
        </p:nvCxnSpPr>
        <p:spPr>
          <a:xfrm>
            <a:off x="4417408" y="5273304"/>
            <a:ext cx="451984" cy="59944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6C684EC6-1A20-4F9D-90B9-042ECF9B505D}"/>
              </a:ext>
            </a:extLst>
          </p:cNvPr>
          <p:cNvCxnSpPr>
            <a:stCxn id="315" idx="6"/>
            <a:endCxn id="325" idx="2"/>
          </p:cNvCxnSpPr>
          <p:nvPr/>
        </p:nvCxnSpPr>
        <p:spPr>
          <a:xfrm flipV="1">
            <a:off x="4417408" y="4279284"/>
            <a:ext cx="451984" cy="138984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AF56A6A1-BD75-45A6-931F-1EF6408350AF}"/>
              </a:ext>
            </a:extLst>
          </p:cNvPr>
          <p:cNvCxnSpPr>
            <a:stCxn id="326" idx="2"/>
            <a:endCxn id="315" idx="6"/>
          </p:cNvCxnSpPr>
          <p:nvPr/>
        </p:nvCxnSpPr>
        <p:spPr>
          <a:xfrm flipH="1">
            <a:off x="4417408" y="4677652"/>
            <a:ext cx="451984" cy="99147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>
            <a:extLst>
              <a:ext uri="{FF2B5EF4-FFF2-40B4-BE49-F238E27FC236}">
                <a16:creationId xmlns:a16="http://schemas.microsoft.com/office/drawing/2014/main" id="{7CDCE0A0-2A42-4967-B906-6984019677E4}"/>
              </a:ext>
            </a:extLst>
          </p:cNvPr>
          <p:cNvCxnSpPr>
            <a:stCxn id="327" idx="2"/>
            <a:endCxn id="315" idx="6"/>
          </p:cNvCxnSpPr>
          <p:nvPr/>
        </p:nvCxnSpPr>
        <p:spPr>
          <a:xfrm flipH="1">
            <a:off x="4417408" y="5076017"/>
            <a:ext cx="451984" cy="59311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единительная линия 259">
            <a:extLst>
              <a:ext uri="{FF2B5EF4-FFF2-40B4-BE49-F238E27FC236}">
                <a16:creationId xmlns:a16="http://schemas.microsoft.com/office/drawing/2014/main" id="{E8C5FFB9-84FA-4358-A53C-2E07FE3EBF49}"/>
              </a:ext>
            </a:extLst>
          </p:cNvPr>
          <p:cNvCxnSpPr>
            <a:stCxn id="315" idx="6"/>
            <a:endCxn id="328" idx="2"/>
          </p:cNvCxnSpPr>
          <p:nvPr/>
        </p:nvCxnSpPr>
        <p:spPr>
          <a:xfrm flipV="1">
            <a:off x="4417408" y="5474385"/>
            <a:ext cx="451984" cy="19474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единительная линия 260">
            <a:extLst>
              <a:ext uri="{FF2B5EF4-FFF2-40B4-BE49-F238E27FC236}">
                <a16:creationId xmlns:a16="http://schemas.microsoft.com/office/drawing/2014/main" id="{654FF87E-3442-4AD8-9443-BBB73B8DEAAB}"/>
              </a:ext>
            </a:extLst>
          </p:cNvPr>
          <p:cNvCxnSpPr>
            <a:stCxn id="315" idx="6"/>
            <a:endCxn id="329" idx="2"/>
          </p:cNvCxnSpPr>
          <p:nvPr/>
        </p:nvCxnSpPr>
        <p:spPr>
          <a:xfrm>
            <a:off x="4417408" y="5669131"/>
            <a:ext cx="451984" cy="2036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id="{475DBD4A-6D97-4B8B-B9FA-44C24E94FB95}"/>
              </a:ext>
            </a:extLst>
          </p:cNvPr>
          <p:cNvCxnSpPr>
            <a:cxnSpLocks/>
            <a:stCxn id="316" idx="6"/>
            <a:endCxn id="325" idx="2"/>
          </p:cNvCxnSpPr>
          <p:nvPr/>
        </p:nvCxnSpPr>
        <p:spPr>
          <a:xfrm flipV="1">
            <a:off x="4417409" y="4279282"/>
            <a:ext cx="451985" cy="179110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>
            <a:extLst>
              <a:ext uri="{FF2B5EF4-FFF2-40B4-BE49-F238E27FC236}">
                <a16:creationId xmlns:a16="http://schemas.microsoft.com/office/drawing/2014/main" id="{4A2A0354-2013-4A09-A4CB-F0E297F51206}"/>
              </a:ext>
            </a:extLst>
          </p:cNvPr>
          <p:cNvCxnSpPr>
            <a:cxnSpLocks/>
            <a:stCxn id="316" idx="6"/>
            <a:endCxn id="326" idx="2"/>
          </p:cNvCxnSpPr>
          <p:nvPr/>
        </p:nvCxnSpPr>
        <p:spPr>
          <a:xfrm flipV="1">
            <a:off x="4417409" y="4677650"/>
            <a:ext cx="451985" cy="13927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>
            <a:extLst>
              <a:ext uri="{FF2B5EF4-FFF2-40B4-BE49-F238E27FC236}">
                <a16:creationId xmlns:a16="http://schemas.microsoft.com/office/drawing/2014/main" id="{BF9A5DFE-16DD-48F3-9921-6A65AC63A3F2}"/>
              </a:ext>
            </a:extLst>
          </p:cNvPr>
          <p:cNvCxnSpPr>
            <a:cxnSpLocks/>
            <a:stCxn id="316" idx="6"/>
            <a:endCxn id="327" idx="2"/>
          </p:cNvCxnSpPr>
          <p:nvPr/>
        </p:nvCxnSpPr>
        <p:spPr>
          <a:xfrm flipV="1">
            <a:off x="4417409" y="5076019"/>
            <a:ext cx="451985" cy="9943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511D702A-F5D4-42E8-B487-FA5A0AC0A5F3}"/>
              </a:ext>
            </a:extLst>
          </p:cNvPr>
          <p:cNvCxnSpPr>
            <a:cxnSpLocks/>
            <a:stCxn id="316" idx="6"/>
            <a:endCxn id="328" idx="2"/>
          </p:cNvCxnSpPr>
          <p:nvPr/>
        </p:nvCxnSpPr>
        <p:spPr>
          <a:xfrm flipV="1">
            <a:off x="4417409" y="5474387"/>
            <a:ext cx="451985" cy="59600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C666AED7-2D78-412F-AE43-E4F660B536B5}"/>
              </a:ext>
            </a:extLst>
          </p:cNvPr>
          <p:cNvCxnSpPr>
            <a:cxnSpLocks/>
            <a:stCxn id="316" idx="6"/>
            <a:endCxn id="329" idx="2"/>
          </p:cNvCxnSpPr>
          <p:nvPr/>
        </p:nvCxnSpPr>
        <p:spPr>
          <a:xfrm flipV="1">
            <a:off x="4417409" y="5872752"/>
            <a:ext cx="451985" cy="19763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3B8D319A-27D1-48D5-84CB-432894264DA4}"/>
              </a:ext>
            </a:extLst>
          </p:cNvPr>
          <p:cNvCxnSpPr>
            <a:stCxn id="325" idx="6"/>
            <a:endCxn id="304" idx="2"/>
          </p:cNvCxnSpPr>
          <p:nvPr/>
        </p:nvCxnSpPr>
        <p:spPr>
          <a:xfrm>
            <a:off x="5179807" y="4279282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единительная линия 267">
            <a:extLst>
              <a:ext uri="{FF2B5EF4-FFF2-40B4-BE49-F238E27FC236}">
                <a16:creationId xmlns:a16="http://schemas.microsoft.com/office/drawing/2014/main" id="{7EE18B44-4249-4F47-B6A0-4404F85977A3}"/>
              </a:ext>
            </a:extLst>
          </p:cNvPr>
          <p:cNvCxnSpPr>
            <a:stCxn id="325" idx="6"/>
            <a:endCxn id="305" idx="2"/>
          </p:cNvCxnSpPr>
          <p:nvPr/>
        </p:nvCxnSpPr>
        <p:spPr>
          <a:xfrm>
            <a:off x="5179807" y="4279284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единительная линия 268">
            <a:extLst>
              <a:ext uri="{FF2B5EF4-FFF2-40B4-BE49-F238E27FC236}">
                <a16:creationId xmlns:a16="http://schemas.microsoft.com/office/drawing/2014/main" id="{336756E0-6994-4A7D-AFE0-D92556359733}"/>
              </a:ext>
            </a:extLst>
          </p:cNvPr>
          <p:cNvCxnSpPr>
            <a:stCxn id="325" idx="6"/>
            <a:endCxn id="306" idx="2"/>
          </p:cNvCxnSpPr>
          <p:nvPr/>
        </p:nvCxnSpPr>
        <p:spPr>
          <a:xfrm>
            <a:off x="5179807" y="4279284"/>
            <a:ext cx="414518" cy="11906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>
            <a:extLst>
              <a:ext uri="{FF2B5EF4-FFF2-40B4-BE49-F238E27FC236}">
                <a16:creationId xmlns:a16="http://schemas.microsoft.com/office/drawing/2014/main" id="{4F9A53DC-E266-450E-9089-C1FB5A86BF39}"/>
              </a:ext>
            </a:extLst>
          </p:cNvPr>
          <p:cNvCxnSpPr>
            <a:stCxn id="325" idx="6"/>
            <a:endCxn id="307" idx="2"/>
          </p:cNvCxnSpPr>
          <p:nvPr/>
        </p:nvCxnSpPr>
        <p:spPr>
          <a:xfrm>
            <a:off x="5179807" y="4279282"/>
            <a:ext cx="414518" cy="15890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2F9BBBD3-8E6F-47D8-8A8C-63890F26178D}"/>
              </a:ext>
            </a:extLst>
          </p:cNvPr>
          <p:cNvCxnSpPr>
            <a:stCxn id="326" idx="6"/>
            <a:endCxn id="304" idx="2"/>
          </p:cNvCxnSpPr>
          <p:nvPr/>
        </p:nvCxnSpPr>
        <p:spPr>
          <a:xfrm flipV="1">
            <a:off x="5179807" y="4673218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C02506CA-6F4D-4945-8DD9-2F74B989227C}"/>
              </a:ext>
            </a:extLst>
          </p:cNvPr>
          <p:cNvCxnSpPr>
            <a:stCxn id="326" idx="6"/>
            <a:endCxn id="305" idx="2"/>
          </p:cNvCxnSpPr>
          <p:nvPr/>
        </p:nvCxnSpPr>
        <p:spPr>
          <a:xfrm>
            <a:off x="5179807" y="4677652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AE507288-8D95-4E8A-B51A-C94D7DB9C3EF}"/>
              </a:ext>
            </a:extLst>
          </p:cNvPr>
          <p:cNvCxnSpPr>
            <a:stCxn id="326" idx="6"/>
            <a:endCxn id="306" idx="2"/>
          </p:cNvCxnSpPr>
          <p:nvPr/>
        </p:nvCxnSpPr>
        <p:spPr>
          <a:xfrm>
            <a:off x="5179807" y="4677652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F9E8DC1-D4BF-463E-A4A2-F53D82324859}"/>
              </a:ext>
            </a:extLst>
          </p:cNvPr>
          <p:cNvCxnSpPr>
            <a:stCxn id="326" idx="6"/>
            <a:endCxn id="307" idx="2"/>
          </p:cNvCxnSpPr>
          <p:nvPr/>
        </p:nvCxnSpPr>
        <p:spPr>
          <a:xfrm>
            <a:off x="5179807" y="4677650"/>
            <a:ext cx="414518" cy="11906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>
            <a:extLst>
              <a:ext uri="{FF2B5EF4-FFF2-40B4-BE49-F238E27FC236}">
                <a16:creationId xmlns:a16="http://schemas.microsoft.com/office/drawing/2014/main" id="{A768B9BE-FF80-4A1A-903C-BADFDDFDCA11}"/>
              </a:ext>
            </a:extLst>
          </p:cNvPr>
          <p:cNvCxnSpPr>
            <a:stCxn id="327" idx="6"/>
            <a:endCxn id="304" idx="2"/>
          </p:cNvCxnSpPr>
          <p:nvPr/>
        </p:nvCxnSpPr>
        <p:spPr>
          <a:xfrm flipV="1">
            <a:off x="5179807" y="4673220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927D6562-F055-4B88-B3DD-BD94846AC796}"/>
              </a:ext>
            </a:extLst>
          </p:cNvPr>
          <p:cNvCxnSpPr>
            <a:stCxn id="327" idx="6"/>
            <a:endCxn id="305" idx="2"/>
          </p:cNvCxnSpPr>
          <p:nvPr/>
        </p:nvCxnSpPr>
        <p:spPr>
          <a:xfrm flipV="1">
            <a:off x="5179807" y="5071585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091E9192-2495-4233-BE2C-0EE947CD99F6}"/>
              </a:ext>
            </a:extLst>
          </p:cNvPr>
          <p:cNvCxnSpPr>
            <a:stCxn id="327" idx="6"/>
            <a:endCxn id="306" idx="2"/>
          </p:cNvCxnSpPr>
          <p:nvPr/>
        </p:nvCxnSpPr>
        <p:spPr>
          <a:xfrm>
            <a:off x="5179807" y="5076017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88CA10CE-82BD-4FC6-A88D-4FD4A13BD494}"/>
              </a:ext>
            </a:extLst>
          </p:cNvPr>
          <p:cNvCxnSpPr>
            <a:stCxn id="327" idx="6"/>
            <a:endCxn id="307" idx="2"/>
          </p:cNvCxnSpPr>
          <p:nvPr/>
        </p:nvCxnSpPr>
        <p:spPr>
          <a:xfrm>
            <a:off x="5179807" y="5076019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16C158E3-90F6-4A84-849B-FD0AA33C05FB}"/>
              </a:ext>
            </a:extLst>
          </p:cNvPr>
          <p:cNvCxnSpPr>
            <a:stCxn id="328" idx="6"/>
            <a:endCxn id="304" idx="2"/>
          </p:cNvCxnSpPr>
          <p:nvPr/>
        </p:nvCxnSpPr>
        <p:spPr>
          <a:xfrm flipV="1">
            <a:off x="5179807" y="4673220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>
            <a:extLst>
              <a:ext uri="{FF2B5EF4-FFF2-40B4-BE49-F238E27FC236}">
                <a16:creationId xmlns:a16="http://schemas.microsoft.com/office/drawing/2014/main" id="{84CBAD59-7BE8-43F2-9C17-515C9BEFD519}"/>
              </a:ext>
            </a:extLst>
          </p:cNvPr>
          <p:cNvCxnSpPr>
            <a:stCxn id="328" idx="6"/>
            <a:endCxn id="305" idx="2"/>
          </p:cNvCxnSpPr>
          <p:nvPr/>
        </p:nvCxnSpPr>
        <p:spPr>
          <a:xfrm flipV="1">
            <a:off x="5179807" y="5071585"/>
            <a:ext cx="414518" cy="4028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>
            <a:extLst>
              <a:ext uri="{FF2B5EF4-FFF2-40B4-BE49-F238E27FC236}">
                <a16:creationId xmlns:a16="http://schemas.microsoft.com/office/drawing/2014/main" id="{2BB0186D-380F-4EF3-926A-86E91EBDAA59}"/>
              </a:ext>
            </a:extLst>
          </p:cNvPr>
          <p:cNvCxnSpPr>
            <a:stCxn id="328" idx="6"/>
            <a:endCxn id="306" idx="2"/>
          </p:cNvCxnSpPr>
          <p:nvPr/>
        </p:nvCxnSpPr>
        <p:spPr>
          <a:xfrm flipV="1">
            <a:off x="5179807" y="5469953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>
            <a:extLst>
              <a:ext uri="{FF2B5EF4-FFF2-40B4-BE49-F238E27FC236}">
                <a16:creationId xmlns:a16="http://schemas.microsoft.com/office/drawing/2014/main" id="{25C1708D-42AA-4205-841A-41805456D661}"/>
              </a:ext>
            </a:extLst>
          </p:cNvPr>
          <p:cNvCxnSpPr>
            <a:stCxn id="328" idx="6"/>
            <a:endCxn id="307" idx="2"/>
          </p:cNvCxnSpPr>
          <p:nvPr/>
        </p:nvCxnSpPr>
        <p:spPr>
          <a:xfrm>
            <a:off x="5179807" y="5474387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единительная линия 282">
            <a:extLst>
              <a:ext uri="{FF2B5EF4-FFF2-40B4-BE49-F238E27FC236}">
                <a16:creationId xmlns:a16="http://schemas.microsoft.com/office/drawing/2014/main" id="{5CF81A14-F6F0-4F37-BECF-34C4D6727AC9}"/>
              </a:ext>
            </a:extLst>
          </p:cNvPr>
          <p:cNvCxnSpPr>
            <a:stCxn id="329" idx="6"/>
            <a:endCxn id="304" idx="2"/>
          </p:cNvCxnSpPr>
          <p:nvPr/>
        </p:nvCxnSpPr>
        <p:spPr>
          <a:xfrm flipV="1">
            <a:off x="5179807" y="4673218"/>
            <a:ext cx="414518" cy="11995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>
            <a:extLst>
              <a:ext uri="{FF2B5EF4-FFF2-40B4-BE49-F238E27FC236}">
                <a16:creationId xmlns:a16="http://schemas.microsoft.com/office/drawing/2014/main" id="{E190AC9E-D504-4AC5-ADB3-FC1C8EAAA3E5}"/>
              </a:ext>
            </a:extLst>
          </p:cNvPr>
          <p:cNvCxnSpPr>
            <a:stCxn id="329" idx="6"/>
            <a:endCxn id="305" idx="2"/>
          </p:cNvCxnSpPr>
          <p:nvPr/>
        </p:nvCxnSpPr>
        <p:spPr>
          <a:xfrm flipV="1">
            <a:off x="5179807" y="5071587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>
            <a:extLst>
              <a:ext uri="{FF2B5EF4-FFF2-40B4-BE49-F238E27FC236}">
                <a16:creationId xmlns:a16="http://schemas.microsoft.com/office/drawing/2014/main" id="{A4356994-B1CC-4298-9DF8-E07AA91EDF33}"/>
              </a:ext>
            </a:extLst>
          </p:cNvPr>
          <p:cNvCxnSpPr>
            <a:stCxn id="329" idx="6"/>
            <a:endCxn id="306" idx="2"/>
          </p:cNvCxnSpPr>
          <p:nvPr/>
        </p:nvCxnSpPr>
        <p:spPr>
          <a:xfrm flipV="1">
            <a:off x="5179807" y="5469955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>
            <a:extLst>
              <a:ext uri="{FF2B5EF4-FFF2-40B4-BE49-F238E27FC236}">
                <a16:creationId xmlns:a16="http://schemas.microsoft.com/office/drawing/2014/main" id="{2E409E12-6D7F-4C69-8176-27DC1AECB427}"/>
              </a:ext>
            </a:extLst>
          </p:cNvPr>
          <p:cNvCxnSpPr>
            <a:stCxn id="329" idx="6"/>
            <a:endCxn id="307" idx="2"/>
          </p:cNvCxnSpPr>
          <p:nvPr/>
        </p:nvCxnSpPr>
        <p:spPr>
          <a:xfrm flipV="1">
            <a:off x="5179807" y="5868320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>
            <a:extLst>
              <a:ext uri="{FF2B5EF4-FFF2-40B4-BE49-F238E27FC236}">
                <a16:creationId xmlns:a16="http://schemas.microsoft.com/office/drawing/2014/main" id="{6FCCD8BC-7C39-4E5C-AA73-DD7052E4B874}"/>
              </a:ext>
            </a:extLst>
          </p:cNvPr>
          <p:cNvCxnSpPr>
            <a:stCxn id="304" idx="6"/>
            <a:endCxn id="300" idx="2"/>
          </p:cNvCxnSpPr>
          <p:nvPr/>
        </p:nvCxnSpPr>
        <p:spPr>
          <a:xfrm>
            <a:off x="5904742" y="4673220"/>
            <a:ext cx="411873" cy="19540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единительная линия 287">
            <a:extLst>
              <a:ext uri="{FF2B5EF4-FFF2-40B4-BE49-F238E27FC236}">
                <a16:creationId xmlns:a16="http://schemas.microsoft.com/office/drawing/2014/main" id="{88108467-6B69-4A3F-84CF-ED94D6E000F7}"/>
              </a:ext>
            </a:extLst>
          </p:cNvPr>
          <p:cNvCxnSpPr>
            <a:stCxn id="304" idx="6"/>
            <a:endCxn id="301" idx="2"/>
          </p:cNvCxnSpPr>
          <p:nvPr/>
        </p:nvCxnSpPr>
        <p:spPr>
          <a:xfrm>
            <a:off x="5904742" y="4673220"/>
            <a:ext cx="411873" cy="5937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>
            <a:extLst>
              <a:ext uri="{FF2B5EF4-FFF2-40B4-BE49-F238E27FC236}">
                <a16:creationId xmlns:a16="http://schemas.microsoft.com/office/drawing/2014/main" id="{C78AFDC7-FDE7-4860-BAD3-9942EDC94659}"/>
              </a:ext>
            </a:extLst>
          </p:cNvPr>
          <p:cNvCxnSpPr>
            <a:stCxn id="304" idx="6"/>
            <a:endCxn id="302" idx="2"/>
          </p:cNvCxnSpPr>
          <p:nvPr/>
        </p:nvCxnSpPr>
        <p:spPr>
          <a:xfrm>
            <a:off x="5904742" y="4673218"/>
            <a:ext cx="411873" cy="99214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>
            <a:extLst>
              <a:ext uri="{FF2B5EF4-FFF2-40B4-BE49-F238E27FC236}">
                <a16:creationId xmlns:a16="http://schemas.microsoft.com/office/drawing/2014/main" id="{9DB91BB2-44A4-44A9-A301-45FB8E429957}"/>
              </a:ext>
            </a:extLst>
          </p:cNvPr>
          <p:cNvCxnSpPr>
            <a:stCxn id="305" idx="6"/>
            <a:endCxn id="300" idx="2"/>
          </p:cNvCxnSpPr>
          <p:nvPr/>
        </p:nvCxnSpPr>
        <p:spPr>
          <a:xfrm flipV="1">
            <a:off x="5904742" y="4868623"/>
            <a:ext cx="411873" cy="2029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единительная линия 290">
            <a:extLst>
              <a:ext uri="{FF2B5EF4-FFF2-40B4-BE49-F238E27FC236}">
                <a16:creationId xmlns:a16="http://schemas.microsoft.com/office/drawing/2014/main" id="{BA8A4115-02D0-4F1F-ADE7-D94256E38BDC}"/>
              </a:ext>
            </a:extLst>
          </p:cNvPr>
          <p:cNvCxnSpPr>
            <a:stCxn id="305" idx="6"/>
            <a:endCxn id="301" idx="2"/>
          </p:cNvCxnSpPr>
          <p:nvPr/>
        </p:nvCxnSpPr>
        <p:spPr>
          <a:xfrm>
            <a:off x="5904742" y="5071585"/>
            <a:ext cx="411873" cy="19540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id="{374BE611-938F-40E9-8DFA-9DD600177C2F}"/>
              </a:ext>
            </a:extLst>
          </p:cNvPr>
          <p:cNvCxnSpPr>
            <a:stCxn id="305" idx="6"/>
            <a:endCxn id="302" idx="2"/>
          </p:cNvCxnSpPr>
          <p:nvPr/>
        </p:nvCxnSpPr>
        <p:spPr>
          <a:xfrm>
            <a:off x="5904742" y="5071587"/>
            <a:ext cx="411873" cy="5937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D335A6-5207-49D5-8CF2-C19AB780D0D4}"/>
              </a:ext>
            </a:extLst>
          </p:cNvPr>
          <p:cNvCxnSpPr>
            <a:stCxn id="306" idx="6"/>
            <a:endCxn id="300" idx="2"/>
          </p:cNvCxnSpPr>
          <p:nvPr/>
        </p:nvCxnSpPr>
        <p:spPr>
          <a:xfrm flipV="1">
            <a:off x="5904742" y="4868623"/>
            <a:ext cx="411873" cy="60133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>
            <a:extLst>
              <a:ext uri="{FF2B5EF4-FFF2-40B4-BE49-F238E27FC236}">
                <a16:creationId xmlns:a16="http://schemas.microsoft.com/office/drawing/2014/main" id="{4757A750-7454-4F05-A154-CFABB725D136}"/>
              </a:ext>
            </a:extLst>
          </p:cNvPr>
          <p:cNvCxnSpPr>
            <a:stCxn id="306" idx="6"/>
            <a:endCxn id="301" idx="2"/>
          </p:cNvCxnSpPr>
          <p:nvPr/>
        </p:nvCxnSpPr>
        <p:spPr>
          <a:xfrm flipV="1">
            <a:off x="5904742" y="5266991"/>
            <a:ext cx="411873" cy="2029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>
            <a:extLst>
              <a:ext uri="{FF2B5EF4-FFF2-40B4-BE49-F238E27FC236}">
                <a16:creationId xmlns:a16="http://schemas.microsoft.com/office/drawing/2014/main" id="{E71814D1-C71D-4288-BE3D-3614598E89ED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5904742" y="5469955"/>
            <a:ext cx="411873" cy="19540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>
            <a:extLst>
              <a:ext uri="{FF2B5EF4-FFF2-40B4-BE49-F238E27FC236}">
                <a16:creationId xmlns:a16="http://schemas.microsoft.com/office/drawing/2014/main" id="{1969E3D7-DF48-4590-9560-0F7D08520BFA}"/>
              </a:ext>
            </a:extLst>
          </p:cNvPr>
          <p:cNvCxnSpPr>
            <a:stCxn id="307" idx="6"/>
            <a:endCxn id="300" idx="2"/>
          </p:cNvCxnSpPr>
          <p:nvPr/>
        </p:nvCxnSpPr>
        <p:spPr>
          <a:xfrm flipV="1">
            <a:off x="5904742" y="4868625"/>
            <a:ext cx="411873" cy="99969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BCFF12BE-05D7-451D-BB42-557513292F06}"/>
              </a:ext>
            </a:extLst>
          </p:cNvPr>
          <p:cNvCxnSpPr>
            <a:stCxn id="307" idx="6"/>
            <a:endCxn id="301" idx="2"/>
          </p:cNvCxnSpPr>
          <p:nvPr/>
        </p:nvCxnSpPr>
        <p:spPr>
          <a:xfrm flipV="1">
            <a:off x="5904742" y="5266993"/>
            <a:ext cx="411873" cy="60132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EFF4A41B-C4DD-44F6-B494-AE8466C064BA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5904742" y="5665358"/>
            <a:ext cx="411873" cy="2029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Группа 298">
            <a:extLst>
              <a:ext uri="{FF2B5EF4-FFF2-40B4-BE49-F238E27FC236}">
                <a16:creationId xmlns:a16="http://schemas.microsoft.com/office/drawing/2014/main" id="{6E7FA87A-69AA-440D-85EA-582CA5322364}"/>
              </a:ext>
            </a:extLst>
          </p:cNvPr>
          <p:cNvGrpSpPr/>
          <p:nvPr/>
        </p:nvGrpSpPr>
        <p:grpSpPr>
          <a:xfrm>
            <a:off x="6316615" y="4713417"/>
            <a:ext cx="310415" cy="1107151"/>
            <a:chOff x="632036" y="1211773"/>
            <a:chExt cx="443883" cy="1583185"/>
          </a:xfrm>
          <a:solidFill>
            <a:srgbClr val="CC9900"/>
          </a:solidFill>
        </p:grpSpPr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EB01D8DE-9B39-4892-8A20-9BA8A7F6FCAB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93F3CE59-FC27-44BF-BE99-20B2220743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78185B8C-FB2A-458A-9DD4-CD300E824C7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3" name="Группа 302">
            <a:extLst>
              <a:ext uri="{FF2B5EF4-FFF2-40B4-BE49-F238E27FC236}">
                <a16:creationId xmlns:a16="http://schemas.microsoft.com/office/drawing/2014/main" id="{948A0C26-F2D0-441B-8238-EF36EDACE140}"/>
              </a:ext>
            </a:extLst>
          </p:cNvPr>
          <p:cNvGrpSpPr/>
          <p:nvPr/>
        </p:nvGrpSpPr>
        <p:grpSpPr>
          <a:xfrm>
            <a:off x="5594327" y="4518010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00569D29-ED78-4144-A3A7-5A056BF77C8C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B21EE548-F6F1-4CCC-B564-3A4AF9C71D2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B6F0B3E7-A058-41F9-A87D-C234D0BA43D2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24DBAF66-2538-4A4A-B2F1-C561B6534C43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8" name="Группа 307">
            <a:extLst>
              <a:ext uri="{FF2B5EF4-FFF2-40B4-BE49-F238E27FC236}">
                <a16:creationId xmlns:a16="http://schemas.microsoft.com/office/drawing/2014/main" id="{5EF7E469-CBBF-4741-A14F-76B0317E738B}"/>
              </a:ext>
            </a:extLst>
          </p:cNvPr>
          <p:cNvGrpSpPr/>
          <p:nvPr/>
        </p:nvGrpSpPr>
        <p:grpSpPr>
          <a:xfrm>
            <a:off x="4106992" y="3922992"/>
            <a:ext cx="310416" cy="2687996"/>
            <a:chOff x="6396112" y="760495"/>
            <a:chExt cx="310416" cy="2687996"/>
          </a:xfrm>
          <a:solidFill>
            <a:srgbClr val="CC9900"/>
          </a:solidFill>
        </p:grpSpPr>
        <p:grpSp>
          <p:nvGrpSpPr>
            <p:cNvPr id="309" name="Группа 308">
              <a:extLst>
                <a:ext uri="{FF2B5EF4-FFF2-40B4-BE49-F238E27FC236}">
                  <a16:creationId xmlns:a16="http://schemas.microsoft.com/office/drawing/2014/main" id="{BE99BD15-F153-4CE8-BDDA-9501030D778E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grpFill/>
          </p:grpSpPr>
          <p:sp>
            <p:nvSpPr>
              <p:cNvPr id="311" name="Овал 310">
                <a:extLst>
                  <a:ext uri="{FF2B5EF4-FFF2-40B4-BE49-F238E27FC236}">
                    <a16:creationId xmlns:a16="http://schemas.microsoft.com/office/drawing/2014/main" id="{79A8E4FC-340B-45CA-91F7-0332FFB746AA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2" name="Овал 311">
                <a:extLst>
                  <a:ext uri="{FF2B5EF4-FFF2-40B4-BE49-F238E27FC236}">
                    <a16:creationId xmlns:a16="http://schemas.microsoft.com/office/drawing/2014/main" id="{D6E34D27-7E7F-4E9E-900A-541D229B3D57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3" name="Овал 312">
                <a:extLst>
                  <a:ext uri="{FF2B5EF4-FFF2-40B4-BE49-F238E27FC236}">
                    <a16:creationId xmlns:a16="http://schemas.microsoft.com/office/drawing/2014/main" id="{19E5B0E1-3809-46A8-96B5-1B639D827CA0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4" name="Овал 313">
                <a:extLst>
                  <a:ext uri="{FF2B5EF4-FFF2-40B4-BE49-F238E27FC236}">
                    <a16:creationId xmlns:a16="http://schemas.microsoft.com/office/drawing/2014/main" id="{E1CC0272-0CBF-480D-A7F6-93387C841422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5" name="Овал 314">
                <a:extLst>
                  <a:ext uri="{FF2B5EF4-FFF2-40B4-BE49-F238E27FC236}">
                    <a16:creationId xmlns:a16="http://schemas.microsoft.com/office/drawing/2014/main" id="{59E14FF4-F250-454B-AF3F-B4E52A1F898E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6" name="Овал 315">
                <a:extLst>
                  <a:ext uri="{FF2B5EF4-FFF2-40B4-BE49-F238E27FC236}">
                    <a16:creationId xmlns:a16="http://schemas.microsoft.com/office/drawing/2014/main" id="{DBAD8258-B18F-4CA7-A3E5-9B14B1A1194E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89690199-FBBF-4144-80C3-1A898CA0C0EE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17" name="Прямая соединительная линия 316">
            <a:extLst>
              <a:ext uri="{FF2B5EF4-FFF2-40B4-BE49-F238E27FC236}">
                <a16:creationId xmlns:a16="http://schemas.microsoft.com/office/drawing/2014/main" id="{FEE30C7E-7B71-4CE8-8A25-A3014DCC6044}"/>
              </a:ext>
            </a:extLst>
          </p:cNvPr>
          <p:cNvCxnSpPr>
            <a:stCxn id="325" idx="2"/>
            <a:endCxn id="310" idx="6"/>
          </p:cNvCxnSpPr>
          <p:nvPr/>
        </p:nvCxnSpPr>
        <p:spPr>
          <a:xfrm flipH="1">
            <a:off x="4417409" y="4279282"/>
            <a:ext cx="451985" cy="217649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>
            <a:extLst>
              <a:ext uri="{FF2B5EF4-FFF2-40B4-BE49-F238E27FC236}">
                <a16:creationId xmlns:a16="http://schemas.microsoft.com/office/drawing/2014/main" id="{53CB3E6E-7E28-4753-A717-41990CDA7E6F}"/>
              </a:ext>
            </a:extLst>
          </p:cNvPr>
          <p:cNvCxnSpPr>
            <a:stCxn id="326" idx="2"/>
            <a:endCxn id="310" idx="6"/>
          </p:cNvCxnSpPr>
          <p:nvPr/>
        </p:nvCxnSpPr>
        <p:spPr>
          <a:xfrm flipH="1">
            <a:off x="4417409" y="4677650"/>
            <a:ext cx="451985" cy="177813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>
            <a:extLst>
              <a:ext uri="{FF2B5EF4-FFF2-40B4-BE49-F238E27FC236}">
                <a16:creationId xmlns:a16="http://schemas.microsoft.com/office/drawing/2014/main" id="{15C5AE2C-DF11-481D-A388-C6A80D2FA090}"/>
              </a:ext>
            </a:extLst>
          </p:cNvPr>
          <p:cNvCxnSpPr>
            <a:stCxn id="328" idx="2"/>
            <a:endCxn id="310" idx="6"/>
          </p:cNvCxnSpPr>
          <p:nvPr/>
        </p:nvCxnSpPr>
        <p:spPr>
          <a:xfrm flipH="1">
            <a:off x="4417409" y="5474387"/>
            <a:ext cx="451985" cy="98139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единительная линия 319">
            <a:extLst>
              <a:ext uri="{FF2B5EF4-FFF2-40B4-BE49-F238E27FC236}">
                <a16:creationId xmlns:a16="http://schemas.microsoft.com/office/drawing/2014/main" id="{B7CA7778-24AC-430A-B1DA-9896A9667113}"/>
              </a:ext>
            </a:extLst>
          </p:cNvPr>
          <p:cNvCxnSpPr>
            <a:stCxn id="327" idx="2"/>
            <a:endCxn id="310" idx="6"/>
          </p:cNvCxnSpPr>
          <p:nvPr/>
        </p:nvCxnSpPr>
        <p:spPr>
          <a:xfrm flipH="1">
            <a:off x="4417409" y="5076019"/>
            <a:ext cx="451985" cy="137976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C6ACF953-A457-4038-A4A1-E15A2CA3DB5D}"/>
              </a:ext>
            </a:extLst>
          </p:cNvPr>
          <p:cNvCxnSpPr>
            <a:stCxn id="329" idx="2"/>
            <a:endCxn id="310" idx="6"/>
          </p:cNvCxnSpPr>
          <p:nvPr/>
        </p:nvCxnSpPr>
        <p:spPr>
          <a:xfrm flipH="1">
            <a:off x="4417409" y="5872752"/>
            <a:ext cx="451985" cy="58302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Группа 321">
            <a:extLst>
              <a:ext uri="{FF2B5EF4-FFF2-40B4-BE49-F238E27FC236}">
                <a16:creationId xmlns:a16="http://schemas.microsoft.com/office/drawing/2014/main" id="{D60902A2-5339-4443-AA71-22FF17550EE2}"/>
              </a:ext>
            </a:extLst>
          </p:cNvPr>
          <p:cNvGrpSpPr/>
          <p:nvPr/>
        </p:nvGrpSpPr>
        <p:grpSpPr>
          <a:xfrm>
            <a:off x="4869392" y="4124076"/>
            <a:ext cx="313060" cy="2298457"/>
            <a:chOff x="7139779" y="1158863"/>
            <a:chExt cx="313060" cy="2298457"/>
          </a:xfrm>
          <a:solidFill>
            <a:srgbClr val="CC9900"/>
          </a:solidFill>
        </p:grpSpPr>
        <p:grpSp>
          <p:nvGrpSpPr>
            <p:cNvPr id="323" name="Группа 322">
              <a:extLst>
                <a:ext uri="{FF2B5EF4-FFF2-40B4-BE49-F238E27FC236}">
                  <a16:creationId xmlns:a16="http://schemas.microsoft.com/office/drawing/2014/main" id="{0086AF93-6013-4D98-88B7-BE809F531CD5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grpFill/>
          </p:grpSpPr>
          <p:sp>
            <p:nvSpPr>
              <p:cNvPr id="325" name="Овал 324">
                <a:extLst>
                  <a:ext uri="{FF2B5EF4-FFF2-40B4-BE49-F238E27FC236}">
                    <a16:creationId xmlns:a16="http://schemas.microsoft.com/office/drawing/2014/main" id="{D66F08BD-6C9D-41C2-ACB9-A88EA4ACCDD4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  <a:endParaRPr lang="ru-RU"/>
              </a:p>
            </p:txBody>
          </p:sp>
          <p:sp>
            <p:nvSpPr>
              <p:cNvPr id="326" name="Овал 325">
                <a:extLst>
                  <a:ext uri="{FF2B5EF4-FFF2-40B4-BE49-F238E27FC236}">
                    <a16:creationId xmlns:a16="http://schemas.microsoft.com/office/drawing/2014/main" id="{0D095146-259F-49B0-8A63-76A5601877E4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  <a:endParaRPr lang="ru-RU"/>
              </a:p>
            </p:txBody>
          </p:sp>
          <p:sp>
            <p:nvSpPr>
              <p:cNvPr id="327" name="Овал 326">
                <a:extLst>
                  <a:ext uri="{FF2B5EF4-FFF2-40B4-BE49-F238E27FC236}">
                    <a16:creationId xmlns:a16="http://schemas.microsoft.com/office/drawing/2014/main" id="{21318CC3-409A-4D70-A33D-2F858A15C8A9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  <a:endParaRPr lang="ru-RU"/>
              </a:p>
            </p:txBody>
          </p:sp>
          <p:sp>
            <p:nvSpPr>
              <p:cNvPr id="328" name="Овал 327">
                <a:extLst>
                  <a:ext uri="{FF2B5EF4-FFF2-40B4-BE49-F238E27FC236}">
                    <a16:creationId xmlns:a16="http://schemas.microsoft.com/office/drawing/2014/main" id="{E8A45200-4E2E-4A8C-9118-1ACF5A5EDE07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  <a:endParaRPr lang="ru-RU"/>
              </a:p>
            </p:txBody>
          </p:sp>
          <p:sp>
            <p:nvSpPr>
              <p:cNvPr id="329" name="Овал 328">
                <a:extLst>
                  <a:ext uri="{FF2B5EF4-FFF2-40B4-BE49-F238E27FC236}">
                    <a16:creationId xmlns:a16="http://schemas.microsoft.com/office/drawing/2014/main" id="{DC2D8A6E-5031-4363-98CF-5FF33AE4C141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  <a:endParaRPr lang="ru-RU"/>
              </a:p>
            </p:txBody>
          </p:sp>
        </p:grp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16076A99-3C40-413F-86E4-B699FC100E25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  <a:endParaRPr lang="ru-RU"/>
            </a:p>
          </p:txBody>
        </p:sp>
      </p:grpSp>
      <p:cxnSp>
        <p:nvCxnSpPr>
          <p:cNvPr id="331" name="Прямая соединительная линия 330">
            <a:extLst>
              <a:ext uri="{FF2B5EF4-FFF2-40B4-BE49-F238E27FC236}">
                <a16:creationId xmlns:a16="http://schemas.microsoft.com/office/drawing/2014/main" id="{498FF9AB-5623-4C5F-AFE5-FB86CF8BE55B}"/>
              </a:ext>
            </a:extLst>
          </p:cNvPr>
          <p:cNvCxnSpPr>
            <a:stCxn id="311" idx="6"/>
            <a:endCxn id="324" idx="2"/>
          </p:cNvCxnSpPr>
          <p:nvPr/>
        </p:nvCxnSpPr>
        <p:spPr>
          <a:xfrm>
            <a:off x="4417410" y="4078202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C895338D-FFAD-4624-AE75-1A1D6247F72C}"/>
              </a:ext>
            </a:extLst>
          </p:cNvPr>
          <p:cNvCxnSpPr>
            <a:stCxn id="324" idx="2"/>
            <a:endCxn id="312" idx="6"/>
          </p:cNvCxnSpPr>
          <p:nvPr/>
        </p:nvCxnSpPr>
        <p:spPr>
          <a:xfrm flipH="1" flipV="1">
            <a:off x="4417410" y="4482881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единительная линия 336">
            <a:extLst>
              <a:ext uri="{FF2B5EF4-FFF2-40B4-BE49-F238E27FC236}">
                <a16:creationId xmlns:a16="http://schemas.microsoft.com/office/drawing/2014/main" id="{9672F92F-CD66-4660-B587-1EC2FEC97711}"/>
              </a:ext>
            </a:extLst>
          </p:cNvPr>
          <p:cNvCxnSpPr>
            <a:stCxn id="324" idx="2"/>
            <a:endCxn id="313" idx="6"/>
          </p:cNvCxnSpPr>
          <p:nvPr/>
        </p:nvCxnSpPr>
        <p:spPr>
          <a:xfrm flipH="1" flipV="1">
            <a:off x="4417410" y="4868623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Прямая соединительная линия 338">
            <a:extLst>
              <a:ext uri="{FF2B5EF4-FFF2-40B4-BE49-F238E27FC236}">
                <a16:creationId xmlns:a16="http://schemas.microsoft.com/office/drawing/2014/main" id="{446C5F91-6BE8-44FF-92D7-C5C2B04630CE}"/>
              </a:ext>
            </a:extLst>
          </p:cNvPr>
          <p:cNvCxnSpPr>
            <a:stCxn id="324" idx="2"/>
            <a:endCxn id="314" idx="6"/>
          </p:cNvCxnSpPr>
          <p:nvPr/>
        </p:nvCxnSpPr>
        <p:spPr>
          <a:xfrm flipH="1" flipV="1">
            <a:off x="4417410" y="5273306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единительная линия 340">
            <a:extLst>
              <a:ext uri="{FF2B5EF4-FFF2-40B4-BE49-F238E27FC236}">
                <a16:creationId xmlns:a16="http://schemas.microsoft.com/office/drawing/2014/main" id="{2E77A2DF-EB14-49D8-BEF0-67B833611956}"/>
              </a:ext>
            </a:extLst>
          </p:cNvPr>
          <p:cNvCxnSpPr>
            <a:stCxn id="324" idx="2"/>
            <a:endCxn id="315" idx="6"/>
          </p:cNvCxnSpPr>
          <p:nvPr/>
        </p:nvCxnSpPr>
        <p:spPr>
          <a:xfrm flipH="1" flipV="1">
            <a:off x="4417410" y="5669129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единительная линия 342">
            <a:extLst>
              <a:ext uri="{FF2B5EF4-FFF2-40B4-BE49-F238E27FC236}">
                <a16:creationId xmlns:a16="http://schemas.microsoft.com/office/drawing/2014/main" id="{DB905427-DDA8-45BA-B829-E83175B226AB}"/>
              </a:ext>
            </a:extLst>
          </p:cNvPr>
          <p:cNvCxnSpPr>
            <a:stCxn id="324" idx="2"/>
            <a:endCxn id="316" idx="6"/>
          </p:cNvCxnSpPr>
          <p:nvPr/>
        </p:nvCxnSpPr>
        <p:spPr>
          <a:xfrm flipH="1" flipV="1">
            <a:off x="4417407" y="6070388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единительная линия 344">
            <a:extLst>
              <a:ext uri="{FF2B5EF4-FFF2-40B4-BE49-F238E27FC236}">
                <a16:creationId xmlns:a16="http://schemas.microsoft.com/office/drawing/2014/main" id="{7C45D07C-CC3B-425D-A957-D7D6E9C3D8D0}"/>
              </a:ext>
            </a:extLst>
          </p:cNvPr>
          <p:cNvCxnSpPr>
            <a:stCxn id="324" idx="2"/>
            <a:endCxn id="310" idx="6"/>
          </p:cNvCxnSpPr>
          <p:nvPr/>
        </p:nvCxnSpPr>
        <p:spPr>
          <a:xfrm flipH="1">
            <a:off x="4417407" y="6267325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AC53126-A12C-4879-8DC5-56B5A59B5F0B}"/>
              </a:ext>
            </a:extLst>
          </p:cNvPr>
          <p:cNvCxnSpPr>
            <a:stCxn id="324" idx="6"/>
            <a:endCxn id="304" idx="2"/>
          </p:cNvCxnSpPr>
          <p:nvPr/>
        </p:nvCxnSpPr>
        <p:spPr>
          <a:xfrm flipV="1">
            <a:off x="5182454" y="4673220"/>
            <a:ext cx="411873" cy="15941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единительная линия 348">
            <a:extLst>
              <a:ext uri="{FF2B5EF4-FFF2-40B4-BE49-F238E27FC236}">
                <a16:creationId xmlns:a16="http://schemas.microsoft.com/office/drawing/2014/main" id="{E4F992DD-B24E-4479-9DDE-17A8B31C78C0}"/>
              </a:ext>
            </a:extLst>
          </p:cNvPr>
          <p:cNvCxnSpPr>
            <a:stCxn id="305" idx="2"/>
            <a:endCxn id="324" idx="6"/>
          </p:cNvCxnSpPr>
          <p:nvPr/>
        </p:nvCxnSpPr>
        <p:spPr>
          <a:xfrm flipH="1">
            <a:off x="5182454" y="5071585"/>
            <a:ext cx="411873" cy="11957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>
            <a:extLst>
              <a:ext uri="{FF2B5EF4-FFF2-40B4-BE49-F238E27FC236}">
                <a16:creationId xmlns:a16="http://schemas.microsoft.com/office/drawing/2014/main" id="{A5A4A597-5E1D-400E-8E08-A998CF51008A}"/>
              </a:ext>
            </a:extLst>
          </p:cNvPr>
          <p:cNvCxnSpPr>
            <a:stCxn id="306" idx="2"/>
            <a:endCxn id="324" idx="6"/>
          </p:cNvCxnSpPr>
          <p:nvPr/>
        </p:nvCxnSpPr>
        <p:spPr>
          <a:xfrm flipH="1">
            <a:off x="5182454" y="5469953"/>
            <a:ext cx="411873" cy="7973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единительная линия 352">
            <a:extLst>
              <a:ext uri="{FF2B5EF4-FFF2-40B4-BE49-F238E27FC236}">
                <a16:creationId xmlns:a16="http://schemas.microsoft.com/office/drawing/2014/main" id="{DA89887F-BE60-4A78-8336-22738F333B52}"/>
              </a:ext>
            </a:extLst>
          </p:cNvPr>
          <p:cNvCxnSpPr>
            <a:stCxn id="307" idx="2"/>
            <a:endCxn id="324" idx="6"/>
          </p:cNvCxnSpPr>
          <p:nvPr/>
        </p:nvCxnSpPr>
        <p:spPr>
          <a:xfrm flipH="1">
            <a:off x="5182454" y="5868322"/>
            <a:ext cx="411873" cy="3990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Прямая соединительная линия 483">
            <a:extLst>
              <a:ext uri="{FF2B5EF4-FFF2-40B4-BE49-F238E27FC236}">
                <a16:creationId xmlns:a16="http://schemas.microsoft.com/office/drawing/2014/main" id="{0898CA2C-5E67-4341-8F32-925B013F2941}"/>
              </a:ext>
            </a:extLst>
          </p:cNvPr>
          <p:cNvCxnSpPr>
            <a:stCxn id="557" idx="6"/>
            <a:endCxn id="571" idx="2"/>
          </p:cNvCxnSpPr>
          <p:nvPr/>
        </p:nvCxnSpPr>
        <p:spPr>
          <a:xfrm>
            <a:off x="838297" y="3882795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единительная линия 484">
            <a:extLst>
              <a:ext uri="{FF2B5EF4-FFF2-40B4-BE49-F238E27FC236}">
                <a16:creationId xmlns:a16="http://schemas.microsoft.com/office/drawing/2014/main" id="{74E8D712-781B-40E9-9AA3-8E7785E70CA3}"/>
              </a:ext>
            </a:extLst>
          </p:cNvPr>
          <p:cNvCxnSpPr>
            <a:stCxn id="557" idx="6"/>
            <a:endCxn id="572" idx="2"/>
          </p:cNvCxnSpPr>
          <p:nvPr/>
        </p:nvCxnSpPr>
        <p:spPr>
          <a:xfrm>
            <a:off x="838297" y="3882795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единительная линия 485">
            <a:extLst>
              <a:ext uri="{FF2B5EF4-FFF2-40B4-BE49-F238E27FC236}">
                <a16:creationId xmlns:a16="http://schemas.microsoft.com/office/drawing/2014/main" id="{8BF17E22-3410-4126-A53B-67975A46DDB2}"/>
              </a:ext>
            </a:extLst>
          </p:cNvPr>
          <p:cNvCxnSpPr>
            <a:stCxn id="557" idx="6"/>
            <a:endCxn id="573" idx="2"/>
          </p:cNvCxnSpPr>
          <p:nvPr/>
        </p:nvCxnSpPr>
        <p:spPr>
          <a:xfrm>
            <a:off x="838297" y="3882797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единительная линия 486">
            <a:extLst>
              <a:ext uri="{FF2B5EF4-FFF2-40B4-BE49-F238E27FC236}">
                <a16:creationId xmlns:a16="http://schemas.microsoft.com/office/drawing/2014/main" id="{EC2EE6C9-5D8F-4EDB-9937-698A9100807F}"/>
              </a:ext>
            </a:extLst>
          </p:cNvPr>
          <p:cNvCxnSpPr>
            <a:stCxn id="557" idx="6"/>
            <a:endCxn id="574" idx="2"/>
          </p:cNvCxnSpPr>
          <p:nvPr/>
        </p:nvCxnSpPr>
        <p:spPr>
          <a:xfrm>
            <a:off x="838297" y="3882797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единительная линия 487">
            <a:extLst>
              <a:ext uri="{FF2B5EF4-FFF2-40B4-BE49-F238E27FC236}">
                <a16:creationId xmlns:a16="http://schemas.microsoft.com/office/drawing/2014/main" id="{B0E6AA9F-58BF-49F8-9936-5D4A78F6D4B1}"/>
              </a:ext>
            </a:extLst>
          </p:cNvPr>
          <p:cNvCxnSpPr>
            <a:stCxn id="557" idx="6"/>
            <a:endCxn id="575" idx="2"/>
          </p:cNvCxnSpPr>
          <p:nvPr/>
        </p:nvCxnSpPr>
        <p:spPr>
          <a:xfrm>
            <a:off x="838297" y="3882795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единительная линия 488">
            <a:extLst>
              <a:ext uri="{FF2B5EF4-FFF2-40B4-BE49-F238E27FC236}">
                <a16:creationId xmlns:a16="http://schemas.microsoft.com/office/drawing/2014/main" id="{BA6E20D3-5723-407F-BD97-EC4C2463B4F6}"/>
              </a:ext>
            </a:extLst>
          </p:cNvPr>
          <p:cNvCxnSpPr>
            <a:stCxn id="558" idx="6"/>
            <a:endCxn id="571" idx="2"/>
          </p:cNvCxnSpPr>
          <p:nvPr/>
        </p:nvCxnSpPr>
        <p:spPr>
          <a:xfrm flipV="1">
            <a:off x="838297" y="4083879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единительная линия 489">
            <a:extLst>
              <a:ext uri="{FF2B5EF4-FFF2-40B4-BE49-F238E27FC236}">
                <a16:creationId xmlns:a16="http://schemas.microsoft.com/office/drawing/2014/main" id="{22713AD2-F948-4A38-93EE-ED9042802899}"/>
              </a:ext>
            </a:extLst>
          </p:cNvPr>
          <p:cNvCxnSpPr>
            <a:stCxn id="558" idx="6"/>
            <a:endCxn id="572" idx="2"/>
          </p:cNvCxnSpPr>
          <p:nvPr/>
        </p:nvCxnSpPr>
        <p:spPr>
          <a:xfrm>
            <a:off x="838297" y="4287478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Прямая соединительная линия 490">
            <a:extLst>
              <a:ext uri="{FF2B5EF4-FFF2-40B4-BE49-F238E27FC236}">
                <a16:creationId xmlns:a16="http://schemas.microsoft.com/office/drawing/2014/main" id="{FA4F5754-8216-4122-9E4B-DDB866BE3728}"/>
              </a:ext>
            </a:extLst>
          </p:cNvPr>
          <p:cNvCxnSpPr>
            <a:stCxn id="558" idx="6"/>
            <a:endCxn id="573" idx="2"/>
          </p:cNvCxnSpPr>
          <p:nvPr/>
        </p:nvCxnSpPr>
        <p:spPr>
          <a:xfrm>
            <a:off x="838297" y="4287476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единительная линия 491">
            <a:extLst>
              <a:ext uri="{FF2B5EF4-FFF2-40B4-BE49-F238E27FC236}">
                <a16:creationId xmlns:a16="http://schemas.microsoft.com/office/drawing/2014/main" id="{504F4E85-EF71-420D-A914-D489270249A3}"/>
              </a:ext>
            </a:extLst>
          </p:cNvPr>
          <p:cNvCxnSpPr>
            <a:stCxn id="558" idx="6"/>
            <a:endCxn id="575" idx="2"/>
          </p:cNvCxnSpPr>
          <p:nvPr/>
        </p:nvCxnSpPr>
        <p:spPr>
          <a:xfrm>
            <a:off x="838297" y="4287478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единительная линия 492">
            <a:extLst>
              <a:ext uri="{FF2B5EF4-FFF2-40B4-BE49-F238E27FC236}">
                <a16:creationId xmlns:a16="http://schemas.microsoft.com/office/drawing/2014/main" id="{1E527805-1DD8-4591-A1CD-F9DBD23F1335}"/>
              </a:ext>
            </a:extLst>
          </p:cNvPr>
          <p:cNvCxnSpPr>
            <a:stCxn id="559" idx="6"/>
            <a:endCxn id="571" idx="2"/>
          </p:cNvCxnSpPr>
          <p:nvPr/>
        </p:nvCxnSpPr>
        <p:spPr>
          <a:xfrm flipV="1">
            <a:off x="838297" y="4083879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Прямая соединительная линия 493">
            <a:extLst>
              <a:ext uri="{FF2B5EF4-FFF2-40B4-BE49-F238E27FC236}">
                <a16:creationId xmlns:a16="http://schemas.microsoft.com/office/drawing/2014/main" id="{BF6820EA-BA14-4B79-ADE5-81DEF05C27B8}"/>
              </a:ext>
            </a:extLst>
          </p:cNvPr>
          <p:cNvCxnSpPr>
            <a:stCxn id="559" idx="6"/>
            <a:endCxn id="572" idx="2"/>
          </p:cNvCxnSpPr>
          <p:nvPr/>
        </p:nvCxnSpPr>
        <p:spPr>
          <a:xfrm flipV="1">
            <a:off x="838297" y="4482247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Прямая соединительная линия 494">
            <a:extLst>
              <a:ext uri="{FF2B5EF4-FFF2-40B4-BE49-F238E27FC236}">
                <a16:creationId xmlns:a16="http://schemas.microsoft.com/office/drawing/2014/main" id="{94C94816-8533-46EC-95B0-AF79890BB599}"/>
              </a:ext>
            </a:extLst>
          </p:cNvPr>
          <p:cNvCxnSpPr>
            <a:stCxn id="559" idx="6"/>
            <a:endCxn id="573" idx="2"/>
          </p:cNvCxnSpPr>
          <p:nvPr/>
        </p:nvCxnSpPr>
        <p:spPr>
          <a:xfrm>
            <a:off x="838297" y="4673218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>
            <a:extLst>
              <a:ext uri="{FF2B5EF4-FFF2-40B4-BE49-F238E27FC236}">
                <a16:creationId xmlns:a16="http://schemas.microsoft.com/office/drawing/2014/main" id="{F2C6F567-00ED-4914-8F81-91268B61B10C}"/>
              </a:ext>
            </a:extLst>
          </p:cNvPr>
          <p:cNvCxnSpPr>
            <a:stCxn id="559" idx="6"/>
            <a:endCxn id="574" idx="2"/>
          </p:cNvCxnSpPr>
          <p:nvPr/>
        </p:nvCxnSpPr>
        <p:spPr>
          <a:xfrm>
            <a:off x="838297" y="4673218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единительная линия 496">
            <a:extLst>
              <a:ext uri="{FF2B5EF4-FFF2-40B4-BE49-F238E27FC236}">
                <a16:creationId xmlns:a16="http://schemas.microsoft.com/office/drawing/2014/main" id="{1AC24BCB-4BC8-4CF0-8233-5E10655AF6B3}"/>
              </a:ext>
            </a:extLst>
          </p:cNvPr>
          <p:cNvCxnSpPr>
            <a:stCxn id="559" idx="6"/>
            <a:endCxn id="575" idx="2"/>
          </p:cNvCxnSpPr>
          <p:nvPr/>
        </p:nvCxnSpPr>
        <p:spPr>
          <a:xfrm>
            <a:off x="838297" y="4673220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единительная линия 497">
            <a:extLst>
              <a:ext uri="{FF2B5EF4-FFF2-40B4-BE49-F238E27FC236}">
                <a16:creationId xmlns:a16="http://schemas.microsoft.com/office/drawing/2014/main" id="{47B5E781-F27D-4BCE-9D4E-5AB0ECE88D42}"/>
              </a:ext>
            </a:extLst>
          </p:cNvPr>
          <p:cNvCxnSpPr>
            <a:stCxn id="560" idx="6"/>
            <a:endCxn id="571" idx="2"/>
          </p:cNvCxnSpPr>
          <p:nvPr/>
        </p:nvCxnSpPr>
        <p:spPr>
          <a:xfrm flipV="1">
            <a:off x="838297" y="4083877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Прямая соединительная линия 498">
            <a:extLst>
              <a:ext uri="{FF2B5EF4-FFF2-40B4-BE49-F238E27FC236}">
                <a16:creationId xmlns:a16="http://schemas.microsoft.com/office/drawing/2014/main" id="{04999E3C-ECC1-4C16-9B51-E2DEE634F469}"/>
              </a:ext>
            </a:extLst>
          </p:cNvPr>
          <p:cNvCxnSpPr>
            <a:stCxn id="560" idx="6"/>
            <a:endCxn id="572" idx="2"/>
          </p:cNvCxnSpPr>
          <p:nvPr/>
        </p:nvCxnSpPr>
        <p:spPr>
          <a:xfrm flipV="1">
            <a:off x="838297" y="4482245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Прямая соединительная линия 499">
            <a:extLst>
              <a:ext uri="{FF2B5EF4-FFF2-40B4-BE49-F238E27FC236}">
                <a16:creationId xmlns:a16="http://schemas.microsoft.com/office/drawing/2014/main" id="{27951E65-AD54-4758-BA76-2900F26DDE05}"/>
              </a:ext>
            </a:extLst>
          </p:cNvPr>
          <p:cNvCxnSpPr>
            <a:stCxn id="560" idx="6"/>
            <a:endCxn id="573" idx="2"/>
          </p:cNvCxnSpPr>
          <p:nvPr/>
        </p:nvCxnSpPr>
        <p:spPr>
          <a:xfrm flipV="1">
            <a:off x="838297" y="4880614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единительная линия 500">
            <a:extLst>
              <a:ext uri="{FF2B5EF4-FFF2-40B4-BE49-F238E27FC236}">
                <a16:creationId xmlns:a16="http://schemas.microsoft.com/office/drawing/2014/main" id="{8F8BF685-2585-455F-97ED-A5BFDB6B3406}"/>
              </a:ext>
            </a:extLst>
          </p:cNvPr>
          <p:cNvCxnSpPr>
            <a:stCxn id="560" idx="6"/>
            <a:endCxn id="574" idx="2"/>
          </p:cNvCxnSpPr>
          <p:nvPr/>
        </p:nvCxnSpPr>
        <p:spPr>
          <a:xfrm>
            <a:off x="838297" y="5077901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единительная линия 501">
            <a:extLst>
              <a:ext uri="{FF2B5EF4-FFF2-40B4-BE49-F238E27FC236}">
                <a16:creationId xmlns:a16="http://schemas.microsoft.com/office/drawing/2014/main" id="{54812C3C-98CE-45D5-A996-34243C7AC635}"/>
              </a:ext>
            </a:extLst>
          </p:cNvPr>
          <p:cNvCxnSpPr>
            <a:stCxn id="560" idx="6"/>
            <a:endCxn id="575" idx="2"/>
          </p:cNvCxnSpPr>
          <p:nvPr/>
        </p:nvCxnSpPr>
        <p:spPr>
          <a:xfrm>
            <a:off x="838297" y="5077899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единительная линия 502">
            <a:extLst>
              <a:ext uri="{FF2B5EF4-FFF2-40B4-BE49-F238E27FC236}">
                <a16:creationId xmlns:a16="http://schemas.microsoft.com/office/drawing/2014/main" id="{04638817-6AC7-491F-9993-7D991C541C4A}"/>
              </a:ext>
            </a:extLst>
          </p:cNvPr>
          <p:cNvCxnSpPr>
            <a:stCxn id="561" idx="6"/>
            <a:endCxn id="571" idx="2"/>
          </p:cNvCxnSpPr>
          <p:nvPr/>
        </p:nvCxnSpPr>
        <p:spPr>
          <a:xfrm flipV="1">
            <a:off x="838297" y="4083879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единительная линия 503">
            <a:extLst>
              <a:ext uri="{FF2B5EF4-FFF2-40B4-BE49-F238E27FC236}">
                <a16:creationId xmlns:a16="http://schemas.microsoft.com/office/drawing/2014/main" id="{D050E21A-0B99-4369-B1F6-EAA924F52CE5}"/>
              </a:ext>
            </a:extLst>
          </p:cNvPr>
          <p:cNvCxnSpPr>
            <a:stCxn id="572" idx="2"/>
            <a:endCxn id="561" idx="6"/>
          </p:cNvCxnSpPr>
          <p:nvPr/>
        </p:nvCxnSpPr>
        <p:spPr>
          <a:xfrm flipH="1">
            <a:off x="838297" y="4482247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единительная линия 504">
            <a:extLst>
              <a:ext uri="{FF2B5EF4-FFF2-40B4-BE49-F238E27FC236}">
                <a16:creationId xmlns:a16="http://schemas.microsoft.com/office/drawing/2014/main" id="{1CCA1BAD-06A8-42A1-80E1-4A209E4351A6}"/>
              </a:ext>
            </a:extLst>
          </p:cNvPr>
          <p:cNvCxnSpPr>
            <a:stCxn id="573" idx="2"/>
            <a:endCxn id="561" idx="6"/>
          </p:cNvCxnSpPr>
          <p:nvPr/>
        </p:nvCxnSpPr>
        <p:spPr>
          <a:xfrm flipH="1">
            <a:off x="838297" y="4880612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Прямая соединительная линия 505">
            <a:extLst>
              <a:ext uri="{FF2B5EF4-FFF2-40B4-BE49-F238E27FC236}">
                <a16:creationId xmlns:a16="http://schemas.microsoft.com/office/drawing/2014/main" id="{28EA81C4-A29F-4263-B4FD-E6833193554E}"/>
              </a:ext>
            </a:extLst>
          </p:cNvPr>
          <p:cNvCxnSpPr>
            <a:stCxn id="561" idx="6"/>
            <a:endCxn id="574" idx="2"/>
          </p:cNvCxnSpPr>
          <p:nvPr/>
        </p:nvCxnSpPr>
        <p:spPr>
          <a:xfrm flipV="1">
            <a:off x="838297" y="5278980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единительная линия 506">
            <a:extLst>
              <a:ext uri="{FF2B5EF4-FFF2-40B4-BE49-F238E27FC236}">
                <a16:creationId xmlns:a16="http://schemas.microsoft.com/office/drawing/2014/main" id="{DF795260-D89C-4077-A901-38ED1B767FC2}"/>
              </a:ext>
            </a:extLst>
          </p:cNvPr>
          <p:cNvCxnSpPr>
            <a:stCxn id="561" idx="6"/>
            <a:endCxn id="575" idx="2"/>
          </p:cNvCxnSpPr>
          <p:nvPr/>
        </p:nvCxnSpPr>
        <p:spPr>
          <a:xfrm>
            <a:off x="838297" y="5473726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Прямая соединительная линия 507">
            <a:extLst>
              <a:ext uri="{FF2B5EF4-FFF2-40B4-BE49-F238E27FC236}">
                <a16:creationId xmlns:a16="http://schemas.microsoft.com/office/drawing/2014/main" id="{1F894555-CA16-4E69-817D-EA634BA4BAB7}"/>
              </a:ext>
            </a:extLst>
          </p:cNvPr>
          <p:cNvCxnSpPr>
            <a:cxnSpLocks/>
            <a:stCxn id="562" idx="6"/>
            <a:endCxn id="571" idx="2"/>
          </p:cNvCxnSpPr>
          <p:nvPr/>
        </p:nvCxnSpPr>
        <p:spPr>
          <a:xfrm flipV="1">
            <a:off x="838298" y="4083877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единительная линия 508">
            <a:extLst>
              <a:ext uri="{FF2B5EF4-FFF2-40B4-BE49-F238E27FC236}">
                <a16:creationId xmlns:a16="http://schemas.microsoft.com/office/drawing/2014/main" id="{EDC22ADF-60DB-4A57-AE0A-92011E25CAE3}"/>
              </a:ext>
            </a:extLst>
          </p:cNvPr>
          <p:cNvCxnSpPr>
            <a:cxnSpLocks/>
            <a:stCxn id="562" idx="6"/>
            <a:endCxn id="572" idx="2"/>
          </p:cNvCxnSpPr>
          <p:nvPr/>
        </p:nvCxnSpPr>
        <p:spPr>
          <a:xfrm flipV="1">
            <a:off x="838298" y="4482245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единительная линия 509">
            <a:extLst>
              <a:ext uri="{FF2B5EF4-FFF2-40B4-BE49-F238E27FC236}">
                <a16:creationId xmlns:a16="http://schemas.microsoft.com/office/drawing/2014/main" id="{6FC5C0BE-C1FC-4ECB-8E48-74D8DD1639DB}"/>
              </a:ext>
            </a:extLst>
          </p:cNvPr>
          <p:cNvCxnSpPr>
            <a:cxnSpLocks/>
            <a:stCxn id="562" idx="6"/>
            <a:endCxn id="573" idx="2"/>
          </p:cNvCxnSpPr>
          <p:nvPr/>
        </p:nvCxnSpPr>
        <p:spPr>
          <a:xfrm flipV="1">
            <a:off x="838298" y="4880614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Прямая соединительная линия 510">
            <a:extLst>
              <a:ext uri="{FF2B5EF4-FFF2-40B4-BE49-F238E27FC236}">
                <a16:creationId xmlns:a16="http://schemas.microsoft.com/office/drawing/2014/main" id="{549A27AE-B49E-4386-B81A-F196FB9630AB}"/>
              </a:ext>
            </a:extLst>
          </p:cNvPr>
          <p:cNvCxnSpPr>
            <a:cxnSpLocks/>
            <a:stCxn id="562" idx="6"/>
            <a:endCxn id="574" idx="2"/>
          </p:cNvCxnSpPr>
          <p:nvPr/>
        </p:nvCxnSpPr>
        <p:spPr>
          <a:xfrm flipV="1">
            <a:off x="838298" y="5278982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единительная линия 511">
            <a:extLst>
              <a:ext uri="{FF2B5EF4-FFF2-40B4-BE49-F238E27FC236}">
                <a16:creationId xmlns:a16="http://schemas.microsoft.com/office/drawing/2014/main" id="{C2CF1102-B8AA-4A3D-ACDD-F6645A1A1E33}"/>
              </a:ext>
            </a:extLst>
          </p:cNvPr>
          <p:cNvCxnSpPr>
            <a:cxnSpLocks/>
            <a:stCxn id="562" idx="6"/>
            <a:endCxn id="575" idx="2"/>
          </p:cNvCxnSpPr>
          <p:nvPr/>
        </p:nvCxnSpPr>
        <p:spPr>
          <a:xfrm flipV="1">
            <a:off x="838298" y="5677347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единительная линия 512">
            <a:extLst>
              <a:ext uri="{FF2B5EF4-FFF2-40B4-BE49-F238E27FC236}">
                <a16:creationId xmlns:a16="http://schemas.microsoft.com/office/drawing/2014/main" id="{F348C54E-43BC-43EA-8396-DC3B7656A868}"/>
              </a:ext>
            </a:extLst>
          </p:cNvPr>
          <p:cNvCxnSpPr>
            <a:stCxn id="571" idx="6"/>
            <a:endCxn id="550" idx="2"/>
          </p:cNvCxnSpPr>
          <p:nvPr/>
        </p:nvCxnSpPr>
        <p:spPr>
          <a:xfrm>
            <a:off x="1600696" y="4083877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единительная линия 513">
            <a:extLst>
              <a:ext uri="{FF2B5EF4-FFF2-40B4-BE49-F238E27FC236}">
                <a16:creationId xmlns:a16="http://schemas.microsoft.com/office/drawing/2014/main" id="{FF08F35B-D312-4FA3-AF47-F920789C98F5}"/>
              </a:ext>
            </a:extLst>
          </p:cNvPr>
          <p:cNvCxnSpPr>
            <a:stCxn id="571" idx="6"/>
            <a:endCxn id="551" idx="2"/>
          </p:cNvCxnSpPr>
          <p:nvPr/>
        </p:nvCxnSpPr>
        <p:spPr>
          <a:xfrm>
            <a:off x="1600696" y="4083879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Прямая соединительная линия 514">
            <a:extLst>
              <a:ext uri="{FF2B5EF4-FFF2-40B4-BE49-F238E27FC236}">
                <a16:creationId xmlns:a16="http://schemas.microsoft.com/office/drawing/2014/main" id="{F76CB27E-8F17-4FC9-9926-CC32A004AAF1}"/>
              </a:ext>
            </a:extLst>
          </p:cNvPr>
          <p:cNvCxnSpPr>
            <a:stCxn id="571" idx="6"/>
            <a:endCxn id="552" idx="2"/>
          </p:cNvCxnSpPr>
          <p:nvPr/>
        </p:nvCxnSpPr>
        <p:spPr>
          <a:xfrm>
            <a:off x="1600696" y="4083879"/>
            <a:ext cx="414518" cy="11906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единительная линия 515">
            <a:extLst>
              <a:ext uri="{FF2B5EF4-FFF2-40B4-BE49-F238E27FC236}">
                <a16:creationId xmlns:a16="http://schemas.microsoft.com/office/drawing/2014/main" id="{2DBA219D-A251-49ED-AA0A-BA5781B70A44}"/>
              </a:ext>
            </a:extLst>
          </p:cNvPr>
          <p:cNvCxnSpPr>
            <a:stCxn id="571" idx="6"/>
            <a:endCxn id="553" idx="2"/>
          </p:cNvCxnSpPr>
          <p:nvPr/>
        </p:nvCxnSpPr>
        <p:spPr>
          <a:xfrm>
            <a:off x="1600696" y="4083877"/>
            <a:ext cx="414518" cy="15890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Прямая соединительная линия 516">
            <a:extLst>
              <a:ext uri="{FF2B5EF4-FFF2-40B4-BE49-F238E27FC236}">
                <a16:creationId xmlns:a16="http://schemas.microsoft.com/office/drawing/2014/main" id="{F2C86644-9E54-4F7D-9ADC-09740AAECEAE}"/>
              </a:ext>
            </a:extLst>
          </p:cNvPr>
          <p:cNvCxnSpPr>
            <a:stCxn id="572" idx="6"/>
            <a:endCxn id="550" idx="2"/>
          </p:cNvCxnSpPr>
          <p:nvPr/>
        </p:nvCxnSpPr>
        <p:spPr>
          <a:xfrm flipV="1">
            <a:off x="1600696" y="4477813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единительная линия 517">
            <a:extLst>
              <a:ext uri="{FF2B5EF4-FFF2-40B4-BE49-F238E27FC236}">
                <a16:creationId xmlns:a16="http://schemas.microsoft.com/office/drawing/2014/main" id="{51510852-6D97-4B12-B9C2-6D1F3F913AD6}"/>
              </a:ext>
            </a:extLst>
          </p:cNvPr>
          <p:cNvCxnSpPr>
            <a:stCxn id="572" idx="6"/>
            <a:endCxn id="551" idx="2"/>
          </p:cNvCxnSpPr>
          <p:nvPr/>
        </p:nvCxnSpPr>
        <p:spPr>
          <a:xfrm>
            <a:off x="1600696" y="4482247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единительная линия 518">
            <a:extLst>
              <a:ext uri="{FF2B5EF4-FFF2-40B4-BE49-F238E27FC236}">
                <a16:creationId xmlns:a16="http://schemas.microsoft.com/office/drawing/2014/main" id="{55ADF683-181B-44EF-B65D-A3B8FBC292E8}"/>
              </a:ext>
            </a:extLst>
          </p:cNvPr>
          <p:cNvCxnSpPr>
            <a:stCxn id="572" idx="6"/>
            <a:endCxn id="552" idx="2"/>
          </p:cNvCxnSpPr>
          <p:nvPr/>
        </p:nvCxnSpPr>
        <p:spPr>
          <a:xfrm>
            <a:off x="1600696" y="4482247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единительная линия 519">
            <a:extLst>
              <a:ext uri="{FF2B5EF4-FFF2-40B4-BE49-F238E27FC236}">
                <a16:creationId xmlns:a16="http://schemas.microsoft.com/office/drawing/2014/main" id="{7E02F71E-2579-495B-9086-7ED1F74251DB}"/>
              </a:ext>
            </a:extLst>
          </p:cNvPr>
          <p:cNvCxnSpPr>
            <a:stCxn id="572" idx="6"/>
            <a:endCxn id="553" idx="2"/>
          </p:cNvCxnSpPr>
          <p:nvPr/>
        </p:nvCxnSpPr>
        <p:spPr>
          <a:xfrm>
            <a:off x="1600696" y="4482245"/>
            <a:ext cx="414518" cy="11906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единительная линия 520">
            <a:extLst>
              <a:ext uri="{FF2B5EF4-FFF2-40B4-BE49-F238E27FC236}">
                <a16:creationId xmlns:a16="http://schemas.microsoft.com/office/drawing/2014/main" id="{08B14921-5B81-4E11-922B-4D7F700C54DA}"/>
              </a:ext>
            </a:extLst>
          </p:cNvPr>
          <p:cNvCxnSpPr>
            <a:stCxn id="573" idx="6"/>
            <a:endCxn id="550" idx="2"/>
          </p:cNvCxnSpPr>
          <p:nvPr/>
        </p:nvCxnSpPr>
        <p:spPr>
          <a:xfrm flipV="1">
            <a:off x="1600696" y="4477815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единительная линия 521">
            <a:extLst>
              <a:ext uri="{FF2B5EF4-FFF2-40B4-BE49-F238E27FC236}">
                <a16:creationId xmlns:a16="http://schemas.microsoft.com/office/drawing/2014/main" id="{70AB8798-3F7D-4006-A412-F8574163D24E}"/>
              </a:ext>
            </a:extLst>
          </p:cNvPr>
          <p:cNvCxnSpPr>
            <a:stCxn id="573" idx="6"/>
            <a:endCxn id="551" idx="2"/>
          </p:cNvCxnSpPr>
          <p:nvPr/>
        </p:nvCxnSpPr>
        <p:spPr>
          <a:xfrm flipV="1">
            <a:off x="1600696" y="4876180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единительная линия 522">
            <a:extLst>
              <a:ext uri="{FF2B5EF4-FFF2-40B4-BE49-F238E27FC236}">
                <a16:creationId xmlns:a16="http://schemas.microsoft.com/office/drawing/2014/main" id="{A0D332A2-A5D5-43F1-BFED-0FB8889BCD08}"/>
              </a:ext>
            </a:extLst>
          </p:cNvPr>
          <p:cNvCxnSpPr>
            <a:stCxn id="573" idx="6"/>
            <a:endCxn id="552" idx="2"/>
          </p:cNvCxnSpPr>
          <p:nvPr/>
        </p:nvCxnSpPr>
        <p:spPr>
          <a:xfrm>
            <a:off x="1600696" y="4880612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единительная линия 523">
            <a:extLst>
              <a:ext uri="{FF2B5EF4-FFF2-40B4-BE49-F238E27FC236}">
                <a16:creationId xmlns:a16="http://schemas.microsoft.com/office/drawing/2014/main" id="{CF983F63-7897-4B08-9097-4303F9659A74}"/>
              </a:ext>
            </a:extLst>
          </p:cNvPr>
          <p:cNvCxnSpPr>
            <a:stCxn id="573" idx="6"/>
            <a:endCxn id="553" idx="2"/>
          </p:cNvCxnSpPr>
          <p:nvPr/>
        </p:nvCxnSpPr>
        <p:spPr>
          <a:xfrm>
            <a:off x="1600696" y="4880614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единительная линия 524">
            <a:extLst>
              <a:ext uri="{FF2B5EF4-FFF2-40B4-BE49-F238E27FC236}">
                <a16:creationId xmlns:a16="http://schemas.microsoft.com/office/drawing/2014/main" id="{8A76EC6A-9BA1-487C-BDC5-3F1B4AC38E13}"/>
              </a:ext>
            </a:extLst>
          </p:cNvPr>
          <p:cNvCxnSpPr>
            <a:stCxn id="574" idx="6"/>
            <a:endCxn id="550" idx="2"/>
          </p:cNvCxnSpPr>
          <p:nvPr/>
        </p:nvCxnSpPr>
        <p:spPr>
          <a:xfrm flipV="1">
            <a:off x="1600696" y="4477815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>
            <a:extLst>
              <a:ext uri="{FF2B5EF4-FFF2-40B4-BE49-F238E27FC236}">
                <a16:creationId xmlns:a16="http://schemas.microsoft.com/office/drawing/2014/main" id="{4DCB01F9-F2F0-4331-B25F-CBAEA43ED7D8}"/>
              </a:ext>
            </a:extLst>
          </p:cNvPr>
          <p:cNvCxnSpPr>
            <a:stCxn id="574" idx="6"/>
            <a:endCxn id="551" idx="2"/>
          </p:cNvCxnSpPr>
          <p:nvPr/>
        </p:nvCxnSpPr>
        <p:spPr>
          <a:xfrm flipV="1">
            <a:off x="1600696" y="4876180"/>
            <a:ext cx="414518" cy="4028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единительная линия 526">
            <a:extLst>
              <a:ext uri="{FF2B5EF4-FFF2-40B4-BE49-F238E27FC236}">
                <a16:creationId xmlns:a16="http://schemas.microsoft.com/office/drawing/2014/main" id="{406ED966-BD8D-4317-BDCD-4F8AC4647EE5}"/>
              </a:ext>
            </a:extLst>
          </p:cNvPr>
          <p:cNvCxnSpPr>
            <a:stCxn id="574" idx="6"/>
            <a:endCxn id="552" idx="2"/>
          </p:cNvCxnSpPr>
          <p:nvPr/>
        </p:nvCxnSpPr>
        <p:spPr>
          <a:xfrm flipV="1">
            <a:off x="1600696" y="5274548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единительная линия 527">
            <a:extLst>
              <a:ext uri="{FF2B5EF4-FFF2-40B4-BE49-F238E27FC236}">
                <a16:creationId xmlns:a16="http://schemas.microsoft.com/office/drawing/2014/main" id="{AEDAD72A-4593-4D72-A506-39BA2F21D180}"/>
              </a:ext>
            </a:extLst>
          </p:cNvPr>
          <p:cNvCxnSpPr>
            <a:stCxn id="574" idx="6"/>
            <a:endCxn id="553" idx="2"/>
          </p:cNvCxnSpPr>
          <p:nvPr/>
        </p:nvCxnSpPr>
        <p:spPr>
          <a:xfrm>
            <a:off x="1600696" y="5278982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36EB4271-7ACF-4D60-B950-A7F138893C8E}"/>
              </a:ext>
            </a:extLst>
          </p:cNvPr>
          <p:cNvCxnSpPr>
            <a:stCxn id="575" idx="6"/>
            <a:endCxn id="550" idx="2"/>
          </p:cNvCxnSpPr>
          <p:nvPr/>
        </p:nvCxnSpPr>
        <p:spPr>
          <a:xfrm flipV="1">
            <a:off x="1600696" y="4477813"/>
            <a:ext cx="414518" cy="11995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Прямая соединительная линия 529">
            <a:extLst>
              <a:ext uri="{FF2B5EF4-FFF2-40B4-BE49-F238E27FC236}">
                <a16:creationId xmlns:a16="http://schemas.microsoft.com/office/drawing/2014/main" id="{927A656D-B704-4A1B-A4DC-1C22B40C5D1A}"/>
              </a:ext>
            </a:extLst>
          </p:cNvPr>
          <p:cNvCxnSpPr>
            <a:stCxn id="575" idx="6"/>
            <a:endCxn id="551" idx="2"/>
          </p:cNvCxnSpPr>
          <p:nvPr/>
        </p:nvCxnSpPr>
        <p:spPr>
          <a:xfrm flipV="1">
            <a:off x="1600696" y="4876182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единительная линия 530">
            <a:extLst>
              <a:ext uri="{FF2B5EF4-FFF2-40B4-BE49-F238E27FC236}">
                <a16:creationId xmlns:a16="http://schemas.microsoft.com/office/drawing/2014/main" id="{B5C1B4B0-5F10-43F9-A1EA-CDF4BA920987}"/>
              </a:ext>
            </a:extLst>
          </p:cNvPr>
          <p:cNvCxnSpPr>
            <a:stCxn id="575" idx="6"/>
            <a:endCxn id="552" idx="2"/>
          </p:cNvCxnSpPr>
          <p:nvPr/>
        </p:nvCxnSpPr>
        <p:spPr>
          <a:xfrm flipV="1">
            <a:off x="1600696" y="5274550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>
            <a:extLst>
              <a:ext uri="{FF2B5EF4-FFF2-40B4-BE49-F238E27FC236}">
                <a16:creationId xmlns:a16="http://schemas.microsoft.com/office/drawing/2014/main" id="{03625D5D-B26B-472D-B43E-17D71196EA8F}"/>
              </a:ext>
            </a:extLst>
          </p:cNvPr>
          <p:cNvCxnSpPr>
            <a:stCxn id="575" idx="6"/>
            <a:endCxn id="553" idx="2"/>
          </p:cNvCxnSpPr>
          <p:nvPr/>
        </p:nvCxnSpPr>
        <p:spPr>
          <a:xfrm flipV="1">
            <a:off x="1600696" y="5672915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>
            <a:extLst>
              <a:ext uri="{FF2B5EF4-FFF2-40B4-BE49-F238E27FC236}">
                <a16:creationId xmlns:a16="http://schemas.microsoft.com/office/drawing/2014/main" id="{EDDC5C7D-7D6B-45F8-8EEF-591411F3409B}"/>
              </a:ext>
            </a:extLst>
          </p:cNvPr>
          <p:cNvCxnSpPr>
            <a:stCxn id="550" idx="6"/>
            <a:endCxn id="546" idx="2"/>
          </p:cNvCxnSpPr>
          <p:nvPr/>
        </p:nvCxnSpPr>
        <p:spPr>
          <a:xfrm>
            <a:off x="2325631" y="4477815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id="{0C661B61-D011-454F-A9A9-A17E55726B3A}"/>
              </a:ext>
            </a:extLst>
          </p:cNvPr>
          <p:cNvCxnSpPr>
            <a:stCxn id="550" idx="6"/>
            <a:endCxn id="547" idx="2"/>
          </p:cNvCxnSpPr>
          <p:nvPr/>
        </p:nvCxnSpPr>
        <p:spPr>
          <a:xfrm>
            <a:off x="2325631" y="4477815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единительная линия 534">
            <a:extLst>
              <a:ext uri="{FF2B5EF4-FFF2-40B4-BE49-F238E27FC236}">
                <a16:creationId xmlns:a16="http://schemas.microsoft.com/office/drawing/2014/main" id="{96602DFB-CD25-4C88-A56F-2F9FBF99779F}"/>
              </a:ext>
            </a:extLst>
          </p:cNvPr>
          <p:cNvCxnSpPr>
            <a:stCxn id="550" idx="6"/>
            <a:endCxn id="548" idx="2"/>
          </p:cNvCxnSpPr>
          <p:nvPr/>
        </p:nvCxnSpPr>
        <p:spPr>
          <a:xfrm>
            <a:off x="2325631" y="4477813"/>
            <a:ext cx="411873" cy="99214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единительная линия 535">
            <a:extLst>
              <a:ext uri="{FF2B5EF4-FFF2-40B4-BE49-F238E27FC236}">
                <a16:creationId xmlns:a16="http://schemas.microsoft.com/office/drawing/2014/main" id="{A85AD9DD-9045-40DA-85E1-64888ED973CD}"/>
              </a:ext>
            </a:extLst>
          </p:cNvPr>
          <p:cNvCxnSpPr>
            <a:stCxn id="551" idx="6"/>
            <a:endCxn id="546" idx="2"/>
          </p:cNvCxnSpPr>
          <p:nvPr/>
        </p:nvCxnSpPr>
        <p:spPr>
          <a:xfrm flipV="1">
            <a:off x="2325631" y="4673218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единительная линия 536">
            <a:extLst>
              <a:ext uri="{FF2B5EF4-FFF2-40B4-BE49-F238E27FC236}">
                <a16:creationId xmlns:a16="http://schemas.microsoft.com/office/drawing/2014/main" id="{8256B45A-7006-4F7B-9F5B-A52B977886E2}"/>
              </a:ext>
            </a:extLst>
          </p:cNvPr>
          <p:cNvCxnSpPr>
            <a:stCxn id="551" idx="6"/>
            <a:endCxn id="547" idx="2"/>
          </p:cNvCxnSpPr>
          <p:nvPr/>
        </p:nvCxnSpPr>
        <p:spPr>
          <a:xfrm>
            <a:off x="2325631" y="4876180"/>
            <a:ext cx="411873" cy="19540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Прямая соединительная линия 537">
            <a:extLst>
              <a:ext uri="{FF2B5EF4-FFF2-40B4-BE49-F238E27FC236}">
                <a16:creationId xmlns:a16="http://schemas.microsoft.com/office/drawing/2014/main" id="{247F7244-B2EE-43BD-95D6-BFD426B8EEAF}"/>
              </a:ext>
            </a:extLst>
          </p:cNvPr>
          <p:cNvCxnSpPr>
            <a:stCxn id="551" idx="6"/>
            <a:endCxn id="548" idx="2"/>
          </p:cNvCxnSpPr>
          <p:nvPr/>
        </p:nvCxnSpPr>
        <p:spPr>
          <a:xfrm>
            <a:off x="2325631" y="4876182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581B7CBA-5B6A-402C-97D6-8D10F944CF7E}"/>
              </a:ext>
            </a:extLst>
          </p:cNvPr>
          <p:cNvCxnSpPr>
            <a:stCxn id="552" idx="6"/>
            <a:endCxn id="546" idx="2"/>
          </p:cNvCxnSpPr>
          <p:nvPr/>
        </p:nvCxnSpPr>
        <p:spPr>
          <a:xfrm flipV="1">
            <a:off x="2325631" y="4673218"/>
            <a:ext cx="411873" cy="6013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09466F27-D585-4E56-A264-5B95083463FB}"/>
              </a:ext>
            </a:extLst>
          </p:cNvPr>
          <p:cNvCxnSpPr>
            <a:stCxn id="552" idx="6"/>
            <a:endCxn id="547" idx="2"/>
          </p:cNvCxnSpPr>
          <p:nvPr/>
        </p:nvCxnSpPr>
        <p:spPr>
          <a:xfrm flipV="1">
            <a:off x="2325631" y="5071586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единительная линия 540">
            <a:extLst>
              <a:ext uri="{FF2B5EF4-FFF2-40B4-BE49-F238E27FC236}">
                <a16:creationId xmlns:a16="http://schemas.microsoft.com/office/drawing/2014/main" id="{F2546A1B-836A-450B-82C7-7E7679FF2838}"/>
              </a:ext>
            </a:extLst>
          </p:cNvPr>
          <p:cNvCxnSpPr>
            <a:stCxn id="552" idx="6"/>
            <a:endCxn id="548" idx="2"/>
          </p:cNvCxnSpPr>
          <p:nvPr/>
        </p:nvCxnSpPr>
        <p:spPr>
          <a:xfrm>
            <a:off x="2325631" y="5274550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Прямая соединительная линия 541">
            <a:extLst>
              <a:ext uri="{FF2B5EF4-FFF2-40B4-BE49-F238E27FC236}">
                <a16:creationId xmlns:a16="http://schemas.microsoft.com/office/drawing/2014/main" id="{4E4B945F-0C79-4F08-8A15-22F4CA4F9F80}"/>
              </a:ext>
            </a:extLst>
          </p:cNvPr>
          <p:cNvCxnSpPr>
            <a:stCxn id="553" idx="6"/>
            <a:endCxn id="546" idx="2"/>
          </p:cNvCxnSpPr>
          <p:nvPr/>
        </p:nvCxnSpPr>
        <p:spPr>
          <a:xfrm flipV="1">
            <a:off x="2325631" y="4673220"/>
            <a:ext cx="411873" cy="99969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CDB2F005-9DFD-46BB-A969-BF6271AD370F}"/>
              </a:ext>
            </a:extLst>
          </p:cNvPr>
          <p:cNvCxnSpPr>
            <a:stCxn id="553" idx="6"/>
            <a:endCxn id="547" idx="2"/>
          </p:cNvCxnSpPr>
          <p:nvPr/>
        </p:nvCxnSpPr>
        <p:spPr>
          <a:xfrm flipV="1">
            <a:off x="2325631" y="5071588"/>
            <a:ext cx="411873" cy="6013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единительная линия 543">
            <a:extLst>
              <a:ext uri="{FF2B5EF4-FFF2-40B4-BE49-F238E27FC236}">
                <a16:creationId xmlns:a16="http://schemas.microsoft.com/office/drawing/2014/main" id="{80881056-8056-4EFA-83FA-6CE900007517}"/>
              </a:ext>
            </a:extLst>
          </p:cNvPr>
          <p:cNvCxnSpPr>
            <a:stCxn id="553" idx="6"/>
            <a:endCxn id="548" idx="2"/>
          </p:cNvCxnSpPr>
          <p:nvPr/>
        </p:nvCxnSpPr>
        <p:spPr>
          <a:xfrm flipV="1">
            <a:off x="2325631" y="5469953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Группа 544">
            <a:extLst>
              <a:ext uri="{FF2B5EF4-FFF2-40B4-BE49-F238E27FC236}">
                <a16:creationId xmlns:a16="http://schemas.microsoft.com/office/drawing/2014/main" id="{BE95E37A-5AAF-4BF7-A222-CF79101D34CB}"/>
              </a:ext>
            </a:extLst>
          </p:cNvPr>
          <p:cNvGrpSpPr/>
          <p:nvPr/>
        </p:nvGrpSpPr>
        <p:grpSpPr>
          <a:xfrm>
            <a:off x="2737504" y="4518012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546" name="Овал 545">
              <a:extLst>
                <a:ext uri="{FF2B5EF4-FFF2-40B4-BE49-F238E27FC236}">
                  <a16:creationId xmlns:a16="http://schemas.microsoft.com/office/drawing/2014/main" id="{386560D0-2E10-4C9D-A545-8BA785F4BFA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Овал 546">
              <a:extLst>
                <a:ext uri="{FF2B5EF4-FFF2-40B4-BE49-F238E27FC236}">
                  <a16:creationId xmlns:a16="http://schemas.microsoft.com/office/drawing/2014/main" id="{DC532D41-F3FF-45AF-A171-E5FE81F3F4E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Овал 547">
              <a:extLst>
                <a:ext uri="{FF2B5EF4-FFF2-40B4-BE49-F238E27FC236}">
                  <a16:creationId xmlns:a16="http://schemas.microsoft.com/office/drawing/2014/main" id="{AE82DCE3-0208-4BA5-BCB0-9EA0369F6A7F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9" name="Группа 548">
            <a:extLst>
              <a:ext uri="{FF2B5EF4-FFF2-40B4-BE49-F238E27FC236}">
                <a16:creationId xmlns:a16="http://schemas.microsoft.com/office/drawing/2014/main" id="{1422E58D-5F97-486B-8219-1581EC338095}"/>
              </a:ext>
            </a:extLst>
          </p:cNvPr>
          <p:cNvGrpSpPr/>
          <p:nvPr/>
        </p:nvGrpSpPr>
        <p:grpSpPr>
          <a:xfrm>
            <a:off x="2015216" y="4322605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550" name="Овал 549">
              <a:extLst>
                <a:ext uri="{FF2B5EF4-FFF2-40B4-BE49-F238E27FC236}">
                  <a16:creationId xmlns:a16="http://schemas.microsoft.com/office/drawing/2014/main" id="{B5CBDFB9-F77B-400A-B5DE-9E2DFEBFC313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1" name="Овал 550">
              <a:extLst>
                <a:ext uri="{FF2B5EF4-FFF2-40B4-BE49-F238E27FC236}">
                  <a16:creationId xmlns:a16="http://schemas.microsoft.com/office/drawing/2014/main" id="{7D17630E-7B48-4D0A-8E2E-70FE720431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2" name="Овал 551">
              <a:extLst>
                <a:ext uri="{FF2B5EF4-FFF2-40B4-BE49-F238E27FC236}">
                  <a16:creationId xmlns:a16="http://schemas.microsoft.com/office/drawing/2014/main" id="{8FED9F2E-A58B-444C-9817-B04F342ADF7D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Овал 552">
              <a:extLst>
                <a:ext uri="{FF2B5EF4-FFF2-40B4-BE49-F238E27FC236}">
                  <a16:creationId xmlns:a16="http://schemas.microsoft.com/office/drawing/2014/main" id="{B56958F5-8E3B-4E63-BC25-3A3A7B75EF82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4" name="Группа 553">
            <a:extLst>
              <a:ext uri="{FF2B5EF4-FFF2-40B4-BE49-F238E27FC236}">
                <a16:creationId xmlns:a16="http://schemas.microsoft.com/office/drawing/2014/main" id="{F372ADD3-B73D-4379-AAE8-8E7B7E0F22AF}"/>
              </a:ext>
            </a:extLst>
          </p:cNvPr>
          <p:cNvGrpSpPr/>
          <p:nvPr/>
        </p:nvGrpSpPr>
        <p:grpSpPr>
          <a:xfrm>
            <a:off x="527881" y="3727587"/>
            <a:ext cx="310416" cy="2687996"/>
            <a:chOff x="6396112" y="760495"/>
            <a:chExt cx="310416" cy="2687996"/>
          </a:xfrm>
        </p:grpSpPr>
        <p:grpSp>
          <p:nvGrpSpPr>
            <p:cNvPr id="555" name="Группа 554">
              <a:extLst>
                <a:ext uri="{FF2B5EF4-FFF2-40B4-BE49-F238E27FC236}">
                  <a16:creationId xmlns:a16="http://schemas.microsoft.com/office/drawing/2014/main" id="{765AF4C7-9EF8-48D1-A804-CA0C12530EEC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557" name="Овал 556">
                <a:extLst>
                  <a:ext uri="{FF2B5EF4-FFF2-40B4-BE49-F238E27FC236}">
                    <a16:creationId xmlns:a16="http://schemas.microsoft.com/office/drawing/2014/main" id="{7E5C5192-A549-4515-9213-94DF7796F640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8" name="Овал 557">
                <a:extLst>
                  <a:ext uri="{FF2B5EF4-FFF2-40B4-BE49-F238E27FC236}">
                    <a16:creationId xmlns:a16="http://schemas.microsoft.com/office/drawing/2014/main" id="{29892E07-4B77-4A0B-90DA-D9155CA8C878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9" name="Овал 558">
                <a:extLst>
                  <a:ext uri="{FF2B5EF4-FFF2-40B4-BE49-F238E27FC236}">
                    <a16:creationId xmlns:a16="http://schemas.microsoft.com/office/drawing/2014/main" id="{2A8641B9-7F96-4DD3-BBC3-B3FC35AE55AB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0" name="Овал 559">
                <a:extLst>
                  <a:ext uri="{FF2B5EF4-FFF2-40B4-BE49-F238E27FC236}">
                    <a16:creationId xmlns:a16="http://schemas.microsoft.com/office/drawing/2014/main" id="{CF455BA3-EBF0-43C4-B71B-F00E8047092A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1" name="Овал 560">
                <a:extLst>
                  <a:ext uri="{FF2B5EF4-FFF2-40B4-BE49-F238E27FC236}">
                    <a16:creationId xmlns:a16="http://schemas.microsoft.com/office/drawing/2014/main" id="{73C46435-34BC-4785-9F41-9C2C133D3028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2" name="Овал 561">
                <a:extLst>
                  <a:ext uri="{FF2B5EF4-FFF2-40B4-BE49-F238E27FC236}">
                    <a16:creationId xmlns:a16="http://schemas.microsoft.com/office/drawing/2014/main" id="{189D35DC-AD6C-4C71-935B-A5165B2A61DB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56" name="Овал 555">
              <a:extLst>
                <a:ext uri="{FF2B5EF4-FFF2-40B4-BE49-F238E27FC236}">
                  <a16:creationId xmlns:a16="http://schemas.microsoft.com/office/drawing/2014/main" id="{D417ED29-F275-4601-B326-414EACEE069E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3" name="Прямая соединительная линия 562">
            <a:extLst>
              <a:ext uri="{FF2B5EF4-FFF2-40B4-BE49-F238E27FC236}">
                <a16:creationId xmlns:a16="http://schemas.microsoft.com/office/drawing/2014/main" id="{E3ACCC3F-10F9-4F91-A319-A37332ADBC66}"/>
              </a:ext>
            </a:extLst>
          </p:cNvPr>
          <p:cNvCxnSpPr>
            <a:stCxn id="571" idx="2"/>
            <a:endCxn id="556" idx="6"/>
          </p:cNvCxnSpPr>
          <p:nvPr/>
        </p:nvCxnSpPr>
        <p:spPr>
          <a:xfrm flipH="1">
            <a:off x="838298" y="4083877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4E4210D2-B142-4AF1-AC1C-4820BF26ECB2}"/>
              </a:ext>
            </a:extLst>
          </p:cNvPr>
          <p:cNvCxnSpPr>
            <a:stCxn id="572" idx="2"/>
            <a:endCxn id="556" idx="6"/>
          </p:cNvCxnSpPr>
          <p:nvPr/>
        </p:nvCxnSpPr>
        <p:spPr>
          <a:xfrm flipH="1">
            <a:off x="838298" y="4482245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Прямая соединительная линия 564">
            <a:extLst>
              <a:ext uri="{FF2B5EF4-FFF2-40B4-BE49-F238E27FC236}">
                <a16:creationId xmlns:a16="http://schemas.microsoft.com/office/drawing/2014/main" id="{8B3EAEDB-9B0D-403F-B9B5-9DEEA1520A39}"/>
              </a:ext>
            </a:extLst>
          </p:cNvPr>
          <p:cNvCxnSpPr>
            <a:stCxn id="574" idx="2"/>
            <a:endCxn id="556" idx="6"/>
          </p:cNvCxnSpPr>
          <p:nvPr/>
        </p:nvCxnSpPr>
        <p:spPr>
          <a:xfrm flipH="1">
            <a:off x="838298" y="5278982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Прямая соединительная линия 565">
            <a:extLst>
              <a:ext uri="{FF2B5EF4-FFF2-40B4-BE49-F238E27FC236}">
                <a16:creationId xmlns:a16="http://schemas.microsoft.com/office/drawing/2014/main" id="{06396D53-E132-459C-A9B3-07A7E9AC5E2F}"/>
              </a:ext>
            </a:extLst>
          </p:cNvPr>
          <p:cNvCxnSpPr>
            <a:stCxn id="573" idx="2"/>
            <a:endCxn id="556" idx="6"/>
          </p:cNvCxnSpPr>
          <p:nvPr/>
        </p:nvCxnSpPr>
        <p:spPr>
          <a:xfrm flipH="1">
            <a:off x="838298" y="4880614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Прямая соединительная линия 566">
            <a:extLst>
              <a:ext uri="{FF2B5EF4-FFF2-40B4-BE49-F238E27FC236}">
                <a16:creationId xmlns:a16="http://schemas.microsoft.com/office/drawing/2014/main" id="{5DB1E2E2-1CC3-4265-AB70-AA395A0E4BE7}"/>
              </a:ext>
            </a:extLst>
          </p:cNvPr>
          <p:cNvCxnSpPr>
            <a:stCxn id="575" idx="2"/>
            <a:endCxn id="556" idx="6"/>
          </p:cNvCxnSpPr>
          <p:nvPr/>
        </p:nvCxnSpPr>
        <p:spPr>
          <a:xfrm flipH="1">
            <a:off x="838298" y="5677347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Группа 567">
            <a:extLst>
              <a:ext uri="{FF2B5EF4-FFF2-40B4-BE49-F238E27FC236}">
                <a16:creationId xmlns:a16="http://schemas.microsoft.com/office/drawing/2014/main" id="{28F13EC5-4F80-460E-A80C-4E004D232D3C}"/>
              </a:ext>
            </a:extLst>
          </p:cNvPr>
          <p:cNvGrpSpPr/>
          <p:nvPr/>
        </p:nvGrpSpPr>
        <p:grpSpPr>
          <a:xfrm>
            <a:off x="1290281" y="3928671"/>
            <a:ext cx="313060" cy="2298457"/>
            <a:chOff x="7139779" y="1158863"/>
            <a:chExt cx="313060" cy="2298457"/>
          </a:xfrm>
        </p:grpSpPr>
        <p:grpSp>
          <p:nvGrpSpPr>
            <p:cNvPr id="569" name="Группа 568">
              <a:extLst>
                <a:ext uri="{FF2B5EF4-FFF2-40B4-BE49-F238E27FC236}">
                  <a16:creationId xmlns:a16="http://schemas.microsoft.com/office/drawing/2014/main" id="{B4FCF940-EA9B-4D53-A4ED-39C7E7259B01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571" name="Овал 570">
                <a:extLst>
                  <a:ext uri="{FF2B5EF4-FFF2-40B4-BE49-F238E27FC236}">
                    <a16:creationId xmlns:a16="http://schemas.microsoft.com/office/drawing/2014/main" id="{AED79919-CFC6-4121-890C-EB2DBAB99FE6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2" name="Овал 571">
                <a:extLst>
                  <a:ext uri="{FF2B5EF4-FFF2-40B4-BE49-F238E27FC236}">
                    <a16:creationId xmlns:a16="http://schemas.microsoft.com/office/drawing/2014/main" id="{C8C2A3BE-EA1A-4EB4-811A-43F664E6A99F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3" name="Овал 572">
                <a:extLst>
                  <a:ext uri="{FF2B5EF4-FFF2-40B4-BE49-F238E27FC236}">
                    <a16:creationId xmlns:a16="http://schemas.microsoft.com/office/drawing/2014/main" id="{D40E2B5B-B2F8-47DA-A472-2B200875056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4" name="Овал 573">
                <a:extLst>
                  <a:ext uri="{FF2B5EF4-FFF2-40B4-BE49-F238E27FC236}">
                    <a16:creationId xmlns:a16="http://schemas.microsoft.com/office/drawing/2014/main" id="{F0B9ED63-E731-47AB-9C21-19D8F2A557D3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5" name="Овал 574">
                <a:extLst>
                  <a:ext uri="{FF2B5EF4-FFF2-40B4-BE49-F238E27FC236}">
                    <a16:creationId xmlns:a16="http://schemas.microsoft.com/office/drawing/2014/main" id="{AA0D24F1-B584-4025-A587-D9BD5B5E662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70" name="Овал 569">
              <a:extLst>
                <a:ext uri="{FF2B5EF4-FFF2-40B4-BE49-F238E27FC236}">
                  <a16:creationId xmlns:a16="http://schemas.microsoft.com/office/drawing/2014/main" id="{F00FD267-A0EF-4E16-98CF-83A3404A0048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76" name="Прямая соединительная линия 575">
            <a:extLst>
              <a:ext uri="{FF2B5EF4-FFF2-40B4-BE49-F238E27FC236}">
                <a16:creationId xmlns:a16="http://schemas.microsoft.com/office/drawing/2014/main" id="{072F1220-8D68-4091-99CD-75C901D042B6}"/>
              </a:ext>
            </a:extLst>
          </p:cNvPr>
          <p:cNvCxnSpPr>
            <a:stCxn id="557" idx="6"/>
            <a:endCxn id="570" idx="2"/>
          </p:cNvCxnSpPr>
          <p:nvPr/>
        </p:nvCxnSpPr>
        <p:spPr>
          <a:xfrm>
            <a:off x="838299" y="3882797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>
            <a:extLst>
              <a:ext uri="{FF2B5EF4-FFF2-40B4-BE49-F238E27FC236}">
                <a16:creationId xmlns:a16="http://schemas.microsoft.com/office/drawing/2014/main" id="{159E5A5E-6045-41D7-9C61-EDC3030905B2}"/>
              </a:ext>
            </a:extLst>
          </p:cNvPr>
          <p:cNvCxnSpPr>
            <a:stCxn id="570" idx="2"/>
            <a:endCxn id="558" idx="6"/>
          </p:cNvCxnSpPr>
          <p:nvPr/>
        </p:nvCxnSpPr>
        <p:spPr>
          <a:xfrm flipH="1" flipV="1">
            <a:off x="838299" y="4287476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Прямая соединительная линия 577">
            <a:extLst>
              <a:ext uri="{FF2B5EF4-FFF2-40B4-BE49-F238E27FC236}">
                <a16:creationId xmlns:a16="http://schemas.microsoft.com/office/drawing/2014/main" id="{F9403E0B-FE2D-4726-9CE2-B8CE01D0F87D}"/>
              </a:ext>
            </a:extLst>
          </p:cNvPr>
          <p:cNvCxnSpPr>
            <a:stCxn id="570" idx="2"/>
            <a:endCxn id="559" idx="6"/>
          </p:cNvCxnSpPr>
          <p:nvPr/>
        </p:nvCxnSpPr>
        <p:spPr>
          <a:xfrm flipH="1" flipV="1">
            <a:off x="838299" y="4673218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единительная линия 578">
            <a:extLst>
              <a:ext uri="{FF2B5EF4-FFF2-40B4-BE49-F238E27FC236}">
                <a16:creationId xmlns:a16="http://schemas.microsoft.com/office/drawing/2014/main" id="{386CE659-B633-47C1-B058-2EE96E87EE9B}"/>
              </a:ext>
            </a:extLst>
          </p:cNvPr>
          <p:cNvCxnSpPr>
            <a:stCxn id="570" idx="2"/>
            <a:endCxn id="560" idx="6"/>
          </p:cNvCxnSpPr>
          <p:nvPr/>
        </p:nvCxnSpPr>
        <p:spPr>
          <a:xfrm flipH="1" flipV="1">
            <a:off x="838299" y="5077901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Прямая соединительная линия 579">
            <a:extLst>
              <a:ext uri="{FF2B5EF4-FFF2-40B4-BE49-F238E27FC236}">
                <a16:creationId xmlns:a16="http://schemas.microsoft.com/office/drawing/2014/main" id="{9A0DEC31-79B9-46E3-801E-3308DDF31191}"/>
              </a:ext>
            </a:extLst>
          </p:cNvPr>
          <p:cNvCxnSpPr>
            <a:stCxn id="570" idx="2"/>
            <a:endCxn id="561" idx="6"/>
          </p:cNvCxnSpPr>
          <p:nvPr/>
        </p:nvCxnSpPr>
        <p:spPr>
          <a:xfrm flipH="1" flipV="1">
            <a:off x="838299" y="5473724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единительная линия 580">
            <a:extLst>
              <a:ext uri="{FF2B5EF4-FFF2-40B4-BE49-F238E27FC236}">
                <a16:creationId xmlns:a16="http://schemas.microsoft.com/office/drawing/2014/main" id="{C9CEAAC2-1E72-4E27-BB1C-86924EF209C3}"/>
              </a:ext>
            </a:extLst>
          </p:cNvPr>
          <p:cNvCxnSpPr>
            <a:stCxn id="570" idx="2"/>
            <a:endCxn id="562" idx="6"/>
          </p:cNvCxnSpPr>
          <p:nvPr/>
        </p:nvCxnSpPr>
        <p:spPr>
          <a:xfrm flipH="1" flipV="1">
            <a:off x="838296" y="5874983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Прямая соединительная линия 581">
            <a:extLst>
              <a:ext uri="{FF2B5EF4-FFF2-40B4-BE49-F238E27FC236}">
                <a16:creationId xmlns:a16="http://schemas.microsoft.com/office/drawing/2014/main" id="{C974AB59-C4F4-449F-8B99-C0B379CF3732}"/>
              </a:ext>
            </a:extLst>
          </p:cNvPr>
          <p:cNvCxnSpPr>
            <a:stCxn id="570" idx="2"/>
            <a:endCxn id="556" idx="6"/>
          </p:cNvCxnSpPr>
          <p:nvPr/>
        </p:nvCxnSpPr>
        <p:spPr>
          <a:xfrm flipH="1">
            <a:off x="838296" y="6071920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единительная линия 582">
            <a:extLst>
              <a:ext uri="{FF2B5EF4-FFF2-40B4-BE49-F238E27FC236}">
                <a16:creationId xmlns:a16="http://schemas.microsoft.com/office/drawing/2014/main" id="{C0F24907-D753-4EF9-A0B9-7A96A085022F}"/>
              </a:ext>
            </a:extLst>
          </p:cNvPr>
          <p:cNvCxnSpPr>
            <a:stCxn id="570" idx="6"/>
            <a:endCxn id="550" idx="2"/>
          </p:cNvCxnSpPr>
          <p:nvPr/>
        </p:nvCxnSpPr>
        <p:spPr>
          <a:xfrm flipV="1">
            <a:off x="1603343" y="4477815"/>
            <a:ext cx="411873" cy="15941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>
            <a:extLst>
              <a:ext uri="{FF2B5EF4-FFF2-40B4-BE49-F238E27FC236}">
                <a16:creationId xmlns:a16="http://schemas.microsoft.com/office/drawing/2014/main" id="{08BECC64-FBCD-4F6A-B5B8-BDD0D3F9F7F5}"/>
              </a:ext>
            </a:extLst>
          </p:cNvPr>
          <p:cNvCxnSpPr>
            <a:stCxn id="551" idx="2"/>
            <a:endCxn id="570" idx="6"/>
          </p:cNvCxnSpPr>
          <p:nvPr/>
        </p:nvCxnSpPr>
        <p:spPr>
          <a:xfrm flipH="1">
            <a:off x="1603343" y="4876180"/>
            <a:ext cx="411873" cy="11957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>
            <a:extLst>
              <a:ext uri="{FF2B5EF4-FFF2-40B4-BE49-F238E27FC236}">
                <a16:creationId xmlns:a16="http://schemas.microsoft.com/office/drawing/2014/main" id="{6A63AC45-E8E2-4060-9D1D-A4474169E73B}"/>
              </a:ext>
            </a:extLst>
          </p:cNvPr>
          <p:cNvCxnSpPr>
            <a:stCxn id="552" idx="2"/>
            <a:endCxn id="570" idx="6"/>
          </p:cNvCxnSpPr>
          <p:nvPr/>
        </p:nvCxnSpPr>
        <p:spPr>
          <a:xfrm flipH="1">
            <a:off x="1603343" y="5274548"/>
            <a:ext cx="411873" cy="7973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Прямая соединительная линия 585">
            <a:extLst>
              <a:ext uri="{FF2B5EF4-FFF2-40B4-BE49-F238E27FC236}">
                <a16:creationId xmlns:a16="http://schemas.microsoft.com/office/drawing/2014/main" id="{9116DE35-1A80-4271-9C7E-59058408E08D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1603343" y="5672917"/>
            <a:ext cx="411873" cy="3990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ADA6E59A-E087-426A-8C65-771D8427B3F0}"/>
              </a:ext>
            </a:extLst>
          </p:cNvPr>
          <p:cNvSpPr txBox="1"/>
          <p:nvPr/>
        </p:nvSpPr>
        <p:spPr>
          <a:xfrm>
            <a:off x="2689158" y="1493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92ED3B0-01B4-448D-ACA5-B745E4701D74}"/>
              </a:ext>
            </a:extLst>
          </p:cNvPr>
          <p:cNvSpPr txBox="1"/>
          <p:nvPr/>
        </p:nvSpPr>
        <p:spPr>
          <a:xfrm>
            <a:off x="6248428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297E3BBA-6CD6-4676-B575-73B33251B10A}"/>
              </a:ext>
            </a:extLst>
          </p:cNvPr>
          <p:cNvSpPr txBox="1"/>
          <p:nvPr/>
        </p:nvSpPr>
        <p:spPr>
          <a:xfrm>
            <a:off x="5532266" y="6158044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4y7643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dmnc 0,2</a:t>
            </a:r>
            <a:endParaRPr lang="ru-RU" b="1">
              <a:solidFill>
                <a:srgbClr val="CC9900"/>
              </a:solidFill>
              <a:latin typeface="Trebuchet MS" panose="020B0603020202020204" pitchFamily="34" charset="0"/>
            </a:endParaRP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C2420E36-D3AD-4B48-9F09-C2AD01C87316}"/>
              </a:ext>
            </a:extLst>
          </p:cNvPr>
          <p:cNvSpPr/>
          <p:nvPr/>
        </p:nvSpPr>
        <p:spPr>
          <a:xfrm>
            <a:off x="5794889" y="4322605"/>
            <a:ext cx="659167" cy="1740965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1" name="Прямоугольник 590">
            <a:extLst>
              <a:ext uri="{FF2B5EF4-FFF2-40B4-BE49-F238E27FC236}">
                <a16:creationId xmlns:a16="http://schemas.microsoft.com/office/drawing/2014/main" id="{F5B2EF01-B6EA-4E68-976B-9ED64FE04A99}"/>
              </a:ext>
            </a:extLst>
          </p:cNvPr>
          <p:cNvSpPr/>
          <p:nvPr/>
        </p:nvSpPr>
        <p:spPr>
          <a:xfrm>
            <a:off x="2232702" y="4279282"/>
            <a:ext cx="611042" cy="1440491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8CAEC452-C7B2-4E0C-9F9F-074357687AEE}"/>
              </a:ext>
            </a:extLst>
          </p:cNvPr>
          <p:cNvSpPr/>
          <p:nvPr/>
        </p:nvSpPr>
        <p:spPr>
          <a:xfrm>
            <a:off x="1498263" y="1250876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4" name="Прямоугольник 623">
            <a:extLst>
              <a:ext uri="{FF2B5EF4-FFF2-40B4-BE49-F238E27FC236}">
                <a16:creationId xmlns:a16="http://schemas.microsoft.com/office/drawing/2014/main" id="{DD536068-D629-42E9-9B6F-672A40F58F81}"/>
              </a:ext>
            </a:extLst>
          </p:cNvPr>
          <p:cNvSpPr/>
          <p:nvPr/>
        </p:nvSpPr>
        <p:spPr>
          <a:xfrm>
            <a:off x="5090150" y="1227492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5" name="Прямоугольник 624">
            <a:extLst>
              <a:ext uri="{FF2B5EF4-FFF2-40B4-BE49-F238E27FC236}">
                <a16:creationId xmlns:a16="http://schemas.microsoft.com/office/drawing/2014/main" id="{3F2E23AA-104F-4EE4-91C8-A846A5648CBF}"/>
              </a:ext>
            </a:extLst>
          </p:cNvPr>
          <p:cNvSpPr/>
          <p:nvPr/>
        </p:nvSpPr>
        <p:spPr>
          <a:xfrm>
            <a:off x="4276559" y="4052794"/>
            <a:ext cx="683662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6" name="Прямоугольник 625">
            <a:extLst>
              <a:ext uri="{FF2B5EF4-FFF2-40B4-BE49-F238E27FC236}">
                <a16:creationId xmlns:a16="http://schemas.microsoft.com/office/drawing/2014/main" id="{3862D7F3-C134-4C29-BFE5-D4771CC54312}"/>
              </a:ext>
            </a:extLst>
          </p:cNvPr>
          <p:cNvSpPr/>
          <p:nvPr/>
        </p:nvSpPr>
        <p:spPr>
          <a:xfrm>
            <a:off x="4312967" y="835767"/>
            <a:ext cx="60825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7" name="Прямоугольник 626">
            <a:extLst>
              <a:ext uri="{FF2B5EF4-FFF2-40B4-BE49-F238E27FC236}">
                <a16:creationId xmlns:a16="http://schemas.microsoft.com/office/drawing/2014/main" id="{0488F57F-1C7F-4BD8-8663-1B26D8D61670}"/>
              </a:ext>
            </a:extLst>
          </p:cNvPr>
          <p:cNvSpPr/>
          <p:nvPr/>
        </p:nvSpPr>
        <p:spPr>
          <a:xfrm>
            <a:off x="693754" y="860975"/>
            <a:ext cx="65828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8" name="Прямоугольник 627">
            <a:extLst>
              <a:ext uri="{FF2B5EF4-FFF2-40B4-BE49-F238E27FC236}">
                <a16:creationId xmlns:a16="http://schemas.microsoft.com/office/drawing/2014/main" id="{CF35509D-3537-45D2-A13F-5A14E4703743}"/>
              </a:ext>
            </a:extLst>
          </p:cNvPr>
          <p:cNvSpPr/>
          <p:nvPr/>
        </p:nvSpPr>
        <p:spPr>
          <a:xfrm>
            <a:off x="726900" y="3840773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65" name="Таблица 364">
            <a:extLst>
              <a:ext uri="{FF2B5EF4-FFF2-40B4-BE49-F238E27FC236}">
                <a16:creationId xmlns:a16="http://schemas.microsoft.com/office/drawing/2014/main" id="{94AD3FA2-D6C6-49B2-AA8C-DBB4AE937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909091"/>
              </p:ext>
            </p:extLst>
          </p:nvPr>
        </p:nvGraphicFramePr>
        <p:xfrm>
          <a:off x="7569802" y="3827982"/>
          <a:ext cx="2764014" cy="17859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60669">
                  <a:extLst>
                    <a:ext uri="{9D8B030D-6E8A-4147-A177-3AD203B41FA5}">
                      <a16:colId xmlns:a16="http://schemas.microsoft.com/office/drawing/2014/main" val="984726216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4166980017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1572829478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3307891296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781361113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1812081119"/>
                    </a:ext>
                  </a:extLst>
                </a:gridCol>
              </a:tblGrid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86850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09080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2,1</a:t>
                      </a:r>
                      <a:endParaRPr lang="ru-RU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47743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3,1</a:t>
                      </a:r>
                      <a:endParaRPr lang="ru-RU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79487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4,1</a:t>
                      </a:r>
                      <a:endParaRPr lang="ru-RU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328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570890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54044"/>
                  </a:ext>
                </a:extLst>
              </a:tr>
            </a:tbl>
          </a:graphicData>
        </a:graphic>
      </p:graphicFrame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B06955FF-E0B8-4D33-B0B6-954D04EE613C}"/>
              </a:ext>
            </a:extLst>
          </p:cNvPr>
          <p:cNvCxnSpPr/>
          <p:nvPr/>
        </p:nvCxnSpPr>
        <p:spPr>
          <a:xfrm flipV="1">
            <a:off x="5034714" y="3983336"/>
            <a:ext cx="2535088" cy="3943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Правая фигурная скобка 367">
            <a:extLst>
              <a:ext uri="{FF2B5EF4-FFF2-40B4-BE49-F238E27FC236}">
                <a16:creationId xmlns:a16="http://schemas.microsoft.com/office/drawing/2014/main" id="{0B0A6A93-D3C7-43FF-8F3E-5F97118B6A15}"/>
              </a:ext>
            </a:extLst>
          </p:cNvPr>
          <p:cNvSpPr/>
          <p:nvPr/>
        </p:nvSpPr>
        <p:spPr>
          <a:xfrm>
            <a:off x="10748332" y="3814860"/>
            <a:ext cx="231302" cy="1689725"/>
          </a:xfrm>
          <a:prstGeom prst="rightBrace">
            <a:avLst>
              <a:gd name="adj1" fmla="val 9986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8C4AC39A-2DB8-4E61-816C-DEF4EF5C6EEC}"/>
              </a:ext>
            </a:extLst>
          </p:cNvPr>
          <p:cNvSpPr/>
          <p:nvPr/>
        </p:nvSpPr>
        <p:spPr>
          <a:xfrm>
            <a:off x="11252872" y="4475056"/>
            <a:ext cx="932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L[0]=7</a:t>
            </a:r>
            <a:endParaRPr lang="ru-RU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641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4893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2015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19138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1988119" y="2878493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8418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8418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8418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8418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8418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8418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8418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8418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8418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8418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8418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8418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8418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8418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8418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8418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8418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8418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8418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8418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8418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8418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8418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8418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8418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8418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8418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8418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5541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5541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5541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5541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5541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5541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5541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5541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5541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5541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5541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5541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5541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531472" y="754185"/>
            <a:ext cx="310415" cy="2302253"/>
            <a:chOff x="632036" y="72471"/>
            <a:chExt cx="443883" cy="3292138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2437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19559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919A674-4B22-43F8-B3F2-E0A07759B1C0}"/>
              </a:ext>
            </a:extLst>
          </p:cNvPr>
          <p:cNvSpPr txBox="1"/>
          <p:nvPr/>
        </p:nvSpPr>
        <p:spPr>
          <a:xfrm>
            <a:off x="2060981" y="6106512"/>
            <a:ext cx="11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64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C047E1-8585-44CC-AB87-0549892965A0}"/>
              </a:ext>
            </a:extLst>
          </p:cNvPr>
          <p:cNvSpPr txBox="1"/>
          <p:nvPr/>
        </p:nvSpPr>
        <p:spPr>
          <a:xfrm>
            <a:off x="4065669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98D3252-DEC2-46FD-984A-A98425851D5C}"/>
              </a:ext>
            </a:extLst>
          </p:cNvPr>
          <p:cNvSpPr txBox="1"/>
          <p:nvPr/>
        </p:nvSpPr>
        <p:spPr>
          <a:xfrm>
            <a:off x="477790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3B26A36-DF95-4804-800B-AF40EFAFAEE0}"/>
              </a:ext>
            </a:extLst>
          </p:cNvPr>
          <p:cNvSpPr txBox="1"/>
          <p:nvPr/>
        </p:nvSpPr>
        <p:spPr>
          <a:xfrm>
            <a:off x="5490141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2B01DF51-1C08-4192-825A-6A31F86D2401}"/>
              </a:ext>
            </a:extLst>
          </p:cNvPr>
          <p:cNvSpPr txBox="1"/>
          <p:nvPr/>
        </p:nvSpPr>
        <p:spPr>
          <a:xfrm>
            <a:off x="5436311" y="3191738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y753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dmnc 0,8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14" name="Прямая соединительная линия 413">
            <a:extLst>
              <a:ext uri="{FF2B5EF4-FFF2-40B4-BE49-F238E27FC236}">
                <a16:creationId xmlns:a16="http://schemas.microsoft.com/office/drawing/2014/main" id="{F12882C0-1437-463C-BAC3-17AB4546F354}"/>
              </a:ext>
            </a:extLst>
          </p:cNvPr>
          <p:cNvCxnSpPr>
            <a:stCxn id="465" idx="6"/>
            <a:endCxn id="473" idx="2"/>
          </p:cNvCxnSpPr>
          <p:nvPr/>
        </p:nvCxnSpPr>
        <p:spPr>
          <a:xfrm>
            <a:off x="4418208" y="90381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>
            <a:extLst>
              <a:ext uri="{FF2B5EF4-FFF2-40B4-BE49-F238E27FC236}">
                <a16:creationId xmlns:a16="http://schemas.microsoft.com/office/drawing/2014/main" id="{269DBF64-23D9-4EF1-9B4F-33685E5DD5C1}"/>
              </a:ext>
            </a:extLst>
          </p:cNvPr>
          <p:cNvCxnSpPr>
            <a:stCxn id="465" idx="6"/>
            <a:endCxn id="474" idx="2"/>
          </p:cNvCxnSpPr>
          <p:nvPr/>
        </p:nvCxnSpPr>
        <p:spPr>
          <a:xfrm>
            <a:off x="4418208" y="903818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527E82E3-2320-4328-8896-B06E60147F1A}"/>
              </a:ext>
            </a:extLst>
          </p:cNvPr>
          <p:cNvCxnSpPr>
            <a:stCxn id="465" idx="6"/>
            <a:endCxn id="475" idx="2"/>
          </p:cNvCxnSpPr>
          <p:nvPr/>
        </p:nvCxnSpPr>
        <p:spPr>
          <a:xfrm>
            <a:off x="4418208" y="903818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7CD38181-7FA9-4E09-966E-BA489A2CC46E}"/>
              </a:ext>
            </a:extLst>
          </p:cNvPr>
          <p:cNvCxnSpPr>
            <a:stCxn id="465" idx="6"/>
            <a:endCxn id="476" idx="2"/>
          </p:cNvCxnSpPr>
          <p:nvPr/>
        </p:nvCxnSpPr>
        <p:spPr>
          <a:xfrm>
            <a:off x="4418208" y="903818"/>
            <a:ext cx="401821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E3441BBB-13CC-4C4D-9F8D-2099D90270B9}"/>
              </a:ext>
            </a:extLst>
          </p:cNvPr>
          <p:cNvCxnSpPr>
            <a:stCxn id="465" idx="6"/>
            <a:endCxn id="477" idx="2"/>
          </p:cNvCxnSpPr>
          <p:nvPr/>
        </p:nvCxnSpPr>
        <p:spPr>
          <a:xfrm>
            <a:off x="4418208" y="903818"/>
            <a:ext cx="401821" cy="199183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B459F085-E69C-446A-B5A4-87BE35336C6D}"/>
              </a:ext>
            </a:extLst>
          </p:cNvPr>
          <p:cNvCxnSpPr>
            <a:stCxn id="466" idx="6"/>
            <a:endCxn id="473" idx="2"/>
          </p:cNvCxnSpPr>
          <p:nvPr/>
        </p:nvCxnSpPr>
        <p:spPr>
          <a:xfrm flipV="1">
            <a:off x="4418208" y="130218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D5A3071F-50CF-405F-90C5-28DF66497A9B}"/>
              </a:ext>
            </a:extLst>
          </p:cNvPr>
          <p:cNvCxnSpPr>
            <a:stCxn id="466" idx="6"/>
            <a:endCxn id="474" idx="2"/>
          </p:cNvCxnSpPr>
          <p:nvPr/>
        </p:nvCxnSpPr>
        <p:spPr>
          <a:xfrm>
            <a:off x="4418208" y="1302186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876E6881-2AC1-4C34-9ECF-78C85ABF6F0C}"/>
              </a:ext>
            </a:extLst>
          </p:cNvPr>
          <p:cNvCxnSpPr>
            <a:stCxn id="466" idx="6"/>
            <a:endCxn id="475" idx="2"/>
          </p:cNvCxnSpPr>
          <p:nvPr/>
        </p:nvCxnSpPr>
        <p:spPr>
          <a:xfrm>
            <a:off x="4418208" y="1302186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C344089B-CF13-4BB2-884B-1556768D9896}"/>
              </a:ext>
            </a:extLst>
          </p:cNvPr>
          <p:cNvCxnSpPr>
            <a:stCxn id="466" idx="6"/>
            <a:endCxn id="476" idx="2"/>
          </p:cNvCxnSpPr>
          <p:nvPr/>
        </p:nvCxnSpPr>
        <p:spPr>
          <a:xfrm>
            <a:off x="4418208" y="1302186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A402B545-1160-4BFF-948C-37A3C62434BA}"/>
              </a:ext>
            </a:extLst>
          </p:cNvPr>
          <p:cNvCxnSpPr>
            <a:stCxn id="466" idx="6"/>
            <a:endCxn id="477" idx="2"/>
          </p:cNvCxnSpPr>
          <p:nvPr/>
        </p:nvCxnSpPr>
        <p:spPr>
          <a:xfrm>
            <a:off x="4418208" y="1302186"/>
            <a:ext cx="401821" cy="159346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единительная линия 423">
            <a:extLst>
              <a:ext uri="{FF2B5EF4-FFF2-40B4-BE49-F238E27FC236}">
                <a16:creationId xmlns:a16="http://schemas.microsoft.com/office/drawing/2014/main" id="{D421EA0A-2732-44B3-8A2C-9277109C0610}"/>
              </a:ext>
            </a:extLst>
          </p:cNvPr>
          <p:cNvCxnSpPr>
            <a:stCxn id="467" idx="6"/>
            <a:endCxn id="473" idx="2"/>
          </p:cNvCxnSpPr>
          <p:nvPr/>
        </p:nvCxnSpPr>
        <p:spPr>
          <a:xfrm flipV="1">
            <a:off x="4418208" y="1302185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единительная линия 424">
            <a:extLst>
              <a:ext uri="{FF2B5EF4-FFF2-40B4-BE49-F238E27FC236}">
                <a16:creationId xmlns:a16="http://schemas.microsoft.com/office/drawing/2014/main" id="{8396D874-9799-4906-A727-4893519E9AF4}"/>
              </a:ext>
            </a:extLst>
          </p:cNvPr>
          <p:cNvCxnSpPr>
            <a:stCxn id="467" idx="6"/>
            <a:endCxn id="474" idx="2"/>
          </p:cNvCxnSpPr>
          <p:nvPr/>
        </p:nvCxnSpPr>
        <p:spPr>
          <a:xfrm>
            <a:off x="4418208" y="1700553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>
            <a:extLst>
              <a:ext uri="{FF2B5EF4-FFF2-40B4-BE49-F238E27FC236}">
                <a16:creationId xmlns:a16="http://schemas.microsoft.com/office/drawing/2014/main" id="{0CE16A38-744E-4ECF-BE2F-E93F8BBC9F7D}"/>
              </a:ext>
            </a:extLst>
          </p:cNvPr>
          <p:cNvCxnSpPr>
            <a:stCxn id="467" idx="6"/>
            <a:endCxn id="475" idx="2"/>
          </p:cNvCxnSpPr>
          <p:nvPr/>
        </p:nvCxnSpPr>
        <p:spPr>
          <a:xfrm>
            <a:off x="4418208" y="1700553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>
            <a:extLst>
              <a:ext uri="{FF2B5EF4-FFF2-40B4-BE49-F238E27FC236}">
                <a16:creationId xmlns:a16="http://schemas.microsoft.com/office/drawing/2014/main" id="{36F7D40B-49CA-454F-9966-22FF6C9E167A}"/>
              </a:ext>
            </a:extLst>
          </p:cNvPr>
          <p:cNvCxnSpPr>
            <a:stCxn id="467" idx="6"/>
            <a:endCxn id="476" idx="2"/>
          </p:cNvCxnSpPr>
          <p:nvPr/>
        </p:nvCxnSpPr>
        <p:spPr>
          <a:xfrm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>
            <a:extLst>
              <a:ext uri="{FF2B5EF4-FFF2-40B4-BE49-F238E27FC236}">
                <a16:creationId xmlns:a16="http://schemas.microsoft.com/office/drawing/2014/main" id="{8DDBF6F7-C61E-4D67-8000-95A403B45D6D}"/>
              </a:ext>
            </a:extLst>
          </p:cNvPr>
          <p:cNvCxnSpPr>
            <a:stCxn id="467" idx="6"/>
            <a:endCxn id="477" idx="2"/>
          </p:cNvCxnSpPr>
          <p:nvPr/>
        </p:nvCxnSpPr>
        <p:spPr>
          <a:xfrm>
            <a:off x="4418208" y="1700553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DF142B9C-0D13-4DFD-BA8E-F4EEF3D974FC}"/>
              </a:ext>
            </a:extLst>
          </p:cNvPr>
          <p:cNvCxnSpPr>
            <a:stCxn id="468" idx="6"/>
            <a:endCxn id="473" idx="2"/>
          </p:cNvCxnSpPr>
          <p:nvPr/>
        </p:nvCxnSpPr>
        <p:spPr>
          <a:xfrm flipV="1">
            <a:off x="4418208" y="1302185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63B04747-3F21-4C36-8763-561A9AD5AF6C}"/>
              </a:ext>
            </a:extLst>
          </p:cNvPr>
          <p:cNvCxnSpPr>
            <a:stCxn id="468" idx="6"/>
            <a:endCxn id="474" idx="2"/>
          </p:cNvCxnSpPr>
          <p:nvPr/>
        </p:nvCxnSpPr>
        <p:spPr>
          <a:xfrm flipV="1">
            <a:off x="4418208" y="1700553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8EC20CC5-02ED-43F1-9142-DBC8FF7D9AB8}"/>
              </a:ext>
            </a:extLst>
          </p:cNvPr>
          <p:cNvCxnSpPr>
            <a:stCxn id="468" idx="6"/>
            <a:endCxn id="475" idx="2"/>
          </p:cNvCxnSpPr>
          <p:nvPr/>
        </p:nvCxnSpPr>
        <p:spPr>
          <a:xfrm flipV="1">
            <a:off x="4418208" y="2098920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C8C7D5D1-8FE6-47D0-B14B-B8D1238BD4D5}"/>
              </a:ext>
            </a:extLst>
          </p:cNvPr>
          <p:cNvCxnSpPr>
            <a:stCxn id="468" idx="6"/>
            <a:endCxn id="476" idx="2"/>
          </p:cNvCxnSpPr>
          <p:nvPr/>
        </p:nvCxnSpPr>
        <p:spPr>
          <a:xfrm>
            <a:off x="4418208" y="2098921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B0FB6-2E4C-4547-8D1B-B55E4290AE87}"/>
              </a:ext>
            </a:extLst>
          </p:cNvPr>
          <p:cNvCxnSpPr>
            <a:stCxn id="468" idx="6"/>
            <a:endCxn id="477" idx="2"/>
          </p:cNvCxnSpPr>
          <p:nvPr/>
        </p:nvCxnSpPr>
        <p:spPr>
          <a:xfrm>
            <a:off x="4418208" y="2098921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6EBFD9C-7D17-4768-A315-A2D5F01DDF57}"/>
              </a:ext>
            </a:extLst>
          </p:cNvPr>
          <p:cNvCxnSpPr>
            <a:stCxn id="469" idx="6"/>
            <a:endCxn id="473" idx="2"/>
          </p:cNvCxnSpPr>
          <p:nvPr/>
        </p:nvCxnSpPr>
        <p:spPr>
          <a:xfrm flipV="1">
            <a:off x="4418208" y="1302185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CAA5D948-3BF7-4ECB-BF83-E17378AC7475}"/>
              </a:ext>
            </a:extLst>
          </p:cNvPr>
          <p:cNvCxnSpPr>
            <a:stCxn id="469" idx="6"/>
            <a:endCxn id="474" idx="2"/>
          </p:cNvCxnSpPr>
          <p:nvPr/>
        </p:nvCxnSpPr>
        <p:spPr>
          <a:xfrm flipV="1"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E6F1D7BD-480C-4DAF-A283-A28379043459}"/>
              </a:ext>
            </a:extLst>
          </p:cNvPr>
          <p:cNvCxnSpPr>
            <a:stCxn id="469" idx="6"/>
            <a:endCxn id="475" idx="2"/>
          </p:cNvCxnSpPr>
          <p:nvPr/>
        </p:nvCxnSpPr>
        <p:spPr>
          <a:xfrm flipV="1">
            <a:off x="4418208" y="2098920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5AED73C5-78E0-463C-BB5B-08117E4EE508}"/>
              </a:ext>
            </a:extLst>
          </p:cNvPr>
          <p:cNvCxnSpPr>
            <a:stCxn id="469" idx="6"/>
            <a:endCxn id="476" idx="2"/>
          </p:cNvCxnSpPr>
          <p:nvPr/>
        </p:nvCxnSpPr>
        <p:spPr>
          <a:xfrm>
            <a:off x="4418208" y="2497288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74FB0A72-FEDA-4518-8184-5AA2059A8A7C}"/>
              </a:ext>
            </a:extLst>
          </p:cNvPr>
          <p:cNvCxnSpPr>
            <a:stCxn id="469" idx="6"/>
            <a:endCxn id="477" idx="2"/>
          </p:cNvCxnSpPr>
          <p:nvPr/>
        </p:nvCxnSpPr>
        <p:spPr>
          <a:xfrm>
            <a:off x="4418208" y="249728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1CBCE338-FBC3-4AD0-95F3-1F65840C33AD}"/>
              </a:ext>
            </a:extLst>
          </p:cNvPr>
          <p:cNvCxnSpPr>
            <a:stCxn id="470" idx="6"/>
            <a:endCxn id="473" idx="2"/>
          </p:cNvCxnSpPr>
          <p:nvPr/>
        </p:nvCxnSpPr>
        <p:spPr>
          <a:xfrm flipV="1">
            <a:off x="4418208" y="1302185"/>
            <a:ext cx="401821" cy="159347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97C06F50-0DA9-465D-B285-2A4562F4CEB3}"/>
              </a:ext>
            </a:extLst>
          </p:cNvPr>
          <p:cNvCxnSpPr>
            <a:stCxn id="470" idx="6"/>
            <a:endCxn id="474" idx="2"/>
          </p:cNvCxnSpPr>
          <p:nvPr/>
        </p:nvCxnSpPr>
        <p:spPr>
          <a:xfrm flipV="1">
            <a:off x="4418208" y="1700553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22CD5E08-5735-4840-ADE8-C44EBCF5E359}"/>
              </a:ext>
            </a:extLst>
          </p:cNvPr>
          <p:cNvCxnSpPr>
            <a:stCxn id="470" idx="6"/>
            <a:endCxn id="475" idx="2"/>
          </p:cNvCxnSpPr>
          <p:nvPr/>
        </p:nvCxnSpPr>
        <p:spPr>
          <a:xfrm flipV="1">
            <a:off x="4418208" y="2098920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87982775-0A07-4041-A4B5-65732FB11936}"/>
              </a:ext>
            </a:extLst>
          </p:cNvPr>
          <p:cNvCxnSpPr>
            <a:stCxn id="470" idx="6"/>
            <a:endCxn id="476" idx="2"/>
          </p:cNvCxnSpPr>
          <p:nvPr/>
        </p:nvCxnSpPr>
        <p:spPr>
          <a:xfrm flipV="1">
            <a:off x="4418208" y="2497288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7A46AF4A-C2C1-49DA-8524-9754FA4CF7B9}"/>
              </a:ext>
            </a:extLst>
          </p:cNvPr>
          <p:cNvCxnSpPr>
            <a:stCxn id="470" idx="6"/>
            <a:endCxn id="477" idx="2"/>
          </p:cNvCxnSpPr>
          <p:nvPr/>
        </p:nvCxnSpPr>
        <p:spPr>
          <a:xfrm flipV="1">
            <a:off x="4418208" y="289565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CDE31B2A-8028-4D98-B700-38D286925AFA}"/>
              </a:ext>
            </a:extLst>
          </p:cNvPr>
          <p:cNvCxnSpPr>
            <a:stCxn id="471" idx="6"/>
            <a:endCxn id="473" idx="2"/>
          </p:cNvCxnSpPr>
          <p:nvPr/>
        </p:nvCxnSpPr>
        <p:spPr>
          <a:xfrm flipV="1">
            <a:off x="4418207" y="1302185"/>
            <a:ext cx="401822" cy="199183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541CF82A-817D-4402-8B0D-B1578C98D50F}"/>
              </a:ext>
            </a:extLst>
          </p:cNvPr>
          <p:cNvCxnSpPr>
            <a:stCxn id="471" idx="6"/>
            <a:endCxn id="474" idx="2"/>
          </p:cNvCxnSpPr>
          <p:nvPr/>
        </p:nvCxnSpPr>
        <p:spPr>
          <a:xfrm flipV="1">
            <a:off x="4418207" y="1700553"/>
            <a:ext cx="401822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702E50B4-7108-4DFB-913D-B72DF36096A1}"/>
              </a:ext>
            </a:extLst>
          </p:cNvPr>
          <p:cNvCxnSpPr>
            <a:stCxn id="471" idx="6"/>
            <a:endCxn id="475" idx="2"/>
          </p:cNvCxnSpPr>
          <p:nvPr/>
        </p:nvCxnSpPr>
        <p:spPr>
          <a:xfrm flipV="1">
            <a:off x="4418207" y="2098920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1F820130-AFED-467E-A3ED-EB4D5A45590D}"/>
              </a:ext>
            </a:extLst>
          </p:cNvPr>
          <p:cNvCxnSpPr>
            <a:stCxn id="471" idx="6"/>
            <a:endCxn id="476" idx="2"/>
          </p:cNvCxnSpPr>
          <p:nvPr/>
        </p:nvCxnSpPr>
        <p:spPr>
          <a:xfrm flipV="1">
            <a:off x="4418207" y="2497288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2E420872-CF8D-45C7-A3A3-5A52FA976264}"/>
              </a:ext>
            </a:extLst>
          </p:cNvPr>
          <p:cNvCxnSpPr>
            <a:stCxn id="471" idx="6"/>
            <a:endCxn id="477" idx="2"/>
          </p:cNvCxnSpPr>
          <p:nvPr/>
        </p:nvCxnSpPr>
        <p:spPr>
          <a:xfrm flipV="1">
            <a:off x="4418207" y="289565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50F535CD-94EF-4031-A820-9C35A4941A15}"/>
              </a:ext>
            </a:extLst>
          </p:cNvPr>
          <p:cNvCxnSpPr>
            <a:stCxn id="473" idx="6"/>
            <a:endCxn id="479" idx="2"/>
          </p:cNvCxnSpPr>
          <p:nvPr/>
        </p:nvCxnSpPr>
        <p:spPr>
          <a:xfrm>
            <a:off x="5130444" y="130218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3C64484-6311-4B1B-8908-17E6C1E3CE0D}"/>
              </a:ext>
            </a:extLst>
          </p:cNvPr>
          <p:cNvCxnSpPr>
            <a:stCxn id="473" idx="6"/>
            <a:endCxn id="480" idx="2"/>
          </p:cNvCxnSpPr>
          <p:nvPr/>
        </p:nvCxnSpPr>
        <p:spPr>
          <a:xfrm>
            <a:off x="5130444" y="1302185"/>
            <a:ext cx="401822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0EA2AF4C-96FA-4C6F-9520-D3CD62A9CCB0}"/>
              </a:ext>
            </a:extLst>
          </p:cNvPr>
          <p:cNvCxnSpPr>
            <a:stCxn id="473" idx="6"/>
            <a:endCxn id="481" idx="2"/>
          </p:cNvCxnSpPr>
          <p:nvPr/>
        </p:nvCxnSpPr>
        <p:spPr>
          <a:xfrm>
            <a:off x="5130444" y="1302187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A019B70E-CEEF-4697-918A-C9E3F5F909B5}"/>
              </a:ext>
            </a:extLst>
          </p:cNvPr>
          <p:cNvCxnSpPr>
            <a:stCxn id="474" idx="6"/>
            <a:endCxn id="479" idx="2"/>
          </p:cNvCxnSpPr>
          <p:nvPr/>
        </p:nvCxnSpPr>
        <p:spPr>
          <a:xfrm>
            <a:off x="5130444" y="1700553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367FC416-F619-4780-8AF6-7B9A894481C1}"/>
              </a:ext>
            </a:extLst>
          </p:cNvPr>
          <p:cNvCxnSpPr>
            <a:stCxn id="474" idx="6"/>
            <a:endCxn id="480" idx="2"/>
          </p:cNvCxnSpPr>
          <p:nvPr/>
        </p:nvCxnSpPr>
        <p:spPr>
          <a:xfrm>
            <a:off x="5130444" y="1700553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5B2145ED-48DF-4ED0-9E6A-CEC6AECDBC7C}"/>
              </a:ext>
            </a:extLst>
          </p:cNvPr>
          <p:cNvCxnSpPr>
            <a:stCxn id="474" idx="6"/>
            <a:endCxn id="481" idx="2"/>
          </p:cNvCxnSpPr>
          <p:nvPr/>
        </p:nvCxnSpPr>
        <p:spPr>
          <a:xfrm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E28696B0-3A4E-4AED-A17F-74CA6B8AE869}"/>
              </a:ext>
            </a:extLst>
          </p:cNvPr>
          <p:cNvCxnSpPr>
            <a:stCxn id="475" idx="6"/>
            <a:endCxn id="479" idx="2"/>
          </p:cNvCxnSpPr>
          <p:nvPr/>
        </p:nvCxnSpPr>
        <p:spPr>
          <a:xfrm flipV="1">
            <a:off x="5130444" y="1700555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единительная линия 455">
            <a:extLst>
              <a:ext uri="{FF2B5EF4-FFF2-40B4-BE49-F238E27FC236}">
                <a16:creationId xmlns:a16="http://schemas.microsoft.com/office/drawing/2014/main" id="{3E48DA49-C05C-4CC0-A9A4-0DD837EDDCAE}"/>
              </a:ext>
            </a:extLst>
          </p:cNvPr>
          <p:cNvCxnSpPr>
            <a:cxnSpLocks/>
            <a:stCxn id="475" idx="6"/>
            <a:endCxn id="480" idx="2"/>
          </p:cNvCxnSpPr>
          <p:nvPr/>
        </p:nvCxnSpPr>
        <p:spPr>
          <a:xfrm>
            <a:off x="5130444" y="2098922"/>
            <a:ext cx="401822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>
            <a:extLst>
              <a:ext uri="{FF2B5EF4-FFF2-40B4-BE49-F238E27FC236}">
                <a16:creationId xmlns:a16="http://schemas.microsoft.com/office/drawing/2014/main" id="{25307B6B-F650-499D-85C6-50B8230B6DCE}"/>
              </a:ext>
            </a:extLst>
          </p:cNvPr>
          <p:cNvCxnSpPr>
            <a:cxnSpLocks/>
            <a:stCxn id="475" idx="6"/>
            <a:endCxn id="481" idx="2"/>
          </p:cNvCxnSpPr>
          <p:nvPr/>
        </p:nvCxnSpPr>
        <p:spPr>
          <a:xfrm>
            <a:off x="5130444" y="2098920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>
            <a:extLst>
              <a:ext uri="{FF2B5EF4-FFF2-40B4-BE49-F238E27FC236}">
                <a16:creationId xmlns:a16="http://schemas.microsoft.com/office/drawing/2014/main" id="{C825A822-5440-4DA9-9D44-AE51E26FA712}"/>
              </a:ext>
            </a:extLst>
          </p:cNvPr>
          <p:cNvCxnSpPr>
            <a:stCxn id="476" idx="6"/>
            <a:endCxn id="479" idx="2"/>
          </p:cNvCxnSpPr>
          <p:nvPr/>
        </p:nvCxnSpPr>
        <p:spPr>
          <a:xfrm flipV="1"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Прямая соединительная линия 458">
            <a:extLst>
              <a:ext uri="{FF2B5EF4-FFF2-40B4-BE49-F238E27FC236}">
                <a16:creationId xmlns:a16="http://schemas.microsoft.com/office/drawing/2014/main" id="{2466297F-9857-462D-80A5-893A41598BF8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 flipV="1">
            <a:off x="5130444" y="2098923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>
            <a:extLst>
              <a:ext uri="{FF2B5EF4-FFF2-40B4-BE49-F238E27FC236}">
                <a16:creationId xmlns:a16="http://schemas.microsoft.com/office/drawing/2014/main" id="{7D87F791-594E-44B9-9010-6E5340681381}"/>
              </a:ext>
            </a:extLst>
          </p:cNvPr>
          <p:cNvCxnSpPr>
            <a:cxnSpLocks/>
            <a:stCxn id="476" idx="6"/>
            <a:endCxn id="481" idx="2"/>
          </p:cNvCxnSpPr>
          <p:nvPr/>
        </p:nvCxnSpPr>
        <p:spPr>
          <a:xfrm>
            <a:off x="5130444" y="2497288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единительная линия 460">
            <a:extLst>
              <a:ext uri="{FF2B5EF4-FFF2-40B4-BE49-F238E27FC236}">
                <a16:creationId xmlns:a16="http://schemas.microsoft.com/office/drawing/2014/main" id="{9E0E8B1C-DA59-4C20-B6A3-A49B39D76F2C}"/>
              </a:ext>
            </a:extLst>
          </p:cNvPr>
          <p:cNvCxnSpPr>
            <a:stCxn id="477" idx="6"/>
            <a:endCxn id="479" idx="2"/>
          </p:cNvCxnSpPr>
          <p:nvPr/>
        </p:nvCxnSpPr>
        <p:spPr>
          <a:xfrm flipV="1">
            <a:off x="5130444" y="1700553"/>
            <a:ext cx="401822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>
            <a:extLst>
              <a:ext uri="{FF2B5EF4-FFF2-40B4-BE49-F238E27FC236}">
                <a16:creationId xmlns:a16="http://schemas.microsoft.com/office/drawing/2014/main" id="{A4BFCDCE-DCA9-4554-A8AC-BF6459B82471}"/>
              </a:ext>
            </a:extLst>
          </p:cNvPr>
          <p:cNvCxnSpPr>
            <a:cxnSpLocks/>
            <a:stCxn id="477" idx="6"/>
            <a:endCxn id="480" idx="2"/>
          </p:cNvCxnSpPr>
          <p:nvPr/>
        </p:nvCxnSpPr>
        <p:spPr>
          <a:xfrm flipV="1">
            <a:off x="5130444" y="2098921"/>
            <a:ext cx="401822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единительная линия 462">
            <a:extLst>
              <a:ext uri="{FF2B5EF4-FFF2-40B4-BE49-F238E27FC236}">
                <a16:creationId xmlns:a16="http://schemas.microsoft.com/office/drawing/2014/main" id="{4AC131ED-BF59-4AC7-8595-CF3CF317CAFE}"/>
              </a:ext>
            </a:extLst>
          </p:cNvPr>
          <p:cNvCxnSpPr>
            <a:cxnSpLocks/>
            <a:stCxn id="477" idx="6"/>
            <a:endCxn id="481" idx="2"/>
          </p:cNvCxnSpPr>
          <p:nvPr/>
        </p:nvCxnSpPr>
        <p:spPr>
          <a:xfrm flipV="1">
            <a:off x="5130444" y="2497290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Группа 463">
            <a:extLst>
              <a:ext uri="{FF2B5EF4-FFF2-40B4-BE49-F238E27FC236}">
                <a16:creationId xmlns:a16="http://schemas.microsoft.com/office/drawing/2014/main" id="{C5B93D98-6B77-4451-95C5-B2AD950620DA}"/>
              </a:ext>
            </a:extLst>
          </p:cNvPr>
          <p:cNvGrpSpPr/>
          <p:nvPr/>
        </p:nvGrpSpPr>
        <p:grpSpPr>
          <a:xfrm>
            <a:off x="4107792" y="748610"/>
            <a:ext cx="310416" cy="2700621"/>
            <a:chOff x="632035" y="72471"/>
            <a:chExt cx="443884" cy="3861789"/>
          </a:xfrm>
          <a:solidFill>
            <a:srgbClr val="9933FF"/>
          </a:solidFill>
        </p:grpSpPr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3DB426E7-A5DA-406D-A115-30BC934BE6C9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65410611-FEF6-417F-AD3C-CE8E5321695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5556799B-D8D6-4A5E-94A1-26F9147E3F7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B8D42CD2-D41D-41DB-821C-30301F5217B5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C3FE7C84-E83F-4159-88EE-1D81FFDFEB0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90CE0C53-0691-47EA-B834-3CE13AB7348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364C6699-F4CA-4A97-A1B3-264FDBB1515D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2" name="Группа 471">
            <a:extLst>
              <a:ext uri="{FF2B5EF4-FFF2-40B4-BE49-F238E27FC236}">
                <a16:creationId xmlns:a16="http://schemas.microsoft.com/office/drawing/2014/main" id="{D77EF0D5-9A69-4EFE-ACFB-E5BA1A093FD0}"/>
              </a:ext>
            </a:extLst>
          </p:cNvPr>
          <p:cNvGrpSpPr/>
          <p:nvPr/>
        </p:nvGrpSpPr>
        <p:grpSpPr>
          <a:xfrm>
            <a:off x="4820029" y="1146977"/>
            <a:ext cx="310415" cy="1903886"/>
            <a:chOff x="632036" y="642122"/>
            <a:chExt cx="443883" cy="2722487"/>
          </a:xfrm>
          <a:solidFill>
            <a:srgbClr val="9933FF"/>
          </a:solidFill>
        </p:grpSpPr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4358752A-F3B6-4882-B3FC-77BF29FE50A4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EFFD68D9-E9EF-408E-8F22-1A4635232E2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09C0552B-1FC1-4B1B-AA58-AC5CCFD8D8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94FBA97A-2716-4D51-8F38-4EF49101D41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F99AD69-E4CD-4A2F-A653-9C06E7D75D5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8" name="Группа 477">
            <a:extLst>
              <a:ext uri="{FF2B5EF4-FFF2-40B4-BE49-F238E27FC236}">
                <a16:creationId xmlns:a16="http://schemas.microsoft.com/office/drawing/2014/main" id="{532F1EEB-4693-4F1E-A8C9-315F7A8E34E0}"/>
              </a:ext>
            </a:extLst>
          </p:cNvPr>
          <p:cNvGrpSpPr/>
          <p:nvPr/>
        </p:nvGrpSpPr>
        <p:grpSpPr>
          <a:xfrm>
            <a:off x="5532268" y="1545347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4A2B90EA-CCE2-4C0F-B8F0-0953F7F84A3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F3D4BC1B-29FE-4D0D-B11B-03709D1597E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6B1A648-860D-4093-83F1-11C33BBCD49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914613" y="215927"/>
            <a:ext cx="3959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Наследование</a:t>
            </a:r>
            <a:r>
              <a:rPr lang="en-US" sz="1600" b="1">
                <a:latin typeface="Trebuchet MS" panose="020B0603020202020204" pitchFamily="34" charset="0"/>
              </a:rPr>
              <a:t> </a:t>
            </a:r>
            <a:r>
              <a:rPr lang="ru-RU" sz="1600" b="1">
                <a:latin typeface="Trebuchet MS" panose="020B0603020202020204" pitchFamily="34" charset="0"/>
              </a:rPr>
              <a:t>простое</a:t>
            </a:r>
            <a:r>
              <a:rPr lang="en-US" sz="1600" b="1">
                <a:latin typeface="Trebuchet MS" panose="020B0603020202020204" pitchFamily="34" charset="0"/>
              </a:rPr>
              <a:t>, </a:t>
            </a:r>
            <a:r>
              <a:rPr lang="ru-RU" sz="1600" b="1">
                <a:latin typeface="Trebuchet MS" panose="020B0603020202020204" pitchFamily="34" charset="0"/>
              </a:rPr>
              <a:t>разных сетей</a:t>
            </a:r>
          </a:p>
          <a:p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W[n]=W[n]</a:t>
            </a:r>
            <a:r>
              <a:rPr lang="en-US" sz="1600" b="1">
                <a:latin typeface="Trebuchet MS" panose="020B0603020202020204" pitchFamily="34" charset="0"/>
              </a:rPr>
              <a:t>*(</a:t>
            </a:r>
            <a:r>
              <a:rPr lang="ru-RU" sz="1600" b="1">
                <a:latin typeface="Trebuchet MS" panose="020B0603020202020204" pitchFamily="34" charset="0"/>
              </a:rPr>
              <a:t>95</a:t>
            </a:r>
            <a:r>
              <a:rPr lang="en-US" sz="1600" b="1">
                <a:latin typeface="Trebuchet MS" panose="020B0603020202020204" pitchFamily="34" charset="0"/>
              </a:rPr>
              <a:t>+rand()%11)/100</a:t>
            </a:r>
          </a:p>
        </p:txBody>
      </p:sp>
      <p:cxnSp>
        <p:nvCxnSpPr>
          <p:cNvPr id="238" name="Прямая соединительная линия 237">
            <a:extLst>
              <a:ext uri="{FF2B5EF4-FFF2-40B4-BE49-F238E27FC236}">
                <a16:creationId xmlns:a16="http://schemas.microsoft.com/office/drawing/2014/main" id="{87CAE5D3-0988-4600-B09A-FC047758A9AF}"/>
              </a:ext>
            </a:extLst>
          </p:cNvPr>
          <p:cNvCxnSpPr>
            <a:stCxn id="311" idx="6"/>
            <a:endCxn id="325" idx="2"/>
          </p:cNvCxnSpPr>
          <p:nvPr/>
        </p:nvCxnSpPr>
        <p:spPr>
          <a:xfrm>
            <a:off x="4417408" y="4078200"/>
            <a:ext cx="451984" cy="20108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>
            <a:extLst>
              <a:ext uri="{FF2B5EF4-FFF2-40B4-BE49-F238E27FC236}">
                <a16:creationId xmlns:a16="http://schemas.microsoft.com/office/drawing/2014/main" id="{419567EE-94DE-49D6-AAA7-A09994F50A88}"/>
              </a:ext>
            </a:extLst>
          </p:cNvPr>
          <p:cNvCxnSpPr>
            <a:stCxn id="311" idx="6"/>
            <a:endCxn id="326" idx="2"/>
          </p:cNvCxnSpPr>
          <p:nvPr/>
        </p:nvCxnSpPr>
        <p:spPr>
          <a:xfrm>
            <a:off x="4417408" y="4078200"/>
            <a:ext cx="451984" cy="59945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единительная линия 239">
            <a:extLst>
              <a:ext uri="{FF2B5EF4-FFF2-40B4-BE49-F238E27FC236}">
                <a16:creationId xmlns:a16="http://schemas.microsoft.com/office/drawing/2014/main" id="{32FFFE75-B122-4191-A2CD-E1DA66A378C5}"/>
              </a:ext>
            </a:extLst>
          </p:cNvPr>
          <p:cNvCxnSpPr>
            <a:stCxn id="311" idx="6"/>
            <a:endCxn id="327" idx="2"/>
          </p:cNvCxnSpPr>
          <p:nvPr/>
        </p:nvCxnSpPr>
        <p:spPr>
          <a:xfrm>
            <a:off x="4417408" y="4078202"/>
            <a:ext cx="451984" cy="99781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Прямая соединительная линия 240">
            <a:extLst>
              <a:ext uri="{FF2B5EF4-FFF2-40B4-BE49-F238E27FC236}">
                <a16:creationId xmlns:a16="http://schemas.microsoft.com/office/drawing/2014/main" id="{DB4DC610-1C8B-407B-8747-C14276657543}"/>
              </a:ext>
            </a:extLst>
          </p:cNvPr>
          <p:cNvCxnSpPr>
            <a:stCxn id="311" idx="6"/>
            <a:endCxn id="328" idx="2"/>
          </p:cNvCxnSpPr>
          <p:nvPr/>
        </p:nvCxnSpPr>
        <p:spPr>
          <a:xfrm>
            <a:off x="4417408" y="4078202"/>
            <a:ext cx="451984" cy="139618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Прямая соединительная линия 241">
            <a:extLst>
              <a:ext uri="{FF2B5EF4-FFF2-40B4-BE49-F238E27FC236}">
                <a16:creationId xmlns:a16="http://schemas.microsoft.com/office/drawing/2014/main" id="{EEFF84AE-B14E-49AD-AFF0-D9C161C7133F}"/>
              </a:ext>
            </a:extLst>
          </p:cNvPr>
          <p:cNvCxnSpPr>
            <a:stCxn id="311" idx="6"/>
            <a:endCxn id="329" idx="2"/>
          </p:cNvCxnSpPr>
          <p:nvPr/>
        </p:nvCxnSpPr>
        <p:spPr>
          <a:xfrm>
            <a:off x="4417408" y="4078200"/>
            <a:ext cx="451984" cy="179455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>
            <a:extLst>
              <a:ext uri="{FF2B5EF4-FFF2-40B4-BE49-F238E27FC236}">
                <a16:creationId xmlns:a16="http://schemas.microsoft.com/office/drawing/2014/main" id="{FB4231F7-893C-4901-9140-51B591561DA6}"/>
              </a:ext>
            </a:extLst>
          </p:cNvPr>
          <p:cNvCxnSpPr>
            <a:stCxn id="312" idx="6"/>
            <a:endCxn id="325" idx="2"/>
          </p:cNvCxnSpPr>
          <p:nvPr/>
        </p:nvCxnSpPr>
        <p:spPr>
          <a:xfrm flipV="1">
            <a:off x="4417408" y="4279284"/>
            <a:ext cx="451984" cy="20359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единительная линия 243">
            <a:extLst>
              <a:ext uri="{FF2B5EF4-FFF2-40B4-BE49-F238E27FC236}">
                <a16:creationId xmlns:a16="http://schemas.microsoft.com/office/drawing/2014/main" id="{035ECD7E-DE6B-498A-A1A0-E5821AD04C02}"/>
              </a:ext>
            </a:extLst>
          </p:cNvPr>
          <p:cNvCxnSpPr>
            <a:stCxn id="312" idx="6"/>
            <a:endCxn id="326" idx="2"/>
          </p:cNvCxnSpPr>
          <p:nvPr/>
        </p:nvCxnSpPr>
        <p:spPr>
          <a:xfrm>
            <a:off x="4417408" y="4482883"/>
            <a:ext cx="451984" cy="1947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единительная линия 244">
            <a:extLst>
              <a:ext uri="{FF2B5EF4-FFF2-40B4-BE49-F238E27FC236}">
                <a16:creationId xmlns:a16="http://schemas.microsoft.com/office/drawing/2014/main" id="{8FAC10EA-9388-4589-B55D-A262B7161929}"/>
              </a:ext>
            </a:extLst>
          </p:cNvPr>
          <p:cNvCxnSpPr>
            <a:stCxn id="312" idx="6"/>
            <a:endCxn id="327" idx="2"/>
          </p:cNvCxnSpPr>
          <p:nvPr/>
        </p:nvCxnSpPr>
        <p:spPr>
          <a:xfrm>
            <a:off x="4417408" y="4482881"/>
            <a:ext cx="451984" cy="5931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Прямая соединительная линия 245">
            <a:extLst>
              <a:ext uri="{FF2B5EF4-FFF2-40B4-BE49-F238E27FC236}">
                <a16:creationId xmlns:a16="http://schemas.microsoft.com/office/drawing/2014/main" id="{EE022B6F-C090-4D89-98F9-5C7E21CF41EC}"/>
              </a:ext>
            </a:extLst>
          </p:cNvPr>
          <p:cNvCxnSpPr>
            <a:stCxn id="312" idx="6"/>
            <a:endCxn id="329" idx="2"/>
          </p:cNvCxnSpPr>
          <p:nvPr/>
        </p:nvCxnSpPr>
        <p:spPr>
          <a:xfrm>
            <a:off x="4417408" y="4482883"/>
            <a:ext cx="451984" cy="138987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3E233235-E50F-4CB0-B001-61313139961A}"/>
              </a:ext>
            </a:extLst>
          </p:cNvPr>
          <p:cNvCxnSpPr>
            <a:stCxn id="313" idx="6"/>
            <a:endCxn id="325" idx="2"/>
          </p:cNvCxnSpPr>
          <p:nvPr/>
        </p:nvCxnSpPr>
        <p:spPr>
          <a:xfrm flipV="1">
            <a:off x="4417408" y="4279284"/>
            <a:ext cx="451984" cy="58934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Прямая соединительная линия 247">
            <a:extLst>
              <a:ext uri="{FF2B5EF4-FFF2-40B4-BE49-F238E27FC236}">
                <a16:creationId xmlns:a16="http://schemas.microsoft.com/office/drawing/2014/main" id="{195F7489-95E7-4B57-B366-74B2B414A83E}"/>
              </a:ext>
            </a:extLst>
          </p:cNvPr>
          <p:cNvCxnSpPr>
            <a:stCxn id="313" idx="6"/>
            <a:endCxn id="326" idx="2"/>
          </p:cNvCxnSpPr>
          <p:nvPr/>
        </p:nvCxnSpPr>
        <p:spPr>
          <a:xfrm flipV="1">
            <a:off x="4417408" y="4677652"/>
            <a:ext cx="451984" cy="1909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6AAF2EB1-B02D-4916-A70A-F37E500E83EE}"/>
              </a:ext>
            </a:extLst>
          </p:cNvPr>
          <p:cNvCxnSpPr>
            <a:stCxn id="313" idx="6"/>
            <a:endCxn id="327" idx="2"/>
          </p:cNvCxnSpPr>
          <p:nvPr/>
        </p:nvCxnSpPr>
        <p:spPr>
          <a:xfrm>
            <a:off x="4417408" y="4868623"/>
            <a:ext cx="451984" cy="2073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единительная линия 249">
            <a:extLst>
              <a:ext uri="{FF2B5EF4-FFF2-40B4-BE49-F238E27FC236}">
                <a16:creationId xmlns:a16="http://schemas.microsoft.com/office/drawing/2014/main" id="{9AF066D6-C473-468F-929C-4117BDEC4C16}"/>
              </a:ext>
            </a:extLst>
          </p:cNvPr>
          <p:cNvCxnSpPr>
            <a:stCxn id="313" idx="6"/>
            <a:endCxn id="328" idx="2"/>
          </p:cNvCxnSpPr>
          <p:nvPr/>
        </p:nvCxnSpPr>
        <p:spPr>
          <a:xfrm>
            <a:off x="4417408" y="4868623"/>
            <a:ext cx="451984" cy="6057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1F3DDBC5-9610-44E6-A3C3-F9036D91940B}"/>
              </a:ext>
            </a:extLst>
          </p:cNvPr>
          <p:cNvCxnSpPr>
            <a:stCxn id="313" idx="6"/>
            <a:endCxn id="329" idx="2"/>
          </p:cNvCxnSpPr>
          <p:nvPr/>
        </p:nvCxnSpPr>
        <p:spPr>
          <a:xfrm>
            <a:off x="4417408" y="4868625"/>
            <a:ext cx="451984" cy="100412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Прямая соединительная линия 251">
            <a:extLst>
              <a:ext uri="{FF2B5EF4-FFF2-40B4-BE49-F238E27FC236}">
                <a16:creationId xmlns:a16="http://schemas.microsoft.com/office/drawing/2014/main" id="{22196A75-AE24-46D5-8B48-24D824DD7141}"/>
              </a:ext>
            </a:extLst>
          </p:cNvPr>
          <p:cNvCxnSpPr>
            <a:stCxn id="314" idx="6"/>
            <a:endCxn id="325" idx="2"/>
          </p:cNvCxnSpPr>
          <p:nvPr/>
        </p:nvCxnSpPr>
        <p:spPr>
          <a:xfrm flipV="1">
            <a:off x="4417408" y="4279282"/>
            <a:ext cx="451984" cy="99402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>
            <a:extLst>
              <a:ext uri="{FF2B5EF4-FFF2-40B4-BE49-F238E27FC236}">
                <a16:creationId xmlns:a16="http://schemas.microsoft.com/office/drawing/2014/main" id="{17EC3CAF-DA72-4E02-9D67-1DC43576980E}"/>
              </a:ext>
            </a:extLst>
          </p:cNvPr>
          <p:cNvCxnSpPr>
            <a:stCxn id="314" idx="6"/>
            <a:endCxn id="326" idx="2"/>
          </p:cNvCxnSpPr>
          <p:nvPr/>
        </p:nvCxnSpPr>
        <p:spPr>
          <a:xfrm flipV="1">
            <a:off x="4417408" y="4677650"/>
            <a:ext cx="451984" cy="59565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179F3B5E-DDFE-45C8-AE87-394225FB41DC}"/>
              </a:ext>
            </a:extLst>
          </p:cNvPr>
          <p:cNvCxnSpPr>
            <a:stCxn id="314" idx="6"/>
            <a:endCxn id="327" idx="2"/>
          </p:cNvCxnSpPr>
          <p:nvPr/>
        </p:nvCxnSpPr>
        <p:spPr>
          <a:xfrm flipV="1">
            <a:off x="4417408" y="5076019"/>
            <a:ext cx="451984" cy="19728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Прямая соединительная линия 254">
            <a:extLst>
              <a:ext uri="{FF2B5EF4-FFF2-40B4-BE49-F238E27FC236}">
                <a16:creationId xmlns:a16="http://schemas.microsoft.com/office/drawing/2014/main" id="{7D81C29D-DC53-4417-B867-E5AC73106EE7}"/>
              </a:ext>
            </a:extLst>
          </p:cNvPr>
          <p:cNvCxnSpPr>
            <a:stCxn id="314" idx="6"/>
            <a:endCxn id="328" idx="2"/>
          </p:cNvCxnSpPr>
          <p:nvPr/>
        </p:nvCxnSpPr>
        <p:spPr>
          <a:xfrm>
            <a:off x="4417408" y="5273306"/>
            <a:ext cx="451984" cy="20108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Прямая соединительная линия 255">
            <a:extLst>
              <a:ext uri="{FF2B5EF4-FFF2-40B4-BE49-F238E27FC236}">
                <a16:creationId xmlns:a16="http://schemas.microsoft.com/office/drawing/2014/main" id="{48D1013A-1F6C-4AD8-A6DB-D490FF80DF38}"/>
              </a:ext>
            </a:extLst>
          </p:cNvPr>
          <p:cNvCxnSpPr>
            <a:stCxn id="314" idx="6"/>
            <a:endCxn id="329" idx="2"/>
          </p:cNvCxnSpPr>
          <p:nvPr/>
        </p:nvCxnSpPr>
        <p:spPr>
          <a:xfrm>
            <a:off x="4417408" y="5273304"/>
            <a:ext cx="451984" cy="59944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единительная линия 256">
            <a:extLst>
              <a:ext uri="{FF2B5EF4-FFF2-40B4-BE49-F238E27FC236}">
                <a16:creationId xmlns:a16="http://schemas.microsoft.com/office/drawing/2014/main" id="{6C684EC6-1A20-4F9D-90B9-042ECF9B505D}"/>
              </a:ext>
            </a:extLst>
          </p:cNvPr>
          <p:cNvCxnSpPr>
            <a:stCxn id="315" idx="6"/>
            <a:endCxn id="325" idx="2"/>
          </p:cNvCxnSpPr>
          <p:nvPr/>
        </p:nvCxnSpPr>
        <p:spPr>
          <a:xfrm flipV="1">
            <a:off x="4417408" y="4279284"/>
            <a:ext cx="451984" cy="138984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AF56A6A1-BD75-45A6-931F-1EF6408350AF}"/>
              </a:ext>
            </a:extLst>
          </p:cNvPr>
          <p:cNvCxnSpPr>
            <a:stCxn id="326" idx="2"/>
            <a:endCxn id="315" idx="6"/>
          </p:cNvCxnSpPr>
          <p:nvPr/>
        </p:nvCxnSpPr>
        <p:spPr>
          <a:xfrm flipH="1">
            <a:off x="4417408" y="4677652"/>
            <a:ext cx="451984" cy="99147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>
            <a:extLst>
              <a:ext uri="{FF2B5EF4-FFF2-40B4-BE49-F238E27FC236}">
                <a16:creationId xmlns:a16="http://schemas.microsoft.com/office/drawing/2014/main" id="{7CDCE0A0-2A42-4967-B906-6984019677E4}"/>
              </a:ext>
            </a:extLst>
          </p:cNvPr>
          <p:cNvCxnSpPr>
            <a:stCxn id="327" idx="2"/>
            <a:endCxn id="315" idx="6"/>
          </p:cNvCxnSpPr>
          <p:nvPr/>
        </p:nvCxnSpPr>
        <p:spPr>
          <a:xfrm flipH="1">
            <a:off x="4417408" y="5076017"/>
            <a:ext cx="451984" cy="59311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Прямая соединительная линия 259">
            <a:extLst>
              <a:ext uri="{FF2B5EF4-FFF2-40B4-BE49-F238E27FC236}">
                <a16:creationId xmlns:a16="http://schemas.microsoft.com/office/drawing/2014/main" id="{E8C5FFB9-84FA-4358-A53C-2E07FE3EBF49}"/>
              </a:ext>
            </a:extLst>
          </p:cNvPr>
          <p:cNvCxnSpPr>
            <a:stCxn id="315" idx="6"/>
            <a:endCxn id="328" idx="2"/>
          </p:cNvCxnSpPr>
          <p:nvPr/>
        </p:nvCxnSpPr>
        <p:spPr>
          <a:xfrm flipV="1">
            <a:off x="4417408" y="5474385"/>
            <a:ext cx="451984" cy="19474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единительная линия 260">
            <a:extLst>
              <a:ext uri="{FF2B5EF4-FFF2-40B4-BE49-F238E27FC236}">
                <a16:creationId xmlns:a16="http://schemas.microsoft.com/office/drawing/2014/main" id="{654FF87E-3442-4AD8-9443-BBB73B8DEAAB}"/>
              </a:ext>
            </a:extLst>
          </p:cNvPr>
          <p:cNvCxnSpPr>
            <a:stCxn id="315" idx="6"/>
            <a:endCxn id="329" idx="2"/>
          </p:cNvCxnSpPr>
          <p:nvPr/>
        </p:nvCxnSpPr>
        <p:spPr>
          <a:xfrm>
            <a:off x="4417408" y="5669131"/>
            <a:ext cx="451984" cy="2036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:a16="http://schemas.microsoft.com/office/drawing/2014/main" id="{475DBD4A-6D97-4B8B-B9FA-44C24E94FB95}"/>
              </a:ext>
            </a:extLst>
          </p:cNvPr>
          <p:cNvCxnSpPr>
            <a:cxnSpLocks/>
            <a:stCxn id="316" idx="6"/>
            <a:endCxn id="325" idx="2"/>
          </p:cNvCxnSpPr>
          <p:nvPr/>
        </p:nvCxnSpPr>
        <p:spPr>
          <a:xfrm flipV="1">
            <a:off x="4417409" y="4279282"/>
            <a:ext cx="451985" cy="179110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единительная линия 262">
            <a:extLst>
              <a:ext uri="{FF2B5EF4-FFF2-40B4-BE49-F238E27FC236}">
                <a16:creationId xmlns:a16="http://schemas.microsoft.com/office/drawing/2014/main" id="{4A2A0354-2013-4A09-A4CB-F0E297F51206}"/>
              </a:ext>
            </a:extLst>
          </p:cNvPr>
          <p:cNvCxnSpPr>
            <a:cxnSpLocks/>
            <a:stCxn id="316" idx="6"/>
            <a:endCxn id="326" idx="2"/>
          </p:cNvCxnSpPr>
          <p:nvPr/>
        </p:nvCxnSpPr>
        <p:spPr>
          <a:xfrm flipV="1">
            <a:off x="4417409" y="4677650"/>
            <a:ext cx="451985" cy="13927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>
            <a:extLst>
              <a:ext uri="{FF2B5EF4-FFF2-40B4-BE49-F238E27FC236}">
                <a16:creationId xmlns:a16="http://schemas.microsoft.com/office/drawing/2014/main" id="{BF9A5DFE-16DD-48F3-9921-6A65AC63A3F2}"/>
              </a:ext>
            </a:extLst>
          </p:cNvPr>
          <p:cNvCxnSpPr>
            <a:cxnSpLocks/>
            <a:stCxn id="316" idx="6"/>
            <a:endCxn id="327" idx="2"/>
          </p:cNvCxnSpPr>
          <p:nvPr/>
        </p:nvCxnSpPr>
        <p:spPr>
          <a:xfrm flipV="1">
            <a:off x="4417409" y="5076019"/>
            <a:ext cx="451985" cy="9943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>
            <a:extLst>
              <a:ext uri="{FF2B5EF4-FFF2-40B4-BE49-F238E27FC236}">
                <a16:creationId xmlns:a16="http://schemas.microsoft.com/office/drawing/2014/main" id="{511D702A-F5D4-42E8-B487-FA5A0AC0A5F3}"/>
              </a:ext>
            </a:extLst>
          </p:cNvPr>
          <p:cNvCxnSpPr>
            <a:cxnSpLocks/>
            <a:stCxn id="316" idx="6"/>
            <a:endCxn id="328" idx="2"/>
          </p:cNvCxnSpPr>
          <p:nvPr/>
        </p:nvCxnSpPr>
        <p:spPr>
          <a:xfrm flipV="1">
            <a:off x="4417409" y="5474387"/>
            <a:ext cx="451985" cy="59600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единительная линия 265">
            <a:extLst>
              <a:ext uri="{FF2B5EF4-FFF2-40B4-BE49-F238E27FC236}">
                <a16:creationId xmlns:a16="http://schemas.microsoft.com/office/drawing/2014/main" id="{C666AED7-2D78-412F-AE43-E4F660B536B5}"/>
              </a:ext>
            </a:extLst>
          </p:cNvPr>
          <p:cNvCxnSpPr>
            <a:cxnSpLocks/>
            <a:stCxn id="316" idx="6"/>
            <a:endCxn id="329" idx="2"/>
          </p:cNvCxnSpPr>
          <p:nvPr/>
        </p:nvCxnSpPr>
        <p:spPr>
          <a:xfrm flipV="1">
            <a:off x="4417409" y="5872752"/>
            <a:ext cx="451985" cy="19763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единительная линия 266">
            <a:extLst>
              <a:ext uri="{FF2B5EF4-FFF2-40B4-BE49-F238E27FC236}">
                <a16:creationId xmlns:a16="http://schemas.microsoft.com/office/drawing/2014/main" id="{3B8D319A-27D1-48D5-84CB-432894264DA4}"/>
              </a:ext>
            </a:extLst>
          </p:cNvPr>
          <p:cNvCxnSpPr>
            <a:stCxn id="325" idx="6"/>
            <a:endCxn id="304" idx="2"/>
          </p:cNvCxnSpPr>
          <p:nvPr/>
        </p:nvCxnSpPr>
        <p:spPr>
          <a:xfrm>
            <a:off x="5179807" y="4279282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единительная линия 267">
            <a:extLst>
              <a:ext uri="{FF2B5EF4-FFF2-40B4-BE49-F238E27FC236}">
                <a16:creationId xmlns:a16="http://schemas.microsoft.com/office/drawing/2014/main" id="{7EE18B44-4249-4F47-B6A0-4404F85977A3}"/>
              </a:ext>
            </a:extLst>
          </p:cNvPr>
          <p:cNvCxnSpPr>
            <a:stCxn id="325" idx="6"/>
            <a:endCxn id="305" idx="2"/>
          </p:cNvCxnSpPr>
          <p:nvPr/>
        </p:nvCxnSpPr>
        <p:spPr>
          <a:xfrm>
            <a:off x="5179807" y="4279284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единительная линия 268">
            <a:extLst>
              <a:ext uri="{FF2B5EF4-FFF2-40B4-BE49-F238E27FC236}">
                <a16:creationId xmlns:a16="http://schemas.microsoft.com/office/drawing/2014/main" id="{336756E0-6994-4A7D-AFE0-D92556359733}"/>
              </a:ext>
            </a:extLst>
          </p:cNvPr>
          <p:cNvCxnSpPr>
            <a:stCxn id="325" idx="6"/>
            <a:endCxn id="306" idx="2"/>
          </p:cNvCxnSpPr>
          <p:nvPr/>
        </p:nvCxnSpPr>
        <p:spPr>
          <a:xfrm>
            <a:off x="5179807" y="4279284"/>
            <a:ext cx="414518" cy="11906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>
            <a:extLst>
              <a:ext uri="{FF2B5EF4-FFF2-40B4-BE49-F238E27FC236}">
                <a16:creationId xmlns:a16="http://schemas.microsoft.com/office/drawing/2014/main" id="{4F9A53DC-E266-450E-9089-C1FB5A86BF39}"/>
              </a:ext>
            </a:extLst>
          </p:cNvPr>
          <p:cNvCxnSpPr>
            <a:stCxn id="325" idx="6"/>
            <a:endCxn id="307" idx="2"/>
          </p:cNvCxnSpPr>
          <p:nvPr/>
        </p:nvCxnSpPr>
        <p:spPr>
          <a:xfrm>
            <a:off x="5179807" y="4279282"/>
            <a:ext cx="414518" cy="15890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единительная линия 270">
            <a:extLst>
              <a:ext uri="{FF2B5EF4-FFF2-40B4-BE49-F238E27FC236}">
                <a16:creationId xmlns:a16="http://schemas.microsoft.com/office/drawing/2014/main" id="{2F9BBBD3-8E6F-47D8-8A8C-63890F26178D}"/>
              </a:ext>
            </a:extLst>
          </p:cNvPr>
          <p:cNvCxnSpPr>
            <a:stCxn id="326" idx="6"/>
            <a:endCxn id="304" idx="2"/>
          </p:cNvCxnSpPr>
          <p:nvPr/>
        </p:nvCxnSpPr>
        <p:spPr>
          <a:xfrm flipV="1">
            <a:off x="5179807" y="4673218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Прямая соединительная линия 271">
            <a:extLst>
              <a:ext uri="{FF2B5EF4-FFF2-40B4-BE49-F238E27FC236}">
                <a16:creationId xmlns:a16="http://schemas.microsoft.com/office/drawing/2014/main" id="{C02506CA-6F4D-4945-8DD9-2F74B989227C}"/>
              </a:ext>
            </a:extLst>
          </p:cNvPr>
          <p:cNvCxnSpPr>
            <a:stCxn id="326" idx="6"/>
            <a:endCxn id="305" idx="2"/>
          </p:cNvCxnSpPr>
          <p:nvPr/>
        </p:nvCxnSpPr>
        <p:spPr>
          <a:xfrm>
            <a:off x="5179807" y="4677652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единительная линия 272">
            <a:extLst>
              <a:ext uri="{FF2B5EF4-FFF2-40B4-BE49-F238E27FC236}">
                <a16:creationId xmlns:a16="http://schemas.microsoft.com/office/drawing/2014/main" id="{AE507288-8D95-4E8A-B51A-C94D7DB9C3EF}"/>
              </a:ext>
            </a:extLst>
          </p:cNvPr>
          <p:cNvCxnSpPr>
            <a:stCxn id="326" idx="6"/>
            <a:endCxn id="306" idx="2"/>
          </p:cNvCxnSpPr>
          <p:nvPr/>
        </p:nvCxnSpPr>
        <p:spPr>
          <a:xfrm>
            <a:off x="5179807" y="4677652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Прямая соединительная линия 273">
            <a:extLst>
              <a:ext uri="{FF2B5EF4-FFF2-40B4-BE49-F238E27FC236}">
                <a16:creationId xmlns:a16="http://schemas.microsoft.com/office/drawing/2014/main" id="{6F9E8DC1-D4BF-463E-A4A2-F53D82324859}"/>
              </a:ext>
            </a:extLst>
          </p:cNvPr>
          <p:cNvCxnSpPr>
            <a:stCxn id="326" idx="6"/>
            <a:endCxn id="307" idx="2"/>
          </p:cNvCxnSpPr>
          <p:nvPr/>
        </p:nvCxnSpPr>
        <p:spPr>
          <a:xfrm>
            <a:off x="5179807" y="4677650"/>
            <a:ext cx="414518" cy="11906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>
            <a:extLst>
              <a:ext uri="{FF2B5EF4-FFF2-40B4-BE49-F238E27FC236}">
                <a16:creationId xmlns:a16="http://schemas.microsoft.com/office/drawing/2014/main" id="{A768B9BE-FF80-4A1A-903C-BADFDDFDCA11}"/>
              </a:ext>
            </a:extLst>
          </p:cNvPr>
          <p:cNvCxnSpPr>
            <a:stCxn id="327" idx="6"/>
            <a:endCxn id="304" idx="2"/>
          </p:cNvCxnSpPr>
          <p:nvPr/>
        </p:nvCxnSpPr>
        <p:spPr>
          <a:xfrm flipV="1">
            <a:off x="5179807" y="4673220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единительная линия 275">
            <a:extLst>
              <a:ext uri="{FF2B5EF4-FFF2-40B4-BE49-F238E27FC236}">
                <a16:creationId xmlns:a16="http://schemas.microsoft.com/office/drawing/2014/main" id="{927D6562-F055-4B88-B3DD-BD94846AC796}"/>
              </a:ext>
            </a:extLst>
          </p:cNvPr>
          <p:cNvCxnSpPr>
            <a:stCxn id="327" idx="6"/>
            <a:endCxn id="305" idx="2"/>
          </p:cNvCxnSpPr>
          <p:nvPr/>
        </p:nvCxnSpPr>
        <p:spPr>
          <a:xfrm flipV="1">
            <a:off x="5179807" y="5071585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единительная линия 276">
            <a:extLst>
              <a:ext uri="{FF2B5EF4-FFF2-40B4-BE49-F238E27FC236}">
                <a16:creationId xmlns:a16="http://schemas.microsoft.com/office/drawing/2014/main" id="{091E9192-2495-4233-BE2C-0EE947CD99F6}"/>
              </a:ext>
            </a:extLst>
          </p:cNvPr>
          <p:cNvCxnSpPr>
            <a:stCxn id="327" idx="6"/>
            <a:endCxn id="306" idx="2"/>
          </p:cNvCxnSpPr>
          <p:nvPr/>
        </p:nvCxnSpPr>
        <p:spPr>
          <a:xfrm>
            <a:off x="5179807" y="5076017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единительная линия 277">
            <a:extLst>
              <a:ext uri="{FF2B5EF4-FFF2-40B4-BE49-F238E27FC236}">
                <a16:creationId xmlns:a16="http://schemas.microsoft.com/office/drawing/2014/main" id="{88CA10CE-82BD-4FC6-A88D-4FD4A13BD494}"/>
              </a:ext>
            </a:extLst>
          </p:cNvPr>
          <p:cNvCxnSpPr>
            <a:stCxn id="327" idx="6"/>
            <a:endCxn id="307" idx="2"/>
          </p:cNvCxnSpPr>
          <p:nvPr/>
        </p:nvCxnSpPr>
        <p:spPr>
          <a:xfrm>
            <a:off x="5179807" y="5076019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единительная линия 278">
            <a:extLst>
              <a:ext uri="{FF2B5EF4-FFF2-40B4-BE49-F238E27FC236}">
                <a16:creationId xmlns:a16="http://schemas.microsoft.com/office/drawing/2014/main" id="{16C158E3-90F6-4A84-849B-FD0AA33C05FB}"/>
              </a:ext>
            </a:extLst>
          </p:cNvPr>
          <p:cNvCxnSpPr>
            <a:stCxn id="328" idx="6"/>
            <a:endCxn id="304" idx="2"/>
          </p:cNvCxnSpPr>
          <p:nvPr/>
        </p:nvCxnSpPr>
        <p:spPr>
          <a:xfrm flipV="1">
            <a:off x="5179807" y="4673220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единительная линия 279">
            <a:extLst>
              <a:ext uri="{FF2B5EF4-FFF2-40B4-BE49-F238E27FC236}">
                <a16:creationId xmlns:a16="http://schemas.microsoft.com/office/drawing/2014/main" id="{84CBAD59-7BE8-43F2-9C17-515C9BEFD519}"/>
              </a:ext>
            </a:extLst>
          </p:cNvPr>
          <p:cNvCxnSpPr>
            <a:stCxn id="328" idx="6"/>
            <a:endCxn id="305" idx="2"/>
          </p:cNvCxnSpPr>
          <p:nvPr/>
        </p:nvCxnSpPr>
        <p:spPr>
          <a:xfrm flipV="1">
            <a:off x="5179807" y="5071585"/>
            <a:ext cx="414518" cy="4028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>
            <a:extLst>
              <a:ext uri="{FF2B5EF4-FFF2-40B4-BE49-F238E27FC236}">
                <a16:creationId xmlns:a16="http://schemas.microsoft.com/office/drawing/2014/main" id="{2BB0186D-380F-4EF3-926A-86E91EBDAA59}"/>
              </a:ext>
            </a:extLst>
          </p:cNvPr>
          <p:cNvCxnSpPr>
            <a:stCxn id="328" idx="6"/>
            <a:endCxn id="306" idx="2"/>
          </p:cNvCxnSpPr>
          <p:nvPr/>
        </p:nvCxnSpPr>
        <p:spPr>
          <a:xfrm flipV="1">
            <a:off x="5179807" y="5469953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единительная линия 281">
            <a:extLst>
              <a:ext uri="{FF2B5EF4-FFF2-40B4-BE49-F238E27FC236}">
                <a16:creationId xmlns:a16="http://schemas.microsoft.com/office/drawing/2014/main" id="{25C1708D-42AA-4205-841A-41805456D661}"/>
              </a:ext>
            </a:extLst>
          </p:cNvPr>
          <p:cNvCxnSpPr>
            <a:stCxn id="328" idx="6"/>
            <a:endCxn id="307" idx="2"/>
          </p:cNvCxnSpPr>
          <p:nvPr/>
        </p:nvCxnSpPr>
        <p:spPr>
          <a:xfrm>
            <a:off x="5179807" y="5474387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Прямая соединительная линия 282">
            <a:extLst>
              <a:ext uri="{FF2B5EF4-FFF2-40B4-BE49-F238E27FC236}">
                <a16:creationId xmlns:a16="http://schemas.microsoft.com/office/drawing/2014/main" id="{5CF81A14-F6F0-4F37-BECF-34C4D6727AC9}"/>
              </a:ext>
            </a:extLst>
          </p:cNvPr>
          <p:cNvCxnSpPr>
            <a:stCxn id="329" idx="6"/>
            <a:endCxn id="304" idx="2"/>
          </p:cNvCxnSpPr>
          <p:nvPr/>
        </p:nvCxnSpPr>
        <p:spPr>
          <a:xfrm flipV="1">
            <a:off x="5179807" y="4673218"/>
            <a:ext cx="414518" cy="11995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>
            <a:extLst>
              <a:ext uri="{FF2B5EF4-FFF2-40B4-BE49-F238E27FC236}">
                <a16:creationId xmlns:a16="http://schemas.microsoft.com/office/drawing/2014/main" id="{E190AC9E-D504-4AC5-ADB3-FC1C8EAAA3E5}"/>
              </a:ext>
            </a:extLst>
          </p:cNvPr>
          <p:cNvCxnSpPr>
            <a:stCxn id="329" idx="6"/>
            <a:endCxn id="305" idx="2"/>
          </p:cNvCxnSpPr>
          <p:nvPr/>
        </p:nvCxnSpPr>
        <p:spPr>
          <a:xfrm flipV="1">
            <a:off x="5179807" y="5071587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единительная линия 284">
            <a:extLst>
              <a:ext uri="{FF2B5EF4-FFF2-40B4-BE49-F238E27FC236}">
                <a16:creationId xmlns:a16="http://schemas.microsoft.com/office/drawing/2014/main" id="{A4356994-B1CC-4298-9DF8-E07AA91EDF33}"/>
              </a:ext>
            </a:extLst>
          </p:cNvPr>
          <p:cNvCxnSpPr>
            <a:stCxn id="329" idx="6"/>
            <a:endCxn id="306" idx="2"/>
          </p:cNvCxnSpPr>
          <p:nvPr/>
        </p:nvCxnSpPr>
        <p:spPr>
          <a:xfrm flipV="1">
            <a:off x="5179807" y="5469955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единительная линия 285">
            <a:extLst>
              <a:ext uri="{FF2B5EF4-FFF2-40B4-BE49-F238E27FC236}">
                <a16:creationId xmlns:a16="http://schemas.microsoft.com/office/drawing/2014/main" id="{2E409E12-6D7F-4C69-8176-27DC1AECB427}"/>
              </a:ext>
            </a:extLst>
          </p:cNvPr>
          <p:cNvCxnSpPr>
            <a:stCxn id="329" idx="6"/>
            <a:endCxn id="307" idx="2"/>
          </p:cNvCxnSpPr>
          <p:nvPr/>
        </p:nvCxnSpPr>
        <p:spPr>
          <a:xfrm flipV="1">
            <a:off x="5179807" y="5868320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>
            <a:extLst>
              <a:ext uri="{FF2B5EF4-FFF2-40B4-BE49-F238E27FC236}">
                <a16:creationId xmlns:a16="http://schemas.microsoft.com/office/drawing/2014/main" id="{6FCCD8BC-7C39-4E5C-AA73-DD7052E4B874}"/>
              </a:ext>
            </a:extLst>
          </p:cNvPr>
          <p:cNvCxnSpPr>
            <a:stCxn id="304" idx="6"/>
            <a:endCxn id="300" idx="2"/>
          </p:cNvCxnSpPr>
          <p:nvPr/>
        </p:nvCxnSpPr>
        <p:spPr>
          <a:xfrm>
            <a:off x="5904742" y="4673220"/>
            <a:ext cx="411873" cy="19540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единительная линия 287">
            <a:extLst>
              <a:ext uri="{FF2B5EF4-FFF2-40B4-BE49-F238E27FC236}">
                <a16:creationId xmlns:a16="http://schemas.microsoft.com/office/drawing/2014/main" id="{88108467-6B69-4A3F-84CF-ED94D6E000F7}"/>
              </a:ext>
            </a:extLst>
          </p:cNvPr>
          <p:cNvCxnSpPr>
            <a:stCxn id="304" idx="6"/>
            <a:endCxn id="301" idx="2"/>
          </p:cNvCxnSpPr>
          <p:nvPr/>
        </p:nvCxnSpPr>
        <p:spPr>
          <a:xfrm>
            <a:off x="5904742" y="4673220"/>
            <a:ext cx="411873" cy="5937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>
            <a:extLst>
              <a:ext uri="{FF2B5EF4-FFF2-40B4-BE49-F238E27FC236}">
                <a16:creationId xmlns:a16="http://schemas.microsoft.com/office/drawing/2014/main" id="{C78AFDC7-FDE7-4860-BAD3-9942EDC94659}"/>
              </a:ext>
            </a:extLst>
          </p:cNvPr>
          <p:cNvCxnSpPr>
            <a:stCxn id="304" idx="6"/>
            <a:endCxn id="302" idx="2"/>
          </p:cNvCxnSpPr>
          <p:nvPr/>
        </p:nvCxnSpPr>
        <p:spPr>
          <a:xfrm>
            <a:off x="5904742" y="4673218"/>
            <a:ext cx="411873" cy="99214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Прямая соединительная линия 289">
            <a:extLst>
              <a:ext uri="{FF2B5EF4-FFF2-40B4-BE49-F238E27FC236}">
                <a16:creationId xmlns:a16="http://schemas.microsoft.com/office/drawing/2014/main" id="{9DB91BB2-44A4-44A9-A301-45FB8E429957}"/>
              </a:ext>
            </a:extLst>
          </p:cNvPr>
          <p:cNvCxnSpPr>
            <a:stCxn id="305" idx="6"/>
            <a:endCxn id="300" idx="2"/>
          </p:cNvCxnSpPr>
          <p:nvPr/>
        </p:nvCxnSpPr>
        <p:spPr>
          <a:xfrm flipV="1">
            <a:off x="5904742" y="4868623"/>
            <a:ext cx="411873" cy="2029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Прямая соединительная линия 290">
            <a:extLst>
              <a:ext uri="{FF2B5EF4-FFF2-40B4-BE49-F238E27FC236}">
                <a16:creationId xmlns:a16="http://schemas.microsoft.com/office/drawing/2014/main" id="{BA8A4115-02D0-4F1F-ADE7-D94256E38BDC}"/>
              </a:ext>
            </a:extLst>
          </p:cNvPr>
          <p:cNvCxnSpPr>
            <a:stCxn id="305" idx="6"/>
            <a:endCxn id="301" idx="2"/>
          </p:cNvCxnSpPr>
          <p:nvPr/>
        </p:nvCxnSpPr>
        <p:spPr>
          <a:xfrm>
            <a:off x="5904742" y="5071585"/>
            <a:ext cx="411873" cy="19540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Прямая соединительная линия 291">
            <a:extLst>
              <a:ext uri="{FF2B5EF4-FFF2-40B4-BE49-F238E27FC236}">
                <a16:creationId xmlns:a16="http://schemas.microsoft.com/office/drawing/2014/main" id="{374BE611-938F-40E9-8DFA-9DD600177C2F}"/>
              </a:ext>
            </a:extLst>
          </p:cNvPr>
          <p:cNvCxnSpPr>
            <a:stCxn id="305" idx="6"/>
            <a:endCxn id="302" idx="2"/>
          </p:cNvCxnSpPr>
          <p:nvPr/>
        </p:nvCxnSpPr>
        <p:spPr>
          <a:xfrm>
            <a:off x="5904742" y="5071587"/>
            <a:ext cx="411873" cy="5937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Прямая соединительная линия 292">
            <a:extLst>
              <a:ext uri="{FF2B5EF4-FFF2-40B4-BE49-F238E27FC236}">
                <a16:creationId xmlns:a16="http://schemas.microsoft.com/office/drawing/2014/main" id="{09D335A6-5207-49D5-8CF2-C19AB780D0D4}"/>
              </a:ext>
            </a:extLst>
          </p:cNvPr>
          <p:cNvCxnSpPr>
            <a:stCxn id="306" idx="6"/>
            <a:endCxn id="300" idx="2"/>
          </p:cNvCxnSpPr>
          <p:nvPr/>
        </p:nvCxnSpPr>
        <p:spPr>
          <a:xfrm flipV="1">
            <a:off x="5904742" y="4868623"/>
            <a:ext cx="411873" cy="60133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единительная линия 293">
            <a:extLst>
              <a:ext uri="{FF2B5EF4-FFF2-40B4-BE49-F238E27FC236}">
                <a16:creationId xmlns:a16="http://schemas.microsoft.com/office/drawing/2014/main" id="{4757A750-7454-4F05-A154-CFABB725D136}"/>
              </a:ext>
            </a:extLst>
          </p:cNvPr>
          <p:cNvCxnSpPr>
            <a:stCxn id="306" idx="6"/>
            <a:endCxn id="301" idx="2"/>
          </p:cNvCxnSpPr>
          <p:nvPr/>
        </p:nvCxnSpPr>
        <p:spPr>
          <a:xfrm flipV="1">
            <a:off x="5904742" y="5266991"/>
            <a:ext cx="411873" cy="2029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Прямая соединительная линия 294">
            <a:extLst>
              <a:ext uri="{FF2B5EF4-FFF2-40B4-BE49-F238E27FC236}">
                <a16:creationId xmlns:a16="http://schemas.microsoft.com/office/drawing/2014/main" id="{E71814D1-C71D-4288-BE3D-3614598E89ED}"/>
              </a:ext>
            </a:extLst>
          </p:cNvPr>
          <p:cNvCxnSpPr>
            <a:stCxn id="306" idx="6"/>
            <a:endCxn id="302" idx="2"/>
          </p:cNvCxnSpPr>
          <p:nvPr/>
        </p:nvCxnSpPr>
        <p:spPr>
          <a:xfrm>
            <a:off x="5904742" y="5469955"/>
            <a:ext cx="411873" cy="19540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единительная линия 295">
            <a:extLst>
              <a:ext uri="{FF2B5EF4-FFF2-40B4-BE49-F238E27FC236}">
                <a16:creationId xmlns:a16="http://schemas.microsoft.com/office/drawing/2014/main" id="{1969E3D7-DF48-4590-9560-0F7D08520BFA}"/>
              </a:ext>
            </a:extLst>
          </p:cNvPr>
          <p:cNvCxnSpPr>
            <a:stCxn id="307" idx="6"/>
            <a:endCxn id="300" idx="2"/>
          </p:cNvCxnSpPr>
          <p:nvPr/>
        </p:nvCxnSpPr>
        <p:spPr>
          <a:xfrm flipV="1">
            <a:off x="5904742" y="4868625"/>
            <a:ext cx="411873" cy="99969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Прямая соединительная линия 296">
            <a:extLst>
              <a:ext uri="{FF2B5EF4-FFF2-40B4-BE49-F238E27FC236}">
                <a16:creationId xmlns:a16="http://schemas.microsoft.com/office/drawing/2014/main" id="{BCFF12BE-05D7-451D-BB42-557513292F06}"/>
              </a:ext>
            </a:extLst>
          </p:cNvPr>
          <p:cNvCxnSpPr>
            <a:stCxn id="307" idx="6"/>
            <a:endCxn id="301" idx="2"/>
          </p:cNvCxnSpPr>
          <p:nvPr/>
        </p:nvCxnSpPr>
        <p:spPr>
          <a:xfrm flipV="1">
            <a:off x="5904742" y="5266993"/>
            <a:ext cx="411873" cy="60132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EFF4A41B-C4DD-44F6-B494-AE8466C064BA}"/>
              </a:ext>
            </a:extLst>
          </p:cNvPr>
          <p:cNvCxnSpPr>
            <a:stCxn id="307" idx="6"/>
            <a:endCxn id="302" idx="2"/>
          </p:cNvCxnSpPr>
          <p:nvPr/>
        </p:nvCxnSpPr>
        <p:spPr>
          <a:xfrm flipV="1">
            <a:off x="5904742" y="5665358"/>
            <a:ext cx="411873" cy="2029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9" name="Группа 298">
            <a:extLst>
              <a:ext uri="{FF2B5EF4-FFF2-40B4-BE49-F238E27FC236}">
                <a16:creationId xmlns:a16="http://schemas.microsoft.com/office/drawing/2014/main" id="{6E7FA87A-69AA-440D-85EA-582CA5322364}"/>
              </a:ext>
            </a:extLst>
          </p:cNvPr>
          <p:cNvGrpSpPr/>
          <p:nvPr/>
        </p:nvGrpSpPr>
        <p:grpSpPr>
          <a:xfrm>
            <a:off x="6316615" y="4713417"/>
            <a:ext cx="310415" cy="1107151"/>
            <a:chOff x="632036" y="1211773"/>
            <a:chExt cx="443883" cy="1583185"/>
          </a:xfrm>
          <a:solidFill>
            <a:srgbClr val="CC9900"/>
          </a:solidFill>
        </p:grpSpPr>
        <p:sp>
          <p:nvSpPr>
            <p:cNvPr id="300" name="Овал 299">
              <a:extLst>
                <a:ext uri="{FF2B5EF4-FFF2-40B4-BE49-F238E27FC236}">
                  <a16:creationId xmlns:a16="http://schemas.microsoft.com/office/drawing/2014/main" id="{EB01D8DE-9B39-4892-8A20-9BA8A7F6FCAB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1" name="Овал 300">
              <a:extLst>
                <a:ext uri="{FF2B5EF4-FFF2-40B4-BE49-F238E27FC236}">
                  <a16:creationId xmlns:a16="http://schemas.microsoft.com/office/drawing/2014/main" id="{93F3CE59-FC27-44BF-BE99-20B2220743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2" name="Овал 301">
              <a:extLst>
                <a:ext uri="{FF2B5EF4-FFF2-40B4-BE49-F238E27FC236}">
                  <a16:creationId xmlns:a16="http://schemas.microsoft.com/office/drawing/2014/main" id="{78185B8C-FB2A-458A-9DD4-CD300E824C7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3" name="Группа 302">
            <a:extLst>
              <a:ext uri="{FF2B5EF4-FFF2-40B4-BE49-F238E27FC236}">
                <a16:creationId xmlns:a16="http://schemas.microsoft.com/office/drawing/2014/main" id="{948A0C26-F2D0-441B-8238-EF36EDACE140}"/>
              </a:ext>
            </a:extLst>
          </p:cNvPr>
          <p:cNvGrpSpPr/>
          <p:nvPr/>
        </p:nvGrpSpPr>
        <p:grpSpPr>
          <a:xfrm>
            <a:off x="5594327" y="4518010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304" name="Овал 303">
              <a:extLst>
                <a:ext uri="{FF2B5EF4-FFF2-40B4-BE49-F238E27FC236}">
                  <a16:creationId xmlns:a16="http://schemas.microsoft.com/office/drawing/2014/main" id="{00569D29-ED78-4144-A3A7-5A056BF77C8C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5" name="Овал 304">
              <a:extLst>
                <a:ext uri="{FF2B5EF4-FFF2-40B4-BE49-F238E27FC236}">
                  <a16:creationId xmlns:a16="http://schemas.microsoft.com/office/drawing/2014/main" id="{B21EE548-F6F1-4CCC-B564-3A4AF9C71D2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6" name="Овал 305">
              <a:extLst>
                <a:ext uri="{FF2B5EF4-FFF2-40B4-BE49-F238E27FC236}">
                  <a16:creationId xmlns:a16="http://schemas.microsoft.com/office/drawing/2014/main" id="{B6F0B3E7-A058-41F9-A87D-C234D0BA43D2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07" name="Овал 306">
              <a:extLst>
                <a:ext uri="{FF2B5EF4-FFF2-40B4-BE49-F238E27FC236}">
                  <a16:creationId xmlns:a16="http://schemas.microsoft.com/office/drawing/2014/main" id="{24DBAF66-2538-4A4A-B2F1-C561B6534C43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308" name="Группа 307">
            <a:extLst>
              <a:ext uri="{FF2B5EF4-FFF2-40B4-BE49-F238E27FC236}">
                <a16:creationId xmlns:a16="http://schemas.microsoft.com/office/drawing/2014/main" id="{5EF7E469-CBBF-4741-A14F-76B0317E738B}"/>
              </a:ext>
            </a:extLst>
          </p:cNvPr>
          <p:cNvGrpSpPr/>
          <p:nvPr/>
        </p:nvGrpSpPr>
        <p:grpSpPr>
          <a:xfrm>
            <a:off x="4106992" y="3922992"/>
            <a:ext cx="310416" cy="2687996"/>
            <a:chOff x="6396112" y="760495"/>
            <a:chExt cx="310416" cy="2687996"/>
          </a:xfrm>
          <a:solidFill>
            <a:srgbClr val="CC9900"/>
          </a:solidFill>
        </p:grpSpPr>
        <p:grpSp>
          <p:nvGrpSpPr>
            <p:cNvPr id="309" name="Группа 308">
              <a:extLst>
                <a:ext uri="{FF2B5EF4-FFF2-40B4-BE49-F238E27FC236}">
                  <a16:creationId xmlns:a16="http://schemas.microsoft.com/office/drawing/2014/main" id="{BE99BD15-F153-4CE8-BDDA-9501030D778E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grpFill/>
          </p:grpSpPr>
          <p:sp>
            <p:nvSpPr>
              <p:cNvPr id="311" name="Овал 310">
                <a:extLst>
                  <a:ext uri="{FF2B5EF4-FFF2-40B4-BE49-F238E27FC236}">
                    <a16:creationId xmlns:a16="http://schemas.microsoft.com/office/drawing/2014/main" id="{79A8E4FC-340B-45CA-91F7-0332FFB746AA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2" name="Овал 311">
                <a:extLst>
                  <a:ext uri="{FF2B5EF4-FFF2-40B4-BE49-F238E27FC236}">
                    <a16:creationId xmlns:a16="http://schemas.microsoft.com/office/drawing/2014/main" id="{D6E34D27-7E7F-4E9E-900A-541D229B3D57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3" name="Овал 312">
                <a:extLst>
                  <a:ext uri="{FF2B5EF4-FFF2-40B4-BE49-F238E27FC236}">
                    <a16:creationId xmlns:a16="http://schemas.microsoft.com/office/drawing/2014/main" id="{19E5B0E1-3809-46A8-96B5-1B639D827CA0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4" name="Овал 313">
                <a:extLst>
                  <a:ext uri="{FF2B5EF4-FFF2-40B4-BE49-F238E27FC236}">
                    <a16:creationId xmlns:a16="http://schemas.microsoft.com/office/drawing/2014/main" id="{E1CC0272-0CBF-480D-A7F6-93387C841422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5" name="Овал 314">
                <a:extLst>
                  <a:ext uri="{FF2B5EF4-FFF2-40B4-BE49-F238E27FC236}">
                    <a16:creationId xmlns:a16="http://schemas.microsoft.com/office/drawing/2014/main" id="{59E14FF4-F250-454B-AF3F-B4E52A1F898E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316" name="Овал 315">
                <a:extLst>
                  <a:ext uri="{FF2B5EF4-FFF2-40B4-BE49-F238E27FC236}">
                    <a16:creationId xmlns:a16="http://schemas.microsoft.com/office/drawing/2014/main" id="{DBAD8258-B18F-4CA7-A3E5-9B14B1A1194E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10" name="Овал 309">
              <a:extLst>
                <a:ext uri="{FF2B5EF4-FFF2-40B4-BE49-F238E27FC236}">
                  <a16:creationId xmlns:a16="http://schemas.microsoft.com/office/drawing/2014/main" id="{89690199-FBBF-4144-80C3-1A898CA0C0EE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6</a:t>
              </a:r>
              <a:endParaRPr lang="ru-RU"/>
            </a:p>
          </p:txBody>
        </p:sp>
      </p:grpSp>
      <p:cxnSp>
        <p:nvCxnSpPr>
          <p:cNvPr id="317" name="Прямая соединительная линия 316">
            <a:extLst>
              <a:ext uri="{FF2B5EF4-FFF2-40B4-BE49-F238E27FC236}">
                <a16:creationId xmlns:a16="http://schemas.microsoft.com/office/drawing/2014/main" id="{FEE30C7E-7B71-4CE8-8A25-A3014DCC6044}"/>
              </a:ext>
            </a:extLst>
          </p:cNvPr>
          <p:cNvCxnSpPr>
            <a:stCxn id="325" idx="2"/>
            <a:endCxn id="310" idx="6"/>
          </p:cNvCxnSpPr>
          <p:nvPr/>
        </p:nvCxnSpPr>
        <p:spPr>
          <a:xfrm flipH="1">
            <a:off x="4417409" y="4279282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Прямая соединительная линия 317">
            <a:extLst>
              <a:ext uri="{FF2B5EF4-FFF2-40B4-BE49-F238E27FC236}">
                <a16:creationId xmlns:a16="http://schemas.microsoft.com/office/drawing/2014/main" id="{53CB3E6E-7E28-4753-A717-41990CDA7E6F}"/>
              </a:ext>
            </a:extLst>
          </p:cNvPr>
          <p:cNvCxnSpPr>
            <a:stCxn id="326" idx="2"/>
            <a:endCxn id="310" idx="6"/>
          </p:cNvCxnSpPr>
          <p:nvPr/>
        </p:nvCxnSpPr>
        <p:spPr>
          <a:xfrm flipH="1">
            <a:off x="4417409" y="4677650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единительная линия 318">
            <a:extLst>
              <a:ext uri="{FF2B5EF4-FFF2-40B4-BE49-F238E27FC236}">
                <a16:creationId xmlns:a16="http://schemas.microsoft.com/office/drawing/2014/main" id="{15C5AE2C-DF11-481D-A388-C6A80D2FA090}"/>
              </a:ext>
            </a:extLst>
          </p:cNvPr>
          <p:cNvCxnSpPr>
            <a:stCxn id="328" idx="2"/>
            <a:endCxn id="310" idx="6"/>
          </p:cNvCxnSpPr>
          <p:nvPr/>
        </p:nvCxnSpPr>
        <p:spPr>
          <a:xfrm flipH="1">
            <a:off x="4417409" y="5474387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единительная линия 319">
            <a:extLst>
              <a:ext uri="{FF2B5EF4-FFF2-40B4-BE49-F238E27FC236}">
                <a16:creationId xmlns:a16="http://schemas.microsoft.com/office/drawing/2014/main" id="{B7CA7778-24AC-430A-B1DA-9896A9667113}"/>
              </a:ext>
            </a:extLst>
          </p:cNvPr>
          <p:cNvCxnSpPr>
            <a:stCxn id="327" idx="2"/>
            <a:endCxn id="310" idx="6"/>
          </p:cNvCxnSpPr>
          <p:nvPr/>
        </p:nvCxnSpPr>
        <p:spPr>
          <a:xfrm flipH="1">
            <a:off x="4417409" y="5076019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C6ACF953-A457-4038-A4A1-E15A2CA3DB5D}"/>
              </a:ext>
            </a:extLst>
          </p:cNvPr>
          <p:cNvCxnSpPr>
            <a:stCxn id="329" idx="2"/>
            <a:endCxn id="310" idx="6"/>
          </p:cNvCxnSpPr>
          <p:nvPr/>
        </p:nvCxnSpPr>
        <p:spPr>
          <a:xfrm flipH="1">
            <a:off x="4417409" y="5872752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2" name="Группа 321">
            <a:extLst>
              <a:ext uri="{FF2B5EF4-FFF2-40B4-BE49-F238E27FC236}">
                <a16:creationId xmlns:a16="http://schemas.microsoft.com/office/drawing/2014/main" id="{D60902A2-5339-4443-AA71-22FF17550EE2}"/>
              </a:ext>
            </a:extLst>
          </p:cNvPr>
          <p:cNvGrpSpPr/>
          <p:nvPr/>
        </p:nvGrpSpPr>
        <p:grpSpPr>
          <a:xfrm>
            <a:off x="4869392" y="4124076"/>
            <a:ext cx="313060" cy="2298457"/>
            <a:chOff x="7139779" y="1158863"/>
            <a:chExt cx="313060" cy="2298457"/>
          </a:xfrm>
          <a:solidFill>
            <a:srgbClr val="CC9900"/>
          </a:solidFill>
        </p:grpSpPr>
        <p:grpSp>
          <p:nvGrpSpPr>
            <p:cNvPr id="323" name="Группа 322">
              <a:extLst>
                <a:ext uri="{FF2B5EF4-FFF2-40B4-BE49-F238E27FC236}">
                  <a16:creationId xmlns:a16="http://schemas.microsoft.com/office/drawing/2014/main" id="{0086AF93-6013-4D98-88B7-BE809F531CD5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grpFill/>
          </p:grpSpPr>
          <p:sp>
            <p:nvSpPr>
              <p:cNvPr id="325" name="Овал 324">
                <a:extLst>
                  <a:ext uri="{FF2B5EF4-FFF2-40B4-BE49-F238E27FC236}">
                    <a16:creationId xmlns:a16="http://schemas.microsoft.com/office/drawing/2014/main" id="{D66F08BD-6C9D-41C2-ACB9-A88EA4ACCDD4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0</a:t>
                </a:r>
                <a:endParaRPr lang="ru-RU"/>
              </a:p>
            </p:txBody>
          </p:sp>
          <p:sp>
            <p:nvSpPr>
              <p:cNvPr id="326" name="Овал 325">
                <a:extLst>
                  <a:ext uri="{FF2B5EF4-FFF2-40B4-BE49-F238E27FC236}">
                    <a16:creationId xmlns:a16="http://schemas.microsoft.com/office/drawing/2014/main" id="{0D095146-259F-49B0-8A63-76A5601877E4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1</a:t>
                </a:r>
                <a:endParaRPr lang="ru-RU"/>
              </a:p>
            </p:txBody>
          </p:sp>
          <p:sp>
            <p:nvSpPr>
              <p:cNvPr id="327" name="Овал 326">
                <a:extLst>
                  <a:ext uri="{FF2B5EF4-FFF2-40B4-BE49-F238E27FC236}">
                    <a16:creationId xmlns:a16="http://schemas.microsoft.com/office/drawing/2014/main" id="{21318CC3-409A-4D70-A33D-2F858A15C8A9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2</a:t>
                </a:r>
                <a:endParaRPr lang="ru-RU"/>
              </a:p>
            </p:txBody>
          </p:sp>
          <p:sp>
            <p:nvSpPr>
              <p:cNvPr id="328" name="Овал 327">
                <a:extLst>
                  <a:ext uri="{FF2B5EF4-FFF2-40B4-BE49-F238E27FC236}">
                    <a16:creationId xmlns:a16="http://schemas.microsoft.com/office/drawing/2014/main" id="{E8A45200-4E2E-4A8C-9118-1ACF5A5EDE07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3</a:t>
                </a:r>
                <a:endParaRPr lang="ru-RU"/>
              </a:p>
            </p:txBody>
          </p:sp>
          <p:sp>
            <p:nvSpPr>
              <p:cNvPr id="329" name="Овал 328">
                <a:extLst>
                  <a:ext uri="{FF2B5EF4-FFF2-40B4-BE49-F238E27FC236}">
                    <a16:creationId xmlns:a16="http://schemas.microsoft.com/office/drawing/2014/main" id="{DC2D8A6E-5031-4363-98CF-5FF33AE4C141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4</a:t>
                </a:r>
                <a:endParaRPr lang="ru-RU"/>
              </a:p>
            </p:txBody>
          </p:sp>
        </p:grpSp>
        <p:sp>
          <p:nvSpPr>
            <p:cNvPr id="324" name="Овал 323">
              <a:extLst>
                <a:ext uri="{FF2B5EF4-FFF2-40B4-BE49-F238E27FC236}">
                  <a16:creationId xmlns:a16="http://schemas.microsoft.com/office/drawing/2014/main" id="{16076A99-3C40-413F-86E4-B699FC100E25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/>
                <a:t>5</a:t>
              </a:r>
              <a:endParaRPr lang="ru-RU"/>
            </a:p>
          </p:txBody>
        </p:sp>
      </p:grpSp>
      <p:cxnSp>
        <p:nvCxnSpPr>
          <p:cNvPr id="331" name="Прямая соединительная линия 330">
            <a:extLst>
              <a:ext uri="{FF2B5EF4-FFF2-40B4-BE49-F238E27FC236}">
                <a16:creationId xmlns:a16="http://schemas.microsoft.com/office/drawing/2014/main" id="{498FF9AB-5623-4C5F-AFE5-FB86CF8BE55B}"/>
              </a:ext>
            </a:extLst>
          </p:cNvPr>
          <p:cNvCxnSpPr>
            <a:stCxn id="311" idx="6"/>
            <a:endCxn id="324" idx="2"/>
          </p:cNvCxnSpPr>
          <p:nvPr/>
        </p:nvCxnSpPr>
        <p:spPr>
          <a:xfrm>
            <a:off x="4417410" y="4078202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C895338D-FFAD-4624-AE75-1A1D6247F72C}"/>
              </a:ext>
            </a:extLst>
          </p:cNvPr>
          <p:cNvCxnSpPr>
            <a:stCxn id="324" idx="2"/>
            <a:endCxn id="312" idx="6"/>
          </p:cNvCxnSpPr>
          <p:nvPr/>
        </p:nvCxnSpPr>
        <p:spPr>
          <a:xfrm flipH="1" flipV="1">
            <a:off x="4417410" y="4482881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единительная линия 336">
            <a:extLst>
              <a:ext uri="{FF2B5EF4-FFF2-40B4-BE49-F238E27FC236}">
                <a16:creationId xmlns:a16="http://schemas.microsoft.com/office/drawing/2014/main" id="{9672F92F-CD66-4660-B587-1EC2FEC97711}"/>
              </a:ext>
            </a:extLst>
          </p:cNvPr>
          <p:cNvCxnSpPr>
            <a:stCxn id="324" idx="2"/>
            <a:endCxn id="313" idx="6"/>
          </p:cNvCxnSpPr>
          <p:nvPr/>
        </p:nvCxnSpPr>
        <p:spPr>
          <a:xfrm flipH="1" flipV="1">
            <a:off x="4417410" y="4868623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Прямая соединительная линия 338">
            <a:extLst>
              <a:ext uri="{FF2B5EF4-FFF2-40B4-BE49-F238E27FC236}">
                <a16:creationId xmlns:a16="http://schemas.microsoft.com/office/drawing/2014/main" id="{446C5F91-6BE8-44FF-92D7-C5C2B04630CE}"/>
              </a:ext>
            </a:extLst>
          </p:cNvPr>
          <p:cNvCxnSpPr>
            <a:stCxn id="324" idx="2"/>
            <a:endCxn id="314" idx="6"/>
          </p:cNvCxnSpPr>
          <p:nvPr/>
        </p:nvCxnSpPr>
        <p:spPr>
          <a:xfrm flipH="1" flipV="1">
            <a:off x="4417410" y="5273306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единительная линия 340">
            <a:extLst>
              <a:ext uri="{FF2B5EF4-FFF2-40B4-BE49-F238E27FC236}">
                <a16:creationId xmlns:a16="http://schemas.microsoft.com/office/drawing/2014/main" id="{2E77A2DF-EB14-49D8-BEF0-67B833611956}"/>
              </a:ext>
            </a:extLst>
          </p:cNvPr>
          <p:cNvCxnSpPr>
            <a:stCxn id="324" idx="2"/>
            <a:endCxn id="315" idx="6"/>
          </p:cNvCxnSpPr>
          <p:nvPr/>
        </p:nvCxnSpPr>
        <p:spPr>
          <a:xfrm flipH="1" flipV="1">
            <a:off x="4417410" y="5669129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Прямая соединительная линия 342">
            <a:extLst>
              <a:ext uri="{FF2B5EF4-FFF2-40B4-BE49-F238E27FC236}">
                <a16:creationId xmlns:a16="http://schemas.microsoft.com/office/drawing/2014/main" id="{DB905427-DDA8-45BA-B829-E83175B226AB}"/>
              </a:ext>
            </a:extLst>
          </p:cNvPr>
          <p:cNvCxnSpPr>
            <a:stCxn id="324" idx="2"/>
            <a:endCxn id="316" idx="6"/>
          </p:cNvCxnSpPr>
          <p:nvPr/>
        </p:nvCxnSpPr>
        <p:spPr>
          <a:xfrm flipH="1" flipV="1">
            <a:off x="4417407" y="6070388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Прямая соединительная линия 344">
            <a:extLst>
              <a:ext uri="{FF2B5EF4-FFF2-40B4-BE49-F238E27FC236}">
                <a16:creationId xmlns:a16="http://schemas.microsoft.com/office/drawing/2014/main" id="{7C45D07C-CC3B-425D-A957-D7D6E9C3D8D0}"/>
              </a:ext>
            </a:extLst>
          </p:cNvPr>
          <p:cNvCxnSpPr>
            <a:stCxn id="324" idx="2"/>
            <a:endCxn id="310" idx="6"/>
          </p:cNvCxnSpPr>
          <p:nvPr/>
        </p:nvCxnSpPr>
        <p:spPr>
          <a:xfrm flipH="1">
            <a:off x="4417407" y="6267325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AC53126-A12C-4879-8DC5-56B5A59B5F0B}"/>
              </a:ext>
            </a:extLst>
          </p:cNvPr>
          <p:cNvCxnSpPr>
            <a:stCxn id="324" idx="6"/>
            <a:endCxn id="304" idx="2"/>
          </p:cNvCxnSpPr>
          <p:nvPr/>
        </p:nvCxnSpPr>
        <p:spPr>
          <a:xfrm flipV="1">
            <a:off x="5182454" y="4673220"/>
            <a:ext cx="411873" cy="15941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Прямая соединительная линия 348">
            <a:extLst>
              <a:ext uri="{FF2B5EF4-FFF2-40B4-BE49-F238E27FC236}">
                <a16:creationId xmlns:a16="http://schemas.microsoft.com/office/drawing/2014/main" id="{E4F992DD-B24E-4479-9DDE-17A8B31C78C0}"/>
              </a:ext>
            </a:extLst>
          </p:cNvPr>
          <p:cNvCxnSpPr>
            <a:stCxn id="305" idx="2"/>
            <a:endCxn id="324" idx="6"/>
          </p:cNvCxnSpPr>
          <p:nvPr/>
        </p:nvCxnSpPr>
        <p:spPr>
          <a:xfrm flipH="1">
            <a:off x="5182454" y="5071585"/>
            <a:ext cx="411873" cy="11957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единительная линия 350">
            <a:extLst>
              <a:ext uri="{FF2B5EF4-FFF2-40B4-BE49-F238E27FC236}">
                <a16:creationId xmlns:a16="http://schemas.microsoft.com/office/drawing/2014/main" id="{A5A4A597-5E1D-400E-8E08-A998CF51008A}"/>
              </a:ext>
            </a:extLst>
          </p:cNvPr>
          <p:cNvCxnSpPr>
            <a:stCxn id="306" idx="2"/>
            <a:endCxn id="324" idx="6"/>
          </p:cNvCxnSpPr>
          <p:nvPr/>
        </p:nvCxnSpPr>
        <p:spPr>
          <a:xfrm flipH="1">
            <a:off x="5182454" y="5469953"/>
            <a:ext cx="411873" cy="7973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единительная линия 352">
            <a:extLst>
              <a:ext uri="{FF2B5EF4-FFF2-40B4-BE49-F238E27FC236}">
                <a16:creationId xmlns:a16="http://schemas.microsoft.com/office/drawing/2014/main" id="{DA89887F-BE60-4A78-8336-22738F333B52}"/>
              </a:ext>
            </a:extLst>
          </p:cNvPr>
          <p:cNvCxnSpPr>
            <a:stCxn id="307" idx="2"/>
            <a:endCxn id="324" idx="6"/>
          </p:cNvCxnSpPr>
          <p:nvPr/>
        </p:nvCxnSpPr>
        <p:spPr>
          <a:xfrm flipH="1">
            <a:off x="5182454" y="5868322"/>
            <a:ext cx="411873" cy="3990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Прямая соединительная линия 483">
            <a:extLst>
              <a:ext uri="{FF2B5EF4-FFF2-40B4-BE49-F238E27FC236}">
                <a16:creationId xmlns:a16="http://schemas.microsoft.com/office/drawing/2014/main" id="{0898CA2C-5E67-4341-8F32-925B013F2941}"/>
              </a:ext>
            </a:extLst>
          </p:cNvPr>
          <p:cNvCxnSpPr>
            <a:stCxn id="557" idx="6"/>
            <a:endCxn id="571" idx="2"/>
          </p:cNvCxnSpPr>
          <p:nvPr/>
        </p:nvCxnSpPr>
        <p:spPr>
          <a:xfrm>
            <a:off x="838297" y="3882795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единительная линия 484">
            <a:extLst>
              <a:ext uri="{FF2B5EF4-FFF2-40B4-BE49-F238E27FC236}">
                <a16:creationId xmlns:a16="http://schemas.microsoft.com/office/drawing/2014/main" id="{74E8D712-781B-40E9-9AA3-8E7785E70CA3}"/>
              </a:ext>
            </a:extLst>
          </p:cNvPr>
          <p:cNvCxnSpPr>
            <a:stCxn id="557" idx="6"/>
            <a:endCxn id="572" idx="2"/>
          </p:cNvCxnSpPr>
          <p:nvPr/>
        </p:nvCxnSpPr>
        <p:spPr>
          <a:xfrm>
            <a:off x="838297" y="3882795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единительная линия 485">
            <a:extLst>
              <a:ext uri="{FF2B5EF4-FFF2-40B4-BE49-F238E27FC236}">
                <a16:creationId xmlns:a16="http://schemas.microsoft.com/office/drawing/2014/main" id="{8BF17E22-3410-4126-A53B-67975A46DDB2}"/>
              </a:ext>
            </a:extLst>
          </p:cNvPr>
          <p:cNvCxnSpPr>
            <a:stCxn id="557" idx="6"/>
            <a:endCxn id="573" idx="2"/>
          </p:cNvCxnSpPr>
          <p:nvPr/>
        </p:nvCxnSpPr>
        <p:spPr>
          <a:xfrm>
            <a:off x="838297" y="3882797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единительная линия 486">
            <a:extLst>
              <a:ext uri="{FF2B5EF4-FFF2-40B4-BE49-F238E27FC236}">
                <a16:creationId xmlns:a16="http://schemas.microsoft.com/office/drawing/2014/main" id="{EC2EE6C9-5D8F-4EDB-9937-698A9100807F}"/>
              </a:ext>
            </a:extLst>
          </p:cNvPr>
          <p:cNvCxnSpPr>
            <a:stCxn id="557" idx="6"/>
            <a:endCxn id="574" idx="2"/>
          </p:cNvCxnSpPr>
          <p:nvPr/>
        </p:nvCxnSpPr>
        <p:spPr>
          <a:xfrm>
            <a:off x="838297" y="3882797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единительная линия 487">
            <a:extLst>
              <a:ext uri="{FF2B5EF4-FFF2-40B4-BE49-F238E27FC236}">
                <a16:creationId xmlns:a16="http://schemas.microsoft.com/office/drawing/2014/main" id="{B0E6AA9F-58BF-49F8-9936-5D4A78F6D4B1}"/>
              </a:ext>
            </a:extLst>
          </p:cNvPr>
          <p:cNvCxnSpPr>
            <a:stCxn id="557" idx="6"/>
            <a:endCxn id="575" idx="2"/>
          </p:cNvCxnSpPr>
          <p:nvPr/>
        </p:nvCxnSpPr>
        <p:spPr>
          <a:xfrm>
            <a:off x="838297" y="3882795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единительная линия 488">
            <a:extLst>
              <a:ext uri="{FF2B5EF4-FFF2-40B4-BE49-F238E27FC236}">
                <a16:creationId xmlns:a16="http://schemas.microsoft.com/office/drawing/2014/main" id="{BA6E20D3-5723-407F-BD97-EC4C2463B4F6}"/>
              </a:ext>
            </a:extLst>
          </p:cNvPr>
          <p:cNvCxnSpPr>
            <a:stCxn id="558" idx="6"/>
            <a:endCxn id="571" idx="2"/>
          </p:cNvCxnSpPr>
          <p:nvPr/>
        </p:nvCxnSpPr>
        <p:spPr>
          <a:xfrm flipV="1">
            <a:off x="838297" y="4083879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единительная линия 489">
            <a:extLst>
              <a:ext uri="{FF2B5EF4-FFF2-40B4-BE49-F238E27FC236}">
                <a16:creationId xmlns:a16="http://schemas.microsoft.com/office/drawing/2014/main" id="{22713AD2-F948-4A38-93EE-ED9042802899}"/>
              </a:ext>
            </a:extLst>
          </p:cNvPr>
          <p:cNvCxnSpPr>
            <a:stCxn id="558" idx="6"/>
            <a:endCxn id="572" idx="2"/>
          </p:cNvCxnSpPr>
          <p:nvPr/>
        </p:nvCxnSpPr>
        <p:spPr>
          <a:xfrm>
            <a:off x="838297" y="4287478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Прямая соединительная линия 490">
            <a:extLst>
              <a:ext uri="{FF2B5EF4-FFF2-40B4-BE49-F238E27FC236}">
                <a16:creationId xmlns:a16="http://schemas.microsoft.com/office/drawing/2014/main" id="{FA4F5754-8216-4122-9E4B-DDB866BE3728}"/>
              </a:ext>
            </a:extLst>
          </p:cNvPr>
          <p:cNvCxnSpPr>
            <a:stCxn id="558" idx="6"/>
            <a:endCxn id="573" idx="2"/>
          </p:cNvCxnSpPr>
          <p:nvPr/>
        </p:nvCxnSpPr>
        <p:spPr>
          <a:xfrm>
            <a:off x="838297" y="4287476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единительная линия 491">
            <a:extLst>
              <a:ext uri="{FF2B5EF4-FFF2-40B4-BE49-F238E27FC236}">
                <a16:creationId xmlns:a16="http://schemas.microsoft.com/office/drawing/2014/main" id="{504F4E85-EF71-420D-A914-D489270249A3}"/>
              </a:ext>
            </a:extLst>
          </p:cNvPr>
          <p:cNvCxnSpPr>
            <a:stCxn id="558" idx="6"/>
            <a:endCxn id="575" idx="2"/>
          </p:cNvCxnSpPr>
          <p:nvPr/>
        </p:nvCxnSpPr>
        <p:spPr>
          <a:xfrm>
            <a:off x="838297" y="4287478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единительная линия 492">
            <a:extLst>
              <a:ext uri="{FF2B5EF4-FFF2-40B4-BE49-F238E27FC236}">
                <a16:creationId xmlns:a16="http://schemas.microsoft.com/office/drawing/2014/main" id="{1E527805-1DD8-4591-A1CD-F9DBD23F1335}"/>
              </a:ext>
            </a:extLst>
          </p:cNvPr>
          <p:cNvCxnSpPr>
            <a:stCxn id="559" idx="6"/>
            <a:endCxn id="571" idx="2"/>
          </p:cNvCxnSpPr>
          <p:nvPr/>
        </p:nvCxnSpPr>
        <p:spPr>
          <a:xfrm flipV="1">
            <a:off x="838297" y="4083879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Прямая соединительная линия 493">
            <a:extLst>
              <a:ext uri="{FF2B5EF4-FFF2-40B4-BE49-F238E27FC236}">
                <a16:creationId xmlns:a16="http://schemas.microsoft.com/office/drawing/2014/main" id="{BF6820EA-BA14-4B79-ADE5-81DEF05C27B8}"/>
              </a:ext>
            </a:extLst>
          </p:cNvPr>
          <p:cNvCxnSpPr>
            <a:stCxn id="559" idx="6"/>
            <a:endCxn id="572" idx="2"/>
          </p:cNvCxnSpPr>
          <p:nvPr/>
        </p:nvCxnSpPr>
        <p:spPr>
          <a:xfrm flipV="1">
            <a:off x="838297" y="4482247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Прямая соединительная линия 494">
            <a:extLst>
              <a:ext uri="{FF2B5EF4-FFF2-40B4-BE49-F238E27FC236}">
                <a16:creationId xmlns:a16="http://schemas.microsoft.com/office/drawing/2014/main" id="{94C94816-8533-46EC-95B0-AF79890BB599}"/>
              </a:ext>
            </a:extLst>
          </p:cNvPr>
          <p:cNvCxnSpPr>
            <a:stCxn id="559" idx="6"/>
            <a:endCxn id="573" idx="2"/>
          </p:cNvCxnSpPr>
          <p:nvPr/>
        </p:nvCxnSpPr>
        <p:spPr>
          <a:xfrm>
            <a:off x="838297" y="4673218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>
            <a:extLst>
              <a:ext uri="{FF2B5EF4-FFF2-40B4-BE49-F238E27FC236}">
                <a16:creationId xmlns:a16="http://schemas.microsoft.com/office/drawing/2014/main" id="{F2C6F567-00ED-4914-8F81-91268B61B10C}"/>
              </a:ext>
            </a:extLst>
          </p:cNvPr>
          <p:cNvCxnSpPr>
            <a:stCxn id="559" idx="6"/>
            <a:endCxn id="574" idx="2"/>
          </p:cNvCxnSpPr>
          <p:nvPr/>
        </p:nvCxnSpPr>
        <p:spPr>
          <a:xfrm>
            <a:off x="838297" y="4673218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единительная линия 496">
            <a:extLst>
              <a:ext uri="{FF2B5EF4-FFF2-40B4-BE49-F238E27FC236}">
                <a16:creationId xmlns:a16="http://schemas.microsoft.com/office/drawing/2014/main" id="{1AC24BCB-4BC8-4CF0-8233-5E10655AF6B3}"/>
              </a:ext>
            </a:extLst>
          </p:cNvPr>
          <p:cNvCxnSpPr>
            <a:stCxn id="559" idx="6"/>
            <a:endCxn id="575" idx="2"/>
          </p:cNvCxnSpPr>
          <p:nvPr/>
        </p:nvCxnSpPr>
        <p:spPr>
          <a:xfrm>
            <a:off x="838297" y="4673220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единительная линия 497">
            <a:extLst>
              <a:ext uri="{FF2B5EF4-FFF2-40B4-BE49-F238E27FC236}">
                <a16:creationId xmlns:a16="http://schemas.microsoft.com/office/drawing/2014/main" id="{47B5E781-F27D-4BCE-9D4E-5AB0ECE88D42}"/>
              </a:ext>
            </a:extLst>
          </p:cNvPr>
          <p:cNvCxnSpPr>
            <a:stCxn id="560" idx="6"/>
            <a:endCxn id="571" idx="2"/>
          </p:cNvCxnSpPr>
          <p:nvPr/>
        </p:nvCxnSpPr>
        <p:spPr>
          <a:xfrm flipV="1">
            <a:off x="838297" y="4083877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Прямая соединительная линия 498">
            <a:extLst>
              <a:ext uri="{FF2B5EF4-FFF2-40B4-BE49-F238E27FC236}">
                <a16:creationId xmlns:a16="http://schemas.microsoft.com/office/drawing/2014/main" id="{04999E3C-ECC1-4C16-9B51-E2DEE634F469}"/>
              </a:ext>
            </a:extLst>
          </p:cNvPr>
          <p:cNvCxnSpPr>
            <a:stCxn id="560" idx="6"/>
            <a:endCxn id="572" idx="2"/>
          </p:cNvCxnSpPr>
          <p:nvPr/>
        </p:nvCxnSpPr>
        <p:spPr>
          <a:xfrm flipV="1">
            <a:off x="838297" y="4482245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Прямая соединительная линия 499">
            <a:extLst>
              <a:ext uri="{FF2B5EF4-FFF2-40B4-BE49-F238E27FC236}">
                <a16:creationId xmlns:a16="http://schemas.microsoft.com/office/drawing/2014/main" id="{27951E65-AD54-4758-BA76-2900F26DDE05}"/>
              </a:ext>
            </a:extLst>
          </p:cNvPr>
          <p:cNvCxnSpPr>
            <a:stCxn id="560" idx="6"/>
            <a:endCxn id="573" idx="2"/>
          </p:cNvCxnSpPr>
          <p:nvPr/>
        </p:nvCxnSpPr>
        <p:spPr>
          <a:xfrm flipV="1">
            <a:off x="838297" y="4880614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единительная линия 500">
            <a:extLst>
              <a:ext uri="{FF2B5EF4-FFF2-40B4-BE49-F238E27FC236}">
                <a16:creationId xmlns:a16="http://schemas.microsoft.com/office/drawing/2014/main" id="{8F8BF685-2585-455F-97ED-A5BFDB6B3406}"/>
              </a:ext>
            </a:extLst>
          </p:cNvPr>
          <p:cNvCxnSpPr>
            <a:stCxn id="560" idx="6"/>
            <a:endCxn id="574" idx="2"/>
          </p:cNvCxnSpPr>
          <p:nvPr/>
        </p:nvCxnSpPr>
        <p:spPr>
          <a:xfrm>
            <a:off x="838297" y="5077901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единительная линия 501">
            <a:extLst>
              <a:ext uri="{FF2B5EF4-FFF2-40B4-BE49-F238E27FC236}">
                <a16:creationId xmlns:a16="http://schemas.microsoft.com/office/drawing/2014/main" id="{54812C3C-98CE-45D5-A996-34243C7AC635}"/>
              </a:ext>
            </a:extLst>
          </p:cNvPr>
          <p:cNvCxnSpPr>
            <a:stCxn id="560" idx="6"/>
            <a:endCxn id="575" idx="2"/>
          </p:cNvCxnSpPr>
          <p:nvPr/>
        </p:nvCxnSpPr>
        <p:spPr>
          <a:xfrm>
            <a:off x="838297" y="5077899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единительная линия 502">
            <a:extLst>
              <a:ext uri="{FF2B5EF4-FFF2-40B4-BE49-F238E27FC236}">
                <a16:creationId xmlns:a16="http://schemas.microsoft.com/office/drawing/2014/main" id="{04638817-6AC7-491F-9993-7D991C541C4A}"/>
              </a:ext>
            </a:extLst>
          </p:cNvPr>
          <p:cNvCxnSpPr>
            <a:stCxn id="561" idx="6"/>
            <a:endCxn id="571" idx="2"/>
          </p:cNvCxnSpPr>
          <p:nvPr/>
        </p:nvCxnSpPr>
        <p:spPr>
          <a:xfrm flipV="1">
            <a:off x="838297" y="4083879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единительная линия 503">
            <a:extLst>
              <a:ext uri="{FF2B5EF4-FFF2-40B4-BE49-F238E27FC236}">
                <a16:creationId xmlns:a16="http://schemas.microsoft.com/office/drawing/2014/main" id="{D050E21A-0B99-4369-B1F6-EAA924F52CE5}"/>
              </a:ext>
            </a:extLst>
          </p:cNvPr>
          <p:cNvCxnSpPr>
            <a:stCxn id="572" idx="2"/>
            <a:endCxn id="561" idx="6"/>
          </p:cNvCxnSpPr>
          <p:nvPr/>
        </p:nvCxnSpPr>
        <p:spPr>
          <a:xfrm flipH="1">
            <a:off x="838297" y="4482247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единительная линия 504">
            <a:extLst>
              <a:ext uri="{FF2B5EF4-FFF2-40B4-BE49-F238E27FC236}">
                <a16:creationId xmlns:a16="http://schemas.microsoft.com/office/drawing/2014/main" id="{1CCA1BAD-06A8-42A1-80E1-4A209E4351A6}"/>
              </a:ext>
            </a:extLst>
          </p:cNvPr>
          <p:cNvCxnSpPr>
            <a:stCxn id="573" idx="2"/>
            <a:endCxn id="561" idx="6"/>
          </p:cNvCxnSpPr>
          <p:nvPr/>
        </p:nvCxnSpPr>
        <p:spPr>
          <a:xfrm flipH="1">
            <a:off x="838297" y="4880612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Прямая соединительная линия 505">
            <a:extLst>
              <a:ext uri="{FF2B5EF4-FFF2-40B4-BE49-F238E27FC236}">
                <a16:creationId xmlns:a16="http://schemas.microsoft.com/office/drawing/2014/main" id="{28EA81C4-A29F-4263-B4FD-E6833193554E}"/>
              </a:ext>
            </a:extLst>
          </p:cNvPr>
          <p:cNvCxnSpPr>
            <a:stCxn id="561" idx="6"/>
            <a:endCxn id="574" idx="2"/>
          </p:cNvCxnSpPr>
          <p:nvPr/>
        </p:nvCxnSpPr>
        <p:spPr>
          <a:xfrm flipV="1">
            <a:off x="838297" y="5278980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единительная линия 506">
            <a:extLst>
              <a:ext uri="{FF2B5EF4-FFF2-40B4-BE49-F238E27FC236}">
                <a16:creationId xmlns:a16="http://schemas.microsoft.com/office/drawing/2014/main" id="{DF795260-D89C-4077-A901-38ED1B767FC2}"/>
              </a:ext>
            </a:extLst>
          </p:cNvPr>
          <p:cNvCxnSpPr>
            <a:stCxn id="561" idx="6"/>
            <a:endCxn id="575" idx="2"/>
          </p:cNvCxnSpPr>
          <p:nvPr/>
        </p:nvCxnSpPr>
        <p:spPr>
          <a:xfrm>
            <a:off x="838297" y="5473726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Прямая соединительная линия 507">
            <a:extLst>
              <a:ext uri="{FF2B5EF4-FFF2-40B4-BE49-F238E27FC236}">
                <a16:creationId xmlns:a16="http://schemas.microsoft.com/office/drawing/2014/main" id="{1F894555-CA16-4E69-817D-EA634BA4BAB7}"/>
              </a:ext>
            </a:extLst>
          </p:cNvPr>
          <p:cNvCxnSpPr>
            <a:cxnSpLocks/>
            <a:stCxn id="562" idx="6"/>
            <a:endCxn id="571" idx="2"/>
          </p:cNvCxnSpPr>
          <p:nvPr/>
        </p:nvCxnSpPr>
        <p:spPr>
          <a:xfrm flipV="1">
            <a:off x="838298" y="4083877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единительная линия 508">
            <a:extLst>
              <a:ext uri="{FF2B5EF4-FFF2-40B4-BE49-F238E27FC236}">
                <a16:creationId xmlns:a16="http://schemas.microsoft.com/office/drawing/2014/main" id="{EDC22ADF-60DB-4A57-AE0A-92011E25CAE3}"/>
              </a:ext>
            </a:extLst>
          </p:cNvPr>
          <p:cNvCxnSpPr>
            <a:cxnSpLocks/>
            <a:stCxn id="562" idx="6"/>
            <a:endCxn id="572" idx="2"/>
          </p:cNvCxnSpPr>
          <p:nvPr/>
        </p:nvCxnSpPr>
        <p:spPr>
          <a:xfrm flipV="1">
            <a:off x="838298" y="4482245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единительная линия 509">
            <a:extLst>
              <a:ext uri="{FF2B5EF4-FFF2-40B4-BE49-F238E27FC236}">
                <a16:creationId xmlns:a16="http://schemas.microsoft.com/office/drawing/2014/main" id="{6FC5C0BE-C1FC-4ECB-8E48-74D8DD1639DB}"/>
              </a:ext>
            </a:extLst>
          </p:cNvPr>
          <p:cNvCxnSpPr>
            <a:cxnSpLocks/>
            <a:stCxn id="562" idx="6"/>
            <a:endCxn id="573" idx="2"/>
          </p:cNvCxnSpPr>
          <p:nvPr/>
        </p:nvCxnSpPr>
        <p:spPr>
          <a:xfrm flipV="1">
            <a:off x="838298" y="4880614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Прямая соединительная линия 510">
            <a:extLst>
              <a:ext uri="{FF2B5EF4-FFF2-40B4-BE49-F238E27FC236}">
                <a16:creationId xmlns:a16="http://schemas.microsoft.com/office/drawing/2014/main" id="{549A27AE-B49E-4386-B81A-F196FB9630AB}"/>
              </a:ext>
            </a:extLst>
          </p:cNvPr>
          <p:cNvCxnSpPr>
            <a:cxnSpLocks/>
            <a:stCxn id="562" idx="6"/>
            <a:endCxn id="574" idx="2"/>
          </p:cNvCxnSpPr>
          <p:nvPr/>
        </p:nvCxnSpPr>
        <p:spPr>
          <a:xfrm flipV="1">
            <a:off x="838298" y="5278982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единительная линия 511">
            <a:extLst>
              <a:ext uri="{FF2B5EF4-FFF2-40B4-BE49-F238E27FC236}">
                <a16:creationId xmlns:a16="http://schemas.microsoft.com/office/drawing/2014/main" id="{C2CF1102-B8AA-4A3D-ACDD-F6645A1A1E33}"/>
              </a:ext>
            </a:extLst>
          </p:cNvPr>
          <p:cNvCxnSpPr>
            <a:cxnSpLocks/>
            <a:stCxn id="562" idx="6"/>
            <a:endCxn id="575" idx="2"/>
          </p:cNvCxnSpPr>
          <p:nvPr/>
        </p:nvCxnSpPr>
        <p:spPr>
          <a:xfrm flipV="1">
            <a:off x="838298" y="5677347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единительная линия 512">
            <a:extLst>
              <a:ext uri="{FF2B5EF4-FFF2-40B4-BE49-F238E27FC236}">
                <a16:creationId xmlns:a16="http://schemas.microsoft.com/office/drawing/2014/main" id="{F348C54E-43BC-43EA-8396-DC3B7656A868}"/>
              </a:ext>
            </a:extLst>
          </p:cNvPr>
          <p:cNvCxnSpPr>
            <a:stCxn id="571" idx="6"/>
            <a:endCxn id="550" idx="2"/>
          </p:cNvCxnSpPr>
          <p:nvPr/>
        </p:nvCxnSpPr>
        <p:spPr>
          <a:xfrm>
            <a:off x="1600696" y="4083877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единительная линия 513">
            <a:extLst>
              <a:ext uri="{FF2B5EF4-FFF2-40B4-BE49-F238E27FC236}">
                <a16:creationId xmlns:a16="http://schemas.microsoft.com/office/drawing/2014/main" id="{FF08F35B-D312-4FA3-AF47-F920789C98F5}"/>
              </a:ext>
            </a:extLst>
          </p:cNvPr>
          <p:cNvCxnSpPr>
            <a:stCxn id="571" idx="6"/>
            <a:endCxn id="551" idx="2"/>
          </p:cNvCxnSpPr>
          <p:nvPr/>
        </p:nvCxnSpPr>
        <p:spPr>
          <a:xfrm>
            <a:off x="1600696" y="4083879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Прямая соединительная линия 514">
            <a:extLst>
              <a:ext uri="{FF2B5EF4-FFF2-40B4-BE49-F238E27FC236}">
                <a16:creationId xmlns:a16="http://schemas.microsoft.com/office/drawing/2014/main" id="{F76CB27E-8F17-4FC9-9926-CC32A004AAF1}"/>
              </a:ext>
            </a:extLst>
          </p:cNvPr>
          <p:cNvCxnSpPr>
            <a:stCxn id="571" idx="6"/>
            <a:endCxn id="552" idx="2"/>
          </p:cNvCxnSpPr>
          <p:nvPr/>
        </p:nvCxnSpPr>
        <p:spPr>
          <a:xfrm>
            <a:off x="1600696" y="4083879"/>
            <a:ext cx="414518" cy="11906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единительная линия 515">
            <a:extLst>
              <a:ext uri="{FF2B5EF4-FFF2-40B4-BE49-F238E27FC236}">
                <a16:creationId xmlns:a16="http://schemas.microsoft.com/office/drawing/2014/main" id="{2DBA219D-A251-49ED-AA0A-BA5781B70A44}"/>
              </a:ext>
            </a:extLst>
          </p:cNvPr>
          <p:cNvCxnSpPr>
            <a:stCxn id="571" idx="6"/>
            <a:endCxn id="553" idx="2"/>
          </p:cNvCxnSpPr>
          <p:nvPr/>
        </p:nvCxnSpPr>
        <p:spPr>
          <a:xfrm>
            <a:off x="1600696" y="4083877"/>
            <a:ext cx="414518" cy="15890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Прямая соединительная линия 516">
            <a:extLst>
              <a:ext uri="{FF2B5EF4-FFF2-40B4-BE49-F238E27FC236}">
                <a16:creationId xmlns:a16="http://schemas.microsoft.com/office/drawing/2014/main" id="{F2C86644-9E54-4F7D-9ADC-09740AAECEAE}"/>
              </a:ext>
            </a:extLst>
          </p:cNvPr>
          <p:cNvCxnSpPr>
            <a:stCxn id="572" idx="6"/>
            <a:endCxn id="550" idx="2"/>
          </p:cNvCxnSpPr>
          <p:nvPr/>
        </p:nvCxnSpPr>
        <p:spPr>
          <a:xfrm flipV="1">
            <a:off x="1600696" y="4477813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единительная линия 517">
            <a:extLst>
              <a:ext uri="{FF2B5EF4-FFF2-40B4-BE49-F238E27FC236}">
                <a16:creationId xmlns:a16="http://schemas.microsoft.com/office/drawing/2014/main" id="{51510852-6D97-4B12-B9C2-6D1F3F913AD6}"/>
              </a:ext>
            </a:extLst>
          </p:cNvPr>
          <p:cNvCxnSpPr>
            <a:stCxn id="572" idx="6"/>
            <a:endCxn id="551" idx="2"/>
          </p:cNvCxnSpPr>
          <p:nvPr/>
        </p:nvCxnSpPr>
        <p:spPr>
          <a:xfrm>
            <a:off x="1600696" y="4482247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единительная линия 518">
            <a:extLst>
              <a:ext uri="{FF2B5EF4-FFF2-40B4-BE49-F238E27FC236}">
                <a16:creationId xmlns:a16="http://schemas.microsoft.com/office/drawing/2014/main" id="{55ADF683-181B-44EF-B65D-A3B8FBC292E8}"/>
              </a:ext>
            </a:extLst>
          </p:cNvPr>
          <p:cNvCxnSpPr>
            <a:stCxn id="572" idx="6"/>
            <a:endCxn id="552" idx="2"/>
          </p:cNvCxnSpPr>
          <p:nvPr/>
        </p:nvCxnSpPr>
        <p:spPr>
          <a:xfrm>
            <a:off x="1600696" y="4482247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единительная линия 519">
            <a:extLst>
              <a:ext uri="{FF2B5EF4-FFF2-40B4-BE49-F238E27FC236}">
                <a16:creationId xmlns:a16="http://schemas.microsoft.com/office/drawing/2014/main" id="{7E02F71E-2579-495B-9086-7ED1F74251DB}"/>
              </a:ext>
            </a:extLst>
          </p:cNvPr>
          <p:cNvCxnSpPr>
            <a:stCxn id="572" idx="6"/>
            <a:endCxn id="553" idx="2"/>
          </p:cNvCxnSpPr>
          <p:nvPr/>
        </p:nvCxnSpPr>
        <p:spPr>
          <a:xfrm>
            <a:off x="1600696" y="4482245"/>
            <a:ext cx="414518" cy="11906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единительная линия 520">
            <a:extLst>
              <a:ext uri="{FF2B5EF4-FFF2-40B4-BE49-F238E27FC236}">
                <a16:creationId xmlns:a16="http://schemas.microsoft.com/office/drawing/2014/main" id="{08B14921-5B81-4E11-922B-4D7F700C54DA}"/>
              </a:ext>
            </a:extLst>
          </p:cNvPr>
          <p:cNvCxnSpPr>
            <a:stCxn id="573" idx="6"/>
            <a:endCxn id="550" idx="2"/>
          </p:cNvCxnSpPr>
          <p:nvPr/>
        </p:nvCxnSpPr>
        <p:spPr>
          <a:xfrm flipV="1">
            <a:off x="1600696" y="4477815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единительная линия 521">
            <a:extLst>
              <a:ext uri="{FF2B5EF4-FFF2-40B4-BE49-F238E27FC236}">
                <a16:creationId xmlns:a16="http://schemas.microsoft.com/office/drawing/2014/main" id="{70AB8798-3F7D-4006-A412-F8574163D24E}"/>
              </a:ext>
            </a:extLst>
          </p:cNvPr>
          <p:cNvCxnSpPr>
            <a:stCxn id="573" idx="6"/>
            <a:endCxn id="551" idx="2"/>
          </p:cNvCxnSpPr>
          <p:nvPr/>
        </p:nvCxnSpPr>
        <p:spPr>
          <a:xfrm flipV="1">
            <a:off x="1600696" y="4876180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единительная линия 522">
            <a:extLst>
              <a:ext uri="{FF2B5EF4-FFF2-40B4-BE49-F238E27FC236}">
                <a16:creationId xmlns:a16="http://schemas.microsoft.com/office/drawing/2014/main" id="{A0D332A2-A5D5-43F1-BFED-0FB8889BCD08}"/>
              </a:ext>
            </a:extLst>
          </p:cNvPr>
          <p:cNvCxnSpPr>
            <a:stCxn id="573" idx="6"/>
            <a:endCxn id="552" idx="2"/>
          </p:cNvCxnSpPr>
          <p:nvPr/>
        </p:nvCxnSpPr>
        <p:spPr>
          <a:xfrm>
            <a:off x="1600696" y="4880612"/>
            <a:ext cx="414518" cy="3939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единительная линия 523">
            <a:extLst>
              <a:ext uri="{FF2B5EF4-FFF2-40B4-BE49-F238E27FC236}">
                <a16:creationId xmlns:a16="http://schemas.microsoft.com/office/drawing/2014/main" id="{CF983F63-7897-4B08-9097-4303F9659A74}"/>
              </a:ext>
            </a:extLst>
          </p:cNvPr>
          <p:cNvCxnSpPr>
            <a:stCxn id="573" idx="6"/>
            <a:endCxn id="553" idx="2"/>
          </p:cNvCxnSpPr>
          <p:nvPr/>
        </p:nvCxnSpPr>
        <p:spPr>
          <a:xfrm>
            <a:off x="1600696" y="4880614"/>
            <a:ext cx="414518" cy="7923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единительная линия 524">
            <a:extLst>
              <a:ext uri="{FF2B5EF4-FFF2-40B4-BE49-F238E27FC236}">
                <a16:creationId xmlns:a16="http://schemas.microsoft.com/office/drawing/2014/main" id="{8A76EC6A-9BA1-487C-BDC5-3F1B4AC38E13}"/>
              </a:ext>
            </a:extLst>
          </p:cNvPr>
          <p:cNvCxnSpPr>
            <a:stCxn id="574" idx="6"/>
            <a:endCxn id="550" idx="2"/>
          </p:cNvCxnSpPr>
          <p:nvPr/>
        </p:nvCxnSpPr>
        <p:spPr>
          <a:xfrm flipV="1">
            <a:off x="1600696" y="4477815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>
            <a:extLst>
              <a:ext uri="{FF2B5EF4-FFF2-40B4-BE49-F238E27FC236}">
                <a16:creationId xmlns:a16="http://schemas.microsoft.com/office/drawing/2014/main" id="{4DCB01F9-F2F0-4331-B25F-CBAEA43ED7D8}"/>
              </a:ext>
            </a:extLst>
          </p:cNvPr>
          <p:cNvCxnSpPr>
            <a:stCxn id="574" idx="6"/>
            <a:endCxn id="551" idx="2"/>
          </p:cNvCxnSpPr>
          <p:nvPr/>
        </p:nvCxnSpPr>
        <p:spPr>
          <a:xfrm flipV="1">
            <a:off x="1600696" y="4876180"/>
            <a:ext cx="414518" cy="4028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единительная линия 526">
            <a:extLst>
              <a:ext uri="{FF2B5EF4-FFF2-40B4-BE49-F238E27FC236}">
                <a16:creationId xmlns:a16="http://schemas.microsoft.com/office/drawing/2014/main" id="{406ED966-BD8D-4317-BDCD-4F8AC4647EE5}"/>
              </a:ext>
            </a:extLst>
          </p:cNvPr>
          <p:cNvCxnSpPr>
            <a:stCxn id="574" idx="6"/>
            <a:endCxn id="552" idx="2"/>
          </p:cNvCxnSpPr>
          <p:nvPr/>
        </p:nvCxnSpPr>
        <p:spPr>
          <a:xfrm flipV="1">
            <a:off x="1600696" y="5274548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единительная линия 527">
            <a:extLst>
              <a:ext uri="{FF2B5EF4-FFF2-40B4-BE49-F238E27FC236}">
                <a16:creationId xmlns:a16="http://schemas.microsoft.com/office/drawing/2014/main" id="{AEDAD72A-4593-4D72-A506-39BA2F21D180}"/>
              </a:ext>
            </a:extLst>
          </p:cNvPr>
          <p:cNvCxnSpPr>
            <a:stCxn id="574" idx="6"/>
            <a:endCxn id="553" idx="2"/>
          </p:cNvCxnSpPr>
          <p:nvPr/>
        </p:nvCxnSpPr>
        <p:spPr>
          <a:xfrm>
            <a:off x="1600696" y="5278982"/>
            <a:ext cx="414518" cy="3939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36EB4271-7ACF-4D60-B950-A7F138893C8E}"/>
              </a:ext>
            </a:extLst>
          </p:cNvPr>
          <p:cNvCxnSpPr>
            <a:stCxn id="575" idx="6"/>
            <a:endCxn id="550" idx="2"/>
          </p:cNvCxnSpPr>
          <p:nvPr/>
        </p:nvCxnSpPr>
        <p:spPr>
          <a:xfrm flipV="1">
            <a:off x="1600696" y="4477813"/>
            <a:ext cx="414518" cy="11995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Прямая соединительная линия 529">
            <a:extLst>
              <a:ext uri="{FF2B5EF4-FFF2-40B4-BE49-F238E27FC236}">
                <a16:creationId xmlns:a16="http://schemas.microsoft.com/office/drawing/2014/main" id="{927A656D-B704-4A1B-A4DC-1C22B40C5D1A}"/>
              </a:ext>
            </a:extLst>
          </p:cNvPr>
          <p:cNvCxnSpPr>
            <a:stCxn id="575" idx="6"/>
            <a:endCxn id="551" idx="2"/>
          </p:cNvCxnSpPr>
          <p:nvPr/>
        </p:nvCxnSpPr>
        <p:spPr>
          <a:xfrm flipV="1">
            <a:off x="1600696" y="4876182"/>
            <a:ext cx="414518" cy="8011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единительная линия 530">
            <a:extLst>
              <a:ext uri="{FF2B5EF4-FFF2-40B4-BE49-F238E27FC236}">
                <a16:creationId xmlns:a16="http://schemas.microsoft.com/office/drawing/2014/main" id="{B5C1B4B0-5F10-43F9-A1EA-CDF4BA920987}"/>
              </a:ext>
            </a:extLst>
          </p:cNvPr>
          <p:cNvCxnSpPr>
            <a:stCxn id="575" idx="6"/>
            <a:endCxn id="552" idx="2"/>
          </p:cNvCxnSpPr>
          <p:nvPr/>
        </p:nvCxnSpPr>
        <p:spPr>
          <a:xfrm flipV="1">
            <a:off x="1600696" y="5274550"/>
            <a:ext cx="414518" cy="4027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>
            <a:extLst>
              <a:ext uri="{FF2B5EF4-FFF2-40B4-BE49-F238E27FC236}">
                <a16:creationId xmlns:a16="http://schemas.microsoft.com/office/drawing/2014/main" id="{03625D5D-B26B-472D-B43E-17D71196EA8F}"/>
              </a:ext>
            </a:extLst>
          </p:cNvPr>
          <p:cNvCxnSpPr>
            <a:stCxn id="575" idx="6"/>
            <a:endCxn id="553" idx="2"/>
          </p:cNvCxnSpPr>
          <p:nvPr/>
        </p:nvCxnSpPr>
        <p:spPr>
          <a:xfrm flipV="1">
            <a:off x="1600696" y="5672915"/>
            <a:ext cx="414518" cy="44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>
            <a:extLst>
              <a:ext uri="{FF2B5EF4-FFF2-40B4-BE49-F238E27FC236}">
                <a16:creationId xmlns:a16="http://schemas.microsoft.com/office/drawing/2014/main" id="{EDDC5C7D-7D6B-45F8-8EEF-591411F3409B}"/>
              </a:ext>
            </a:extLst>
          </p:cNvPr>
          <p:cNvCxnSpPr>
            <a:stCxn id="550" idx="6"/>
            <a:endCxn id="546" idx="2"/>
          </p:cNvCxnSpPr>
          <p:nvPr/>
        </p:nvCxnSpPr>
        <p:spPr>
          <a:xfrm>
            <a:off x="2325631" y="4477815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id="{0C661B61-D011-454F-A9A9-A17E55726B3A}"/>
              </a:ext>
            </a:extLst>
          </p:cNvPr>
          <p:cNvCxnSpPr>
            <a:stCxn id="550" idx="6"/>
            <a:endCxn id="547" idx="2"/>
          </p:cNvCxnSpPr>
          <p:nvPr/>
        </p:nvCxnSpPr>
        <p:spPr>
          <a:xfrm>
            <a:off x="2325631" y="4477815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единительная линия 534">
            <a:extLst>
              <a:ext uri="{FF2B5EF4-FFF2-40B4-BE49-F238E27FC236}">
                <a16:creationId xmlns:a16="http://schemas.microsoft.com/office/drawing/2014/main" id="{96602DFB-CD25-4C88-A56F-2F9FBF99779F}"/>
              </a:ext>
            </a:extLst>
          </p:cNvPr>
          <p:cNvCxnSpPr>
            <a:stCxn id="550" idx="6"/>
            <a:endCxn id="548" idx="2"/>
          </p:cNvCxnSpPr>
          <p:nvPr/>
        </p:nvCxnSpPr>
        <p:spPr>
          <a:xfrm>
            <a:off x="2325631" y="4477813"/>
            <a:ext cx="411873" cy="99214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единительная линия 535">
            <a:extLst>
              <a:ext uri="{FF2B5EF4-FFF2-40B4-BE49-F238E27FC236}">
                <a16:creationId xmlns:a16="http://schemas.microsoft.com/office/drawing/2014/main" id="{A85AD9DD-9045-40DA-85E1-64888ED973CD}"/>
              </a:ext>
            </a:extLst>
          </p:cNvPr>
          <p:cNvCxnSpPr>
            <a:stCxn id="551" idx="6"/>
            <a:endCxn id="546" idx="2"/>
          </p:cNvCxnSpPr>
          <p:nvPr/>
        </p:nvCxnSpPr>
        <p:spPr>
          <a:xfrm flipV="1">
            <a:off x="2325631" y="4673218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единительная линия 536">
            <a:extLst>
              <a:ext uri="{FF2B5EF4-FFF2-40B4-BE49-F238E27FC236}">
                <a16:creationId xmlns:a16="http://schemas.microsoft.com/office/drawing/2014/main" id="{8256B45A-7006-4F7B-9F5B-A52B977886E2}"/>
              </a:ext>
            </a:extLst>
          </p:cNvPr>
          <p:cNvCxnSpPr>
            <a:stCxn id="551" idx="6"/>
            <a:endCxn id="547" idx="2"/>
          </p:cNvCxnSpPr>
          <p:nvPr/>
        </p:nvCxnSpPr>
        <p:spPr>
          <a:xfrm>
            <a:off x="2325631" y="4876180"/>
            <a:ext cx="411873" cy="19540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Прямая соединительная линия 537">
            <a:extLst>
              <a:ext uri="{FF2B5EF4-FFF2-40B4-BE49-F238E27FC236}">
                <a16:creationId xmlns:a16="http://schemas.microsoft.com/office/drawing/2014/main" id="{247F7244-B2EE-43BD-95D6-BFD426B8EEAF}"/>
              </a:ext>
            </a:extLst>
          </p:cNvPr>
          <p:cNvCxnSpPr>
            <a:stCxn id="551" idx="6"/>
            <a:endCxn id="548" idx="2"/>
          </p:cNvCxnSpPr>
          <p:nvPr/>
        </p:nvCxnSpPr>
        <p:spPr>
          <a:xfrm>
            <a:off x="2325631" y="4876182"/>
            <a:ext cx="411873" cy="5937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581B7CBA-5B6A-402C-97D6-8D10F944CF7E}"/>
              </a:ext>
            </a:extLst>
          </p:cNvPr>
          <p:cNvCxnSpPr>
            <a:stCxn id="552" idx="6"/>
            <a:endCxn id="546" idx="2"/>
          </p:cNvCxnSpPr>
          <p:nvPr/>
        </p:nvCxnSpPr>
        <p:spPr>
          <a:xfrm flipV="1">
            <a:off x="2325631" y="4673218"/>
            <a:ext cx="411873" cy="6013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09466F27-D585-4E56-A264-5B95083463FB}"/>
              </a:ext>
            </a:extLst>
          </p:cNvPr>
          <p:cNvCxnSpPr>
            <a:stCxn id="552" idx="6"/>
            <a:endCxn id="547" idx="2"/>
          </p:cNvCxnSpPr>
          <p:nvPr/>
        </p:nvCxnSpPr>
        <p:spPr>
          <a:xfrm flipV="1">
            <a:off x="2325631" y="5071586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единительная линия 540">
            <a:extLst>
              <a:ext uri="{FF2B5EF4-FFF2-40B4-BE49-F238E27FC236}">
                <a16:creationId xmlns:a16="http://schemas.microsoft.com/office/drawing/2014/main" id="{F2546A1B-836A-450B-82C7-7E7679FF2838}"/>
              </a:ext>
            </a:extLst>
          </p:cNvPr>
          <p:cNvCxnSpPr>
            <a:stCxn id="552" idx="6"/>
            <a:endCxn id="548" idx="2"/>
          </p:cNvCxnSpPr>
          <p:nvPr/>
        </p:nvCxnSpPr>
        <p:spPr>
          <a:xfrm>
            <a:off x="2325631" y="5274550"/>
            <a:ext cx="411873" cy="1954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Прямая соединительная линия 541">
            <a:extLst>
              <a:ext uri="{FF2B5EF4-FFF2-40B4-BE49-F238E27FC236}">
                <a16:creationId xmlns:a16="http://schemas.microsoft.com/office/drawing/2014/main" id="{4E4B945F-0C79-4F08-8A15-22F4CA4F9F80}"/>
              </a:ext>
            </a:extLst>
          </p:cNvPr>
          <p:cNvCxnSpPr>
            <a:stCxn id="553" idx="6"/>
            <a:endCxn id="546" idx="2"/>
          </p:cNvCxnSpPr>
          <p:nvPr/>
        </p:nvCxnSpPr>
        <p:spPr>
          <a:xfrm flipV="1">
            <a:off x="2325631" y="4673220"/>
            <a:ext cx="411873" cy="99969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CDB2F005-9DFD-46BB-A969-BF6271AD370F}"/>
              </a:ext>
            </a:extLst>
          </p:cNvPr>
          <p:cNvCxnSpPr>
            <a:stCxn id="553" idx="6"/>
            <a:endCxn id="547" idx="2"/>
          </p:cNvCxnSpPr>
          <p:nvPr/>
        </p:nvCxnSpPr>
        <p:spPr>
          <a:xfrm flipV="1">
            <a:off x="2325631" y="5071588"/>
            <a:ext cx="411873" cy="6013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единительная линия 543">
            <a:extLst>
              <a:ext uri="{FF2B5EF4-FFF2-40B4-BE49-F238E27FC236}">
                <a16:creationId xmlns:a16="http://schemas.microsoft.com/office/drawing/2014/main" id="{80881056-8056-4EFA-83FA-6CE900007517}"/>
              </a:ext>
            </a:extLst>
          </p:cNvPr>
          <p:cNvCxnSpPr>
            <a:stCxn id="553" idx="6"/>
            <a:endCxn id="548" idx="2"/>
          </p:cNvCxnSpPr>
          <p:nvPr/>
        </p:nvCxnSpPr>
        <p:spPr>
          <a:xfrm flipV="1">
            <a:off x="2325631" y="5469953"/>
            <a:ext cx="411873" cy="2029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Группа 544">
            <a:extLst>
              <a:ext uri="{FF2B5EF4-FFF2-40B4-BE49-F238E27FC236}">
                <a16:creationId xmlns:a16="http://schemas.microsoft.com/office/drawing/2014/main" id="{BE95E37A-5AAF-4BF7-A222-CF79101D34CB}"/>
              </a:ext>
            </a:extLst>
          </p:cNvPr>
          <p:cNvGrpSpPr/>
          <p:nvPr/>
        </p:nvGrpSpPr>
        <p:grpSpPr>
          <a:xfrm>
            <a:off x="2737504" y="4518012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546" name="Овал 545">
              <a:extLst>
                <a:ext uri="{FF2B5EF4-FFF2-40B4-BE49-F238E27FC236}">
                  <a16:creationId xmlns:a16="http://schemas.microsoft.com/office/drawing/2014/main" id="{386560D0-2E10-4C9D-A545-8BA785F4BFA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Овал 546">
              <a:extLst>
                <a:ext uri="{FF2B5EF4-FFF2-40B4-BE49-F238E27FC236}">
                  <a16:creationId xmlns:a16="http://schemas.microsoft.com/office/drawing/2014/main" id="{DC532D41-F3FF-45AF-A171-E5FE81F3F4E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Овал 547">
              <a:extLst>
                <a:ext uri="{FF2B5EF4-FFF2-40B4-BE49-F238E27FC236}">
                  <a16:creationId xmlns:a16="http://schemas.microsoft.com/office/drawing/2014/main" id="{AE82DCE3-0208-4BA5-BCB0-9EA0369F6A7F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49" name="Группа 548">
            <a:extLst>
              <a:ext uri="{FF2B5EF4-FFF2-40B4-BE49-F238E27FC236}">
                <a16:creationId xmlns:a16="http://schemas.microsoft.com/office/drawing/2014/main" id="{1422E58D-5F97-486B-8219-1581EC338095}"/>
              </a:ext>
            </a:extLst>
          </p:cNvPr>
          <p:cNvGrpSpPr/>
          <p:nvPr/>
        </p:nvGrpSpPr>
        <p:grpSpPr>
          <a:xfrm>
            <a:off x="2015216" y="4322605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550" name="Овал 549">
              <a:extLst>
                <a:ext uri="{FF2B5EF4-FFF2-40B4-BE49-F238E27FC236}">
                  <a16:creationId xmlns:a16="http://schemas.microsoft.com/office/drawing/2014/main" id="{B5CBDFB9-F77B-400A-B5DE-9E2DFEBFC313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1" name="Овал 550">
              <a:extLst>
                <a:ext uri="{FF2B5EF4-FFF2-40B4-BE49-F238E27FC236}">
                  <a16:creationId xmlns:a16="http://schemas.microsoft.com/office/drawing/2014/main" id="{7D17630E-7B48-4D0A-8E2E-70FE720431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2" name="Овал 551">
              <a:extLst>
                <a:ext uri="{FF2B5EF4-FFF2-40B4-BE49-F238E27FC236}">
                  <a16:creationId xmlns:a16="http://schemas.microsoft.com/office/drawing/2014/main" id="{8FED9F2E-A58B-444C-9817-B04F342ADF7D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53" name="Овал 552">
              <a:extLst>
                <a:ext uri="{FF2B5EF4-FFF2-40B4-BE49-F238E27FC236}">
                  <a16:creationId xmlns:a16="http://schemas.microsoft.com/office/drawing/2014/main" id="{B56958F5-8E3B-4E63-BC25-3A3A7B75EF82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4" name="Группа 553">
            <a:extLst>
              <a:ext uri="{FF2B5EF4-FFF2-40B4-BE49-F238E27FC236}">
                <a16:creationId xmlns:a16="http://schemas.microsoft.com/office/drawing/2014/main" id="{F372ADD3-B73D-4379-AAE8-8E7B7E0F22AF}"/>
              </a:ext>
            </a:extLst>
          </p:cNvPr>
          <p:cNvGrpSpPr/>
          <p:nvPr/>
        </p:nvGrpSpPr>
        <p:grpSpPr>
          <a:xfrm>
            <a:off x="527881" y="3727587"/>
            <a:ext cx="310416" cy="2687996"/>
            <a:chOff x="6396112" y="760495"/>
            <a:chExt cx="310416" cy="2687996"/>
          </a:xfrm>
        </p:grpSpPr>
        <p:grpSp>
          <p:nvGrpSpPr>
            <p:cNvPr id="555" name="Группа 554">
              <a:extLst>
                <a:ext uri="{FF2B5EF4-FFF2-40B4-BE49-F238E27FC236}">
                  <a16:creationId xmlns:a16="http://schemas.microsoft.com/office/drawing/2014/main" id="{765AF4C7-9EF8-48D1-A804-CA0C12530EEC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557" name="Овал 556">
                <a:extLst>
                  <a:ext uri="{FF2B5EF4-FFF2-40B4-BE49-F238E27FC236}">
                    <a16:creationId xmlns:a16="http://schemas.microsoft.com/office/drawing/2014/main" id="{7E5C5192-A549-4515-9213-94DF7796F640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8" name="Овал 557">
                <a:extLst>
                  <a:ext uri="{FF2B5EF4-FFF2-40B4-BE49-F238E27FC236}">
                    <a16:creationId xmlns:a16="http://schemas.microsoft.com/office/drawing/2014/main" id="{29892E07-4B77-4A0B-90DA-D9155CA8C878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9" name="Овал 558">
                <a:extLst>
                  <a:ext uri="{FF2B5EF4-FFF2-40B4-BE49-F238E27FC236}">
                    <a16:creationId xmlns:a16="http://schemas.microsoft.com/office/drawing/2014/main" id="{2A8641B9-7F96-4DD3-BBC3-B3FC35AE55AB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0" name="Овал 559">
                <a:extLst>
                  <a:ext uri="{FF2B5EF4-FFF2-40B4-BE49-F238E27FC236}">
                    <a16:creationId xmlns:a16="http://schemas.microsoft.com/office/drawing/2014/main" id="{CF455BA3-EBF0-43C4-B71B-F00E8047092A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1" name="Овал 560">
                <a:extLst>
                  <a:ext uri="{FF2B5EF4-FFF2-40B4-BE49-F238E27FC236}">
                    <a16:creationId xmlns:a16="http://schemas.microsoft.com/office/drawing/2014/main" id="{73C46435-34BC-4785-9F41-9C2C133D3028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2" name="Овал 561">
                <a:extLst>
                  <a:ext uri="{FF2B5EF4-FFF2-40B4-BE49-F238E27FC236}">
                    <a16:creationId xmlns:a16="http://schemas.microsoft.com/office/drawing/2014/main" id="{189D35DC-AD6C-4C71-935B-A5165B2A61DB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56" name="Овал 555">
              <a:extLst>
                <a:ext uri="{FF2B5EF4-FFF2-40B4-BE49-F238E27FC236}">
                  <a16:creationId xmlns:a16="http://schemas.microsoft.com/office/drawing/2014/main" id="{D417ED29-F275-4601-B326-414EACEE069E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3" name="Прямая соединительная линия 562">
            <a:extLst>
              <a:ext uri="{FF2B5EF4-FFF2-40B4-BE49-F238E27FC236}">
                <a16:creationId xmlns:a16="http://schemas.microsoft.com/office/drawing/2014/main" id="{E3ACCC3F-10F9-4F91-A319-A37332ADBC66}"/>
              </a:ext>
            </a:extLst>
          </p:cNvPr>
          <p:cNvCxnSpPr>
            <a:stCxn id="571" idx="2"/>
            <a:endCxn id="556" idx="6"/>
          </p:cNvCxnSpPr>
          <p:nvPr/>
        </p:nvCxnSpPr>
        <p:spPr>
          <a:xfrm flipH="1">
            <a:off x="838298" y="4083877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4E4210D2-B142-4AF1-AC1C-4820BF26ECB2}"/>
              </a:ext>
            </a:extLst>
          </p:cNvPr>
          <p:cNvCxnSpPr>
            <a:stCxn id="572" idx="2"/>
            <a:endCxn id="556" idx="6"/>
          </p:cNvCxnSpPr>
          <p:nvPr/>
        </p:nvCxnSpPr>
        <p:spPr>
          <a:xfrm flipH="1">
            <a:off x="838298" y="4482245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Прямая соединительная линия 564">
            <a:extLst>
              <a:ext uri="{FF2B5EF4-FFF2-40B4-BE49-F238E27FC236}">
                <a16:creationId xmlns:a16="http://schemas.microsoft.com/office/drawing/2014/main" id="{8B3EAEDB-9B0D-403F-B9B5-9DEEA1520A39}"/>
              </a:ext>
            </a:extLst>
          </p:cNvPr>
          <p:cNvCxnSpPr>
            <a:stCxn id="574" idx="2"/>
            <a:endCxn id="556" idx="6"/>
          </p:cNvCxnSpPr>
          <p:nvPr/>
        </p:nvCxnSpPr>
        <p:spPr>
          <a:xfrm flipH="1">
            <a:off x="838298" y="5278982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Прямая соединительная линия 565">
            <a:extLst>
              <a:ext uri="{FF2B5EF4-FFF2-40B4-BE49-F238E27FC236}">
                <a16:creationId xmlns:a16="http://schemas.microsoft.com/office/drawing/2014/main" id="{06396D53-E132-459C-A9B3-07A7E9AC5E2F}"/>
              </a:ext>
            </a:extLst>
          </p:cNvPr>
          <p:cNvCxnSpPr>
            <a:stCxn id="573" idx="2"/>
            <a:endCxn id="556" idx="6"/>
          </p:cNvCxnSpPr>
          <p:nvPr/>
        </p:nvCxnSpPr>
        <p:spPr>
          <a:xfrm flipH="1">
            <a:off x="838298" y="4880614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Прямая соединительная линия 566">
            <a:extLst>
              <a:ext uri="{FF2B5EF4-FFF2-40B4-BE49-F238E27FC236}">
                <a16:creationId xmlns:a16="http://schemas.microsoft.com/office/drawing/2014/main" id="{5DB1E2E2-1CC3-4265-AB70-AA395A0E4BE7}"/>
              </a:ext>
            </a:extLst>
          </p:cNvPr>
          <p:cNvCxnSpPr>
            <a:stCxn id="575" idx="2"/>
            <a:endCxn id="556" idx="6"/>
          </p:cNvCxnSpPr>
          <p:nvPr/>
        </p:nvCxnSpPr>
        <p:spPr>
          <a:xfrm flipH="1">
            <a:off x="838298" y="5677347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Группа 567">
            <a:extLst>
              <a:ext uri="{FF2B5EF4-FFF2-40B4-BE49-F238E27FC236}">
                <a16:creationId xmlns:a16="http://schemas.microsoft.com/office/drawing/2014/main" id="{28F13EC5-4F80-460E-A80C-4E004D232D3C}"/>
              </a:ext>
            </a:extLst>
          </p:cNvPr>
          <p:cNvGrpSpPr/>
          <p:nvPr/>
        </p:nvGrpSpPr>
        <p:grpSpPr>
          <a:xfrm>
            <a:off x="1290281" y="3928671"/>
            <a:ext cx="313060" cy="2298457"/>
            <a:chOff x="7139779" y="1158863"/>
            <a:chExt cx="313060" cy="2298457"/>
          </a:xfrm>
        </p:grpSpPr>
        <p:grpSp>
          <p:nvGrpSpPr>
            <p:cNvPr id="569" name="Группа 568">
              <a:extLst>
                <a:ext uri="{FF2B5EF4-FFF2-40B4-BE49-F238E27FC236}">
                  <a16:creationId xmlns:a16="http://schemas.microsoft.com/office/drawing/2014/main" id="{B4FCF940-EA9B-4D53-A4ED-39C7E7259B01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571" name="Овал 570">
                <a:extLst>
                  <a:ext uri="{FF2B5EF4-FFF2-40B4-BE49-F238E27FC236}">
                    <a16:creationId xmlns:a16="http://schemas.microsoft.com/office/drawing/2014/main" id="{AED79919-CFC6-4121-890C-EB2DBAB99FE6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2" name="Овал 571">
                <a:extLst>
                  <a:ext uri="{FF2B5EF4-FFF2-40B4-BE49-F238E27FC236}">
                    <a16:creationId xmlns:a16="http://schemas.microsoft.com/office/drawing/2014/main" id="{C8C2A3BE-EA1A-4EB4-811A-43F664E6A99F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3" name="Овал 572">
                <a:extLst>
                  <a:ext uri="{FF2B5EF4-FFF2-40B4-BE49-F238E27FC236}">
                    <a16:creationId xmlns:a16="http://schemas.microsoft.com/office/drawing/2014/main" id="{D40E2B5B-B2F8-47DA-A472-2B200875056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4" name="Овал 573">
                <a:extLst>
                  <a:ext uri="{FF2B5EF4-FFF2-40B4-BE49-F238E27FC236}">
                    <a16:creationId xmlns:a16="http://schemas.microsoft.com/office/drawing/2014/main" id="{F0B9ED63-E731-47AB-9C21-19D8F2A557D3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5" name="Овал 574">
                <a:extLst>
                  <a:ext uri="{FF2B5EF4-FFF2-40B4-BE49-F238E27FC236}">
                    <a16:creationId xmlns:a16="http://schemas.microsoft.com/office/drawing/2014/main" id="{AA0D24F1-B584-4025-A587-D9BD5B5E662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70" name="Овал 569">
              <a:extLst>
                <a:ext uri="{FF2B5EF4-FFF2-40B4-BE49-F238E27FC236}">
                  <a16:creationId xmlns:a16="http://schemas.microsoft.com/office/drawing/2014/main" id="{F00FD267-A0EF-4E16-98CF-83A3404A0048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76" name="Прямая соединительная линия 575">
            <a:extLst>
              <a:ext uri="{FF2B5EF4-FFF2-40B4-BE49-F238E27FC236}">
                <a16:creationId xmlns:a16="http://schemas.microsoft.com/office/drawing/2014/main" id="{072F1220-8D68-4091-99CD-75C901D042B6}"/>
              </a:ext>
            </a:extLst>
          </p:cNvPr>
          <p:cNvCxnSpPr>
            <a:stCxn id="557" idx="6"/>
            <a:endCxn id="570" idx="2"/>
          </p:cNvCxnSpPr>
          <p:nvPr/>
        </p:nvCxnSpPr>
        <p:spPr>
          <a:xfrm>
            <a:off x="838299" y="3882797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>
            <a:extLst>
              <a:ext uri="{FF2B5EF4-FFF2-40B4-BE49-F238E27FC236}">
                <a16:creationId xmlns:a16="http://schemas.microsoft.com/office/drawing/2014/main" id="{159E5A5E-6045-41D7-9C61-EDC3030905B2}"/>
              </a:ext>
            </a:extLst>
          </p:cNvPr>
          <p:cNvCxnSpPr>
            <a:stCxn id="570" idx="2"/>
            <a:endCxn id="558" idx="6"/>
          </p:cNvCxnSpPr>
          <p:nvPr/>
        </p:nvCxnSpPr>
        <p:spPr>
          <a:xfrm flipH="1" flipV="1">
            <a:off x="838299" y="4287476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Прямая соединительная линия 577">
            <a:extLst>
              <a:ext uri="{FF2B5EF4-FFF2-40B4-BE49-F238E27FC236}">
                <a16:creationId xmlns:a16="http://schemas.microsoft.com/office/drawing/2014/main" id="{F9403E0B-FE2D-4726-9CE2-B8CE01D0F87D}"/>
              </a:ext>
            </a:extLst>
          </p:cNvPr>
          <p:cNvCxnSpPr>
            <a:stCxn id="570" idx="2"/>
            <a:endCxn id="559" idx="6"/>
          </p:cNvCxnSpPr>
          <p:nvPr/>
        </p:nvCxnSpPr>
        <p:spPr>
          <a:xfrm flipH="1" flipV="1">
            <a:off x="838299" y="4673218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единительная линия 578">
            <a:extLst>
              <a:ext uri="{FF2B5EF4-FFF2-40B4-BE49-F238E27FC236}">
                <a16:creationId xmlns:a16="http://schemas.microsoft.com/office/drawing/2014/main" id="{386CE659-B633-47C1-B058-2EE96E87EE9B}"/>
              </a:ext>
            </a:extLst>
          </p:cNvPr>
          <p:cNvCxnSpPr>
            <a:stCxn id="570" idx="2"/>
            <a:endCxn id="560" idx="6"/>
          </p:cNvCxnSpPr>
          <p:nvPr/>
        </p:nvCxnSpPr>
        <p:spPr>
          <a:xfrm flipH="1" flipV="1">
            <a:off x="838299" y="5077901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Прямая соединительная линия 579">
            <a:extLst>
              <a:ext uri="{FF2B5EF4-FFF2-40B4-BE49-F238E27FC236}">
                <a16:creationId xmlns:a16="http://schemas.microsoft.com/office/drawing/2014/main" id="{9A0DEC31-79B9-46E3-801E-3308DDF31191}"/>
              </a:ext>
            </a:extLst>
          </p:cNvPr>
          <p:cNvCxnSpPr>
            <a:stCxn id="570" idx="2"/>
            <a:endCxn id="561" idx="6"/>
          </p:cNvCxnSpPr>
          <p:nvPr/>
        </p:nvCxnSpPr>
        <p:spPr>
          <a:xfrm flipH="1" flipV="1">
            <a:off x="838299" y="5473724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единительная линия 580">
            <a:extLst>
              <a:ext uri="{FF2B5EF4-FFF2-40B4-BE49-F238E27FC236}">
                <a16:creationId xmlns:a16="http://schemas.microsoft.com/office/drawing/2014/main" id="{C9CEAAC2-1E72-4E27-BB1C-86924EF209C3}"/>
              </a:ext>
            </a:extLst>
          </p:cNvPr>
          <p:cNvCxnSpPr>
            <a:stCxn id="570" idx="2"/>
            <a:endCxn id="562" idx="6"/>
          </p:cNvCxnSpPr>
          <p:nvPr/>
        </p:nvCxnSpPr>
        <p:spPr>
          <a:xfrm flipH="1" flipV="1">
            <a:off x="838296" y="5874983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Прямая соединительная линия 581">
            <a:extLst>
              <a:ext uri="{FF2B5EF4-FFF2-40B4-BE49-F238E27FC236}">
                <a16:creationId xmlns:a16="http://schemas.microsoft.com/office/drawing/2014/main" id="{C974AB59-C4F4-449F-8B99-C0B379CF3732}"/>
              </a:ext>
            </a:extLst>
          </p:cNvPr>
          <p:cNvCxnSpPr>
            <a:stCxn id="570" idx="2"/>
            <a:endCxn id="556" idx="6"/>
          </p:cNvCxnSpPr>
          <p:nvPr/>
        </p:nvCxnSpPr>
        <p:spPr>
          <a:xfrm flipH="1">
            <a:off x="838296" y="6071920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единительная линия 582">
            <a:extLst>
              <a:ext uri="{FF2B5EF4-FFF2-40B4-BE49-F238E27FC236}">
                <a16:creationId xmlns:a16="http://schemas.microsoft.com/office/drawing/2014/main" id="{C0F24907-D753-4EF9-A0B9-7A96A085022F}"/>
              </a:ext>
            </a:extLst>
          </p:cNvPr>
          <p:cNvCxnSpPr>
            <a:stCxn id="570" idx="6"/>
            <a:endCxn id="550" idx="2"/>
          </p:cNvCxnSpPr>
          <p:nvPr/>
        </p:nvCxnSpPr>
        <p:spPr>
          <a:xfrm flipV="1">
            <a:off x="1603343" y="4477815"/>
            <a:ext cx="411873" cy="15941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>
            <a:extLst>
              <a:ext uri="{FF2B5EF4-FFF2-40B4-BE49-F238E27FC236}">
                <a16:creationId xmlns:a16="http://schemas.microsoft.com/office/drawing/2014/main" id="{08BECC64-FBCD-4F6A-B5B8-BDD0D3F9F7F5}"/>
              </a:ext>
            </a:extLst>
          </p:cNvPr>
          <p:cNvCxnSpPr>
            <a:stCxn id="551" idx="2"/>
            <a:endCxn id="570" idx="6"/>
          </p:cNvCxnSpPr>
          <p:nvPr/>
        </p:nvCxnSpPr>
        <p:spPr>
          <a:xfrm flipH="1">
            <a:off x="1603343" y="4876180"/>
            <a:ext cx="411873" cy="11957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>
            <a:extLst>
              <a:ext uri="{FF2B5EF4-FFF2-40B4-BE49-F238E27FC236}">
                <a16:creationId xmlns:a16="http://schemas.microsoft.com/office/drawing/2014/main" id="{6A63AC45-E8E2-4060-9D1D-A4474169E73B}"/>
              </a:ext>
            </a:extLst>
          </p:cNvPr>
          <p:cNvCxnSpPr>
            <a:stCxn id="552" idx="2"/>
            <a:endCxn id="570" idx="6"/>
          </p:cNvCxnSpPr>
          <p:nvPr/>
        </p:nvCxnSpPr>
        <p:spPr>
          <a:xfrm flipH="1">
            <a:off x="1603343" y="5274548"/>
            <a:ext cx="411873" cy="7973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Прямая соединительная линия 585">
            <a:extLst>
              <a:ext uri="{FF2B5EF4-FFF2-40B4-BE49-F238E27FC236}">
                <a16:creationId xmlns:a16="http://schemas.microsoft.com/office/drawing/2014/main" id="{9116DE35-1A80-4271-9C7E-59058408E08D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1603343" y="5672917"/>
            <a:ext cx="411873" cy="3990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ADA6E59A-E087-426A-8C65-771D8427B3F0}"/>
              </a:ext>
            </a:extLst>
          </p:cNvPr>
          <p:cNvSpPr txBox="1"/>
          <p:nvPr/>
        </p:nvSpPr>
        <p:spPr>
          <a:xfrm>
            <a:off x="2689158" y="1493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92ED3B0-01B4-448D-ACA5-B745E4701D74}"/>
              </a:ext>
            </a:extLst>
          </p:cNvPr>
          <p:cNvSpPr txBox="1"/>
          <p:nvPr/>
        </p:nvSpPr>
        <p:spPr>
          <a:xfrm>
            <a:off x="6248428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297E3BBA-6CD6-4676-B575-73B33251B10A}"/>
              </a:ext>
            </a:extLst>
          </p:cNvPr>
          <p:cNvSpPr txBox="1"/>
          <p:nvPr/>
        </p:nvSpPr>
        <p:spPr>
          <a:xfrm>
            <a:off x="5532266" y="6158044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4y7643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dmnc 0,2</a:t>
            </a:r>
            <a:endParaRPr lang="ru-RU" b="1">
              <a:solidFill>
                <a:srgbClr val="CC9900"/>
              </a:solidFill>
              <a:latin typeface="Trebuchet MS" panose="020B0603020202020204" pitchFamily="34" charset="0"/>
            </a:endParaRP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C2420E36-D3AD-4B48-9F09-C2AD01C87316}"/>
              </a:ext>
            </a:extLst>
          </p:cNvPr>
          <p:cNvSpPr/>
          <p:nvPr/>
        </p:nvSpPr>
        <p:spPr>
          <a:xfrm>
            <a:off x="5794889" y="4322605"/>
            <a:ext cx="659167" cy="1740965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1" name="Прямоугольник 590">
            <a:extLst>
              <a:ext uri="{FF2B5EF4-FFF2-40B4-BE49-F238E27FC236}">
                <a16:creationId xmlns:a16="http://schemas.microsoft.com/office/drawing/2014/main" id="{F5B2EF01-B6EA-4E68-976B-9ED64FE04A99}"/>
              </a:ext>
            </a:extLst>
          </p:cNvPr>
          <p:cNvSpPr/>
          <p:nvPr/>
        </p:nvSpPr>
        <p:spPr>
          <a:xfrm>
            <a:off x="2232702" y="4279282"/>
            <a:ext cx="611042" cy="1440491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8CAEC452-C7B2-4E0C-9F9F-074357687AEE}"/>
              </a:ext>
            </a:extLst>
          </p:cNvPr>
          <p:cNvSpPr/>
          <p:nvPr/>
        </p:nvSpPr>
        <p:spPr>
          <a:xfrm>
            <a:off x="1498263" y="1250876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4" name="Прямоугольник 623">
            <a:extLst>
              <a:ext uri="{FF2B5EF4-FFF2-40B4-BE49-F238E27FC236}">
                <a16:creationId xmlns:a16="http://schemas.microsoft.com/office/drawing/2014/main" id="{DD536068-D629-42E9-9B6F-672A40F58F81}"/>
              </a:ext>
            </a:extLst>
          </p:cNvPr>
          <p:cNvSpPr/>
          <p:nvPr/>
        </p:nvSpPr>
        <p:spPr>
          <a:xfrm>
            <a:off x="5090150" y="1227492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5" name="Прямоугольник 624">
            <a:extLst>
              <a:ext uri="{FF2B5EF4-FFF2-40B4-BE49-F238E27FC236}">
                <a16:creationId xmlns:a16="http://schemas.microsoft.com/office/drawing/2014/main" id="{3F2E23AA-104F-4EE4-91C8-A846A5648CBF}"/>
              </a:ext>
            </a:extLst>
          </p:cNvPr>
          <p:cNvSpPr/>
          <p:nvPr/>
        </p:nvSpPr>
        <p:spPr>
          <a:xfrm>
            <a:off x="4309724" y="4038003"/>
            <a:ext cx="683662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6" name="Прямоугольник 625">
            <a:extLst>
              <a:ext uri="{FF2B5EF4-FFF2-40B4-BE49-F238E27FC236}">
                <a16:creationId xmlns:a16="http://schemas.microsoft.com/office/drawing/2014/main" id="{3862D7F3-C134-4C29-BFE5-D4771CC54312}"/>
              </a:ext>
            </a:extLst>
          </p:cNvPr>
          <p:cNvSpPr/>
          <p:nvPr/>
        </p:nvSpPr>
        <p:spPr>
          <a:xfrm>
            <a:off x="4312967" y="835767"/>
            <a:ext cx="60825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7" name="Прямоугольник 626">
            <a:extLst>
              <a:ext uri="{FF2B5EF4-FFF2-40B4-BE49-F238E27FC236}">
                <a16:creationId xmlns:a16="http://schemas.microsoft.com/office/drawing/2014/main" id="{0488F57F-1C7F-4BD8-8663-1B26D8D61670}"/>
              </a:ext>
            </a:extLst>
          </p:cNvPr>
          <p:cNvSpPr/>
          <p:nvPr/>
        </p:nvSpPr>
        <p:spPr>
          <a:xfrm>
            <a:off x="693278" y="857204"/>
            <a:ext cx="65828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8" name="Прямоугольник 627">
            <a:extLst>
              <a:ext uri="{FF2B5EF4-FFF2-40B4-BE49-F238E27FC236}">
                <a16:creationId xmlns:a16="http://schemas.microsoft.com/office/drawing/2014/main" id="{CF35509D-3537-45D2-A13F-5A14E4703743}"/>
              </a:ext>
            </a:extLst>
          </p:cNvPr>
          <p:cNvSpPr/>
          <p:nvPr/>
        </p:nvSpPr>
        <p:spPr>
          <a:xfrm>
            <a:off x="726900" y="3840773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365" name="Таблица 364">
            <a:extLst>
              <a:ext uri="{FF2B5EF4-FFF2-40B4-BE49-F238E27FC236}">
                <a16:creationId xmlns:a16="http://schemas.microsoft.com/office/drawing/2014/main" id="{94AD3FA2-D6C6-49B2-AA8C-DBB4AE937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5850611"/>
              </p:ext>
            </p:extLst>
          </p:nvPr>
        </p:nvGraphicFramePr>
        <p:xfrm>
          <a:off x="7569802" y="3827982"/>
          <a:ext cx="2764014" cy="17859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460669">
                  <a:extLst>
                    <a:ext uri="{9D8B030D-6E8A-4147-A177-3AD203B41FA5}">
                      <a16:colId xmlns:a16="http://schemas.microsoft.com/office/drawing/2014/main" val="984726216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4166980017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1572829478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3307891296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781361113"/>
                    </a:ext>
                  </a:extLst>
                </a:gridCol>
                <a:gridCol w="460669">
                  <a:extLst>
                    <a:ext uri="{9D8B030D-6E8A-4147-A177-3AD203B41FA5}">
                      <a16:colId xmlns:a16="http://schemas.microsoft.com/office/drawing/2014/main" val="1812081119"/>
                    </a:ext>
                  </a:extLst>
                </a:gridCol>
              </a:tblGrid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0,5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8186850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1,5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0209080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2,1</a:t>
                      </a:r>
                      <a:endParaRPr lang="ru-RU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2,5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47743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3,1</a:t>
                      </a:r>
                      <a:endParaRPr lang="ru-RU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3,5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979487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4,1</a:t>
                      </a:r>
                      <a:endParaRPr lang="ru-RU" sz="1400" b="0" i="0" u="none" strike="noStrike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4,5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5195328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5,5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9570890"/>
                  </a:ext>
                </a:extLst>
              </a:tr>
              <a:tr h="255140"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6,0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6,1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6,2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6,3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6,4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6,5</a:t>
                      </a:r>
                      <a:endParaRPr lang="ru-RU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solidFill>
                      <a:srgbClr val="3333FF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654044"/>
                  </a:ext>
                </a:extLst>
              </a:tr>
            </a:tbl>
          </a:graphicData>
        </a:graphic>
      </p:graphicFrame>
      <p:cxnSp>
        <p:nvCxnSpPr>
          <p:cNvPr id="3" name="Прямая со стрелкой 2">
            <a:extLst>
              <a:ext uri="{FF2B5EF4-FFF2-40B4-BE49-F238E27FC236}">
                <a16:creationId xmlns:a16="http://schemas.microsoft.com/office/drawing/2014/main" id="{B06955FF-E0B8-4D33-B0B6-954D04EE613C}"/>
              </a:ext>
            </a:extLst>
          </p:cNvPr>
          <p:cNvCxnSpPr>
            <a:cxnSpLocks/>
          </p:cNvCxnSpPr>
          <p:nvPr/>
        </p:nvCxnSpPr>
        <p:spPr>
          <a:xfrm flipV="1">
            <a:off x="5034714" y="3983336"/>
            <a:ext cx="2535088" cy="3943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Правая фигурная скобка 367">
            <a:extLst>
              <a:ext uri="{FF2B5EF4-FFF2-40B4-BE49-F238E27FC236}">
                <a16:creationId xmlns:a16="http://schemas.microsoft.com/office/drawing/2014/main" id="{0B0A6A93-D3C7-43FF-8F3E-5F97118B6A15}"/>
              </a:ext>
            </a:extLst>
          </p:cNvPr>
          <p:cNvSpPr/>
          <p:nvPr/>
        </p:nvSpPr>
        <p:spPr>
          <a:xfrm>
            <a:off x="10748332" y="3814860"/>
            <a:ext cx="231302" cy="1689725"/>
          </a:xfrm>
          <a:prstGeom prst="rightBrace">
            <a:avLst>
              <a:gd name="adj1" fmla="val 99864"/>
              <a:gd name="adj2" fmla="val 50000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9" name="Прямоугольник 368">
            <a:extLst>
              <a:ext uri="{FF2B5EF4-FFF2-40B4-BE49-F238E27FC236}">
                <a16:creationId xmlns:a16="http://schemas.microsoft.com/office/drawing/2014/main" id="{8C4AC39A-2DB8-4E61-816C-DEF4EF5C6EEC}"/>
              </a:ext>
            </a:extLst>
          </p:cNvPr>
          <p:cNvSpPr/>
          <p:nvPr/>
        </p:nvSpPr>
        <p:spPr>
          <a:xfrm>
            <a:off x="11252872" y="4475056"/>
            <a:ext cx="93210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solidFill>
                  <a:srgbClr val="3333FF"/>
                </a:solidFill>
              </a:rPr>
              <a:t>L[0]=7</a:t>
            </a:r>
            <a:endParaRPr lang="ru-RU">
              <a:solidFill>
                <a:srgbClr val="3333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4893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2015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19138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1955947" y="2817447"/>
            <a:ext cx="123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</a:t>
            </a:r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8418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8418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8418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8418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8418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8418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8418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8418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8418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8418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8418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8418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8418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8418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8418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8418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8418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8418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8418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8418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8418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8418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8418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8418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8418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8418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8418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8418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8418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8418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8418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8418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06D0D2F-3D4D-4ADE-9387-0AB301372FEE}"/>
              </a:ext>
            </a:extLst>
          </p:cNvPr>
          <p:cNvCxnSpPr>
            <a:stCxn id="227" idx="6"/>
            <a:endCxn id="233" idx="2"/>
          </p:cNvCxnSpPr>
          <p:nvPr/>
        </p:nvCxnSpPr>
        <p:spPr>
          <a:xfrm flipV="1">
            <a:off x="8418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5541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5541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5541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5541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5541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5541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5541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5541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5541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5541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5541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5541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5541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5314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2437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19559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919A674-4B22-43F8-B3F2-E0A07759B1C0}"/>
              </a:ext>
            </a:extLst>
          </p:cNvPr>
          <p:cNvSpPr txBox="1"/>
          <p:nvPr/>
        </p:nvSpPr>
        <p:spPr>
          <a:xfrm>
            <a:off x="2060981" y="6106512"/>
            <a:ext cx="11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5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654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C047E1-8585-44CC-AB87-0549892965A0}"/>
              </a:ext>
            </a:extLst>
          </p:cNvPr>
          <p:cNvSpPr txBox="1"/>
          <p:nvPr/>
        </p:nvSpPr>
        <p:spPr>
          <a:xfrm>
            <a:off x="4065669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98D3252-DEC2-46FD-984A-A98425851D5C}"/>
              </a:ext>
            </a:extLst>
          </p:cNvPr>
          <p:cNvSpPr txBox="1"/>
          <p:nvPr/>
        </p:nvSpPr>
        <p:spPr>
          <a:xfrm>
            <a:off x="477790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3B26A36-DF95-4804-800B-AF40EFAFAEE0}"/>
              </a:ext>
            </a:extLst>
          </p:cNvPr>
          <p:cNvSpPr txBox="1"/>
          <p:nvPr/>
        </p:nvSpPr>
        <p:spPr>
          <a:xfrm>
            <a:off x="5490141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2B01DF51-1C08-4192-825A-6A31F86D2401}"/>
              </a:ext>
            </a:extLst>
          </p:cNvPr>
          <p:cNvSpPr txBox="1"/>
          <p:nvPr/>
        </p:nvSpPr>
        <p:spPr>
          <a:xfrm>
            <a:off x="5436311" y="3191738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y75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dmnc 0,8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14" name="Прямая соединительная линия 413">
            <a:extLst>
              <a:ext uri="{FF2B5EF4-FFF2-40B4-BE49-F238E27FC236}">
                <a16:creationId xmlns:a16="http://schemas.microsoft.com/office/drawing/2014/main" id="{F12882C0-1437-463C-BAC3-17AB4546F354}"/>
              </a:ext>
            </a:extLst>
          </p:cNvPr>
          <p:cNvCxnSpPr>
            <a:stCxn id="465" idx="6"/>
            <a:endCxn id="473" idx="2"/>
          </p:cNvCxnSpPr>
          <p:nvPr/>
        </p:nvCxnSpPr>
        <p:spPr>
          <a:xfrm>
            <a:off x="4418208" y="90381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>
            <a:extLst>
              <a:ext uri="{FF2B5EF4-FFF2-40B4-BE49-F238E27FC236}">
                <a16:creationId xmlns:a16="http://schemas.microsoft.com/office/drawing/2014/main" id="{269DBF64-23D9-4EF1-9B4F-33685E5DD5C1}"/>
              </a:ext>
            </a:extLst>
          </p:cNvPr>
          <p:cNvCxnSpPr>
            <a:stCxn id="465" idx="6"/>
            <a:endCxn id="474" idx="2"/>
          </p:cNvCxnSpPr>
          <p:nvPr/>
        </p:nvCxnSpPr>
        <p:spPr>
          <a:xfrm>
            <a:off x="4418208" y="903818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527E82E3-2320-4328-8896-B06E60147F1A}"/>
              </a:ext>
            </a:extLst>
          </p:cNvPr>
          <p:cNvCxnSpPr>
            <a:stCxn id="465" idx="6"/>
            <a:endCxn id="475" idx="2"/>
          </p:cNvCxnSpPr>
          <p:nvPr/>
        </p:nvCxnSpPr>
        <p:spPr>
          <a:xfrm>
            <a:off x="4418208" y="903818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7CD38181-7FA9-4E09-966E-BA489A2CC46E}"/>
              </a:ext>
            </a:extLst>
          </p:cNvPr>
          <p:cNvCxnSpPr>
            <a:stCxn id="465" idx="6"/>
            <a:endCxn id="476" idx="2"/>
          </p:cNvCxnSpPr>
          <p:nvPr/>
        </p:nvCxnSpPr>
        <p:spPr>
          <a:xfrm>
            <a:off x="4418208" y="903818"/>
            <a:ext cx="401821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E3441BBB-13CC-4C4D-9F8D-2099D90270B9}"/>
              </a:ext>
            </a:extLst>
          </p:cNvPr>
          <p:cNvCxnSpPr>
            <a:stCxn id="465" idx="6"/>
            <a:endCxn id="477" idx="2"/>
          </p:cNvCxnSpPr>
          <p:nvPr/>
        </p:nvCxnSpPr>
        <p:spPr>
          <a:xfrm>
            <a:off x="4418208" y="903818"/>
            <a:ext cx="401821" cy="199183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B459F085-E69C-446A-B5A4-87BE35336C6D}"/>
              </a:ext>
            </a:extLst>
          </p:cNvPr>
          <p:cNvCxnSpPr>
            <a:stCxn id="466" idx="6"/>
            <a:endCxn id="473" idx="2"/>
          </p:cNvCxnSpPr>
          <p:nvPr/>
        </p:nvCxnSpPr>
        <p:spPr>
          <a:xfrm flipV="1">
            <a:off x="4418208" y="130218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D5A3071F-50CF-405F-90C5-28DF66497A9B}"/>
              </a:ext>
            </a:extLst>
          </p:cNvPr>
          <p:cNvCxnSpPr>
            <a:stCxn id="466" idx="6"/>
            <a:endCxn id="474" idx="2"/>
          </p:cNvCxnSpPr>
          <p:nvPr/>
        </p:nvCxnSpPr>
        <p:spPr>
          <a:xfrm>
            <a:off x="4418208" y="1302186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876E6881-2AC1-4C34-9ECF-78C85ABF6F0C}"/>
              </a:ext>
            </a:extLst>
          </p:cNvPr>
          <p:cNvCxnSpPr>
            <a:stCxn id="466" idx="6"/>
            <a:endCxn id="475" idx="2"/>
          </p:cNvCxnSpPr>
          <p:nvPr/>
        </p:nvCxnSpPr>
        <p:spPr>
          <a:xfrm>
            <a:off x="4418208" y="1302186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C344089B-CF13-4BB2-884B-1556768D9896}"/>
              </a:ext>
            </a:extLst>
          </p:cNvPr>
          <p:cNvCxnSpPr>
            <a:stCxn id="466" idx="6"/>
            <a:endCxn id="476" idx="2"/>
          </p:cNvCxnSpPr>
          <p:nvPr/>
        </p:nvCxnSpPr>
        <p:spPr>
          <a:xfrm>
            <a:off x="4418208" y="1302186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A402B545-1160-4BFF-948C-37A3C62434BA}"/>
              </a:ext>
            </a:extLst>
          </p:cNvPr>
          <p:cNvCxnSpPr>
            <a:stCxn id="466" idx="6"/>
            <a:endCxn id="477" idx="2"/>
          </p:cNvCxnSpPr>
          <p:nvPr/>
        </p:nvCxnSpPr>
        <p:spPr>
          <a:xfrm>
            <a:off x="4418208" y="1302186"/>
            <a:ext cx="401821" cy="159346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единительная линия 423">
            <a:extLst>
              <a:ext uri="{FF2B5EF4-FFF2-40B4-BE49-F238E27FC236}">
                <a16:creationId xmlns:a16="http://schemas.microsoft.com/office/drawing/2014/main" id="{D421EA0A-2732-44B3-8A2C-9277109C0610}"/>
              </a:ext>
            </a:extLst>
          </p:cNvPr>
          <p:cNvCxnSpPr>
            <a:stCxn id="467" idx="6"/>
            <a:endCxn id="473" idx="2"/>
          </p:cNvCxnSpPr>
          <p:nvPr/>
        </p:nvCxnSpPr>
        <p:spPr>
          <a:xfrm flipV="1">
            <a:off x="4418208" y="1302185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единительная линия 424">
            <a:extLst>
              <a:ext uri="{FF2B5EF4-FFF2-40B4-BE49-F238E27FC236}">
                <a16:creationId xmlns:a16="http://schemas.microsoft.com/office/drawing/2014/main" id="{8396D874-9799-4906-A727-4893519E9AF4}"/>
              </a:ext>
            </a:extLst>
          </p:cNvPr>
          <p:cNvCxnSpPr>
            <a:stCxn id="467" idx="6"/>
            <a:endCxn id="474" idx="2"/>
          </p:cNvCxnSpPr>
          <p:nvPr/>
        </p:nvCxnSpPr>
        <p:spPr>
          <a:xfrm>
            <a:off x="4418208" y="1700553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>
            <a:extLst>
              <a:ext uri="{FF2B5EF4-FFF2-40B4-BE49-F238E27FC236}">
                <a16:creationId xmlns:a16="http://schemas.microsoft.com/office/drawing/2014/main" id="{0CE16A38-744E-4ECF-BE2F-E93F8BBC9F7D}"/>
              </a:ext>
            </a:extLst>
          </p:cNvPr>
          <p:cNvCxnSpPr>
            <a:stCxn id="467" idx="6"/>
            <a:endCxn id="475" idx="2"/>
          </p:cNvCxnSpPr>
          <p:nvPr/>
        </p:nvCxnSpPr>
        <p:spPr>
          <a:xfrm>
            <a:off x="4418208" y="1700553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>
            <a:extLst>
              <a:ext uri="{FF2B5EF4-FFF2-40B4-BE49-F238E27FC236}">
                <a16:creationId xmlns:a16="http://schemas.microsoft.com/office/drawing/2014/main" id="{36F7D40B-49CA-454F-9966-22FF6C9E167A}"/>
              </a:ext>
            </a:extLst>
          </p:cNvPr>
          <p:cNvCxnSpPr>
            <a:stCxn id="467" idx="6"/>
            <a:endCxn id="476" idx="2"/>
          </p:cNvCxnSpPr>
          <p:nvPr/>
        </p:nvCxnSpPr>
        <p:spPr>
          <a:xfrm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>
            <a:extLst>
              <a:ext uri="{FF2B5EF4-FFF2-40B4-BE49-F238E27FC236}">
                <a16:creationId xmlns:a16="http://schemas.microsoft.com/office/drawing/2014/main" id="{8DDBF6F7-C61E-4D67-8000-95A403B45D6D}"/>
              </a:ext>
            </a:extLst>
          </p:cNvPr>
          <p:cNvCxnSpPr>
            <a:stCxn id="467" idx="6"/>
            <a:endCxn id="477" idx="2"/>
          </p:cNvCxnSpPr>
          <p:nvPr/>
        </p:nvCxnSpPr>
        <p:spPr>
          <a:xfrm>
            <a:off x="4418208" y="1700553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DF142B9C-0D13-4DFD-BA8E-F4EEF3D974FC}"/>
              </a:ext>
            </a:extLst>
          </p:cNvPr>
          <p:cNvCxnSpPr>
            <a:stCxn id="468" idx="6"/>
            <a:endCxn id="473" idx="2"/>
          </p:cNvCxnSpPr>
          <p:nvPr/>
        </p:nvCxnSpPr>
        <p:spPr>
          <a:xfrm flipV="1">
            <a:off x="4418208" y="1302185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63B04747-3F21-4C36-8763-561A9AD5AF6C}"/>
              </a:ext>
            </a:extLst>
          </p:cNvPr>
          <p:cNvCxnSpPr>
            <a:stCxn id="468" idx="6"/>
            <a:endCxn id="474" idx="2"/>
          </p:cNvCxnSpPr>
          <p:nvPr/>
        </p:nvCxnSpPr>
        <p:spPr>
          <a:xfrm flipV="1">
            <a:off x="4418208" y="1700553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8EC20CC5-02ED-43F1-9142-DBC8FF7D9AB8}"/>
              </a:ext>
            </a:extLst>
          </p:cNvPr>
          <p:cNvCxnSpPr>
            <a:stCxn id="468" idx="6"/>
            <a:endCxn id="475" idx="2"/>
          </p:cNvCxnSpPr>
          <p:nvPr/>
        </p:nvCxnSpPr>
        <p:spPr>
          <a:xfrm flipV="1">
            <a:off x="4418208" y="2098920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C8C7D5D1-8FE6-47D0-B14B-B8D1238BD4D5}"/>
              </a:ext>
            </a:extLst>
          </p:cNvPr>
          <p:cNvCxnSpPr>
            <a:stCxn id="468" idx="6"/>
            <a:endCxn id="476" idx="2"/>
          </p:cNvCxnSpPr>
          <p:nvPr/>
        </p:nvCxnSpPr>
        <p:spPr>
          <a:xfrm>
            <a:off x="4418208" y="2098921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B0FB6-2E4C-4547-8D1B-B55E4290AE87}"/>
              </a:ext>
            </a:extLst>
          </p:cNvPr>
          <p:cNvCxnSpPr>
            <a:stCxn id="468" idx="6"/>
            <a:endCxn id="477" idx="2"/>
          </p:cNvCxnSpPr>
          <p:nvPr/>
        </p:nvCxnSpPr>
        <p:spPr>
          <a:xfrm>
            <a:off x="4418208" y="2098921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6EBFD9C-7D17-4768-A315-A2D5F01DDF57}"/>
              </a:ext>
            </a:extLst>
          </p:cNvPr>
          <p:cNvCxnSpPr>
            <a:stCxn id="469" idx="6"/>
            <a:endCxn id="473" idx="2"/>
          </p:cNvCxnSpPr>
          <p:nvPr/>
        </p:nvCxnSpPr>
        <p:spPr>
          <a:xfrm flipV="1">
            <a:off x="4418208" y="1302185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CAA5D948-3BF7-4ECB-BF83-E17378AC7475}"/>
              </a:ext>
            </a:extLst>
          </p:cNvPr>
          <p:cNvCxnSpPr>
            <a:stCxn id="469" idx="6"/>
            <a:endCxn id="474" idx="2"/>
          </p:cNvCxnSpPr>
          <p:nvPr/>
        </p:nvCxnSpPr>
        <p:spPr>
          <a:xfrm flipV="1"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E6F1D7BD-480C-4DAF-A283-A28379043459}"/>
              </a:ext>
            </a:extLst>
          </p:cNvPr>
          <p:cNvCxnSpPr>
            <a:stCxn id="469" idx="6"/>
            <a:endCxn id="475" idx="2"/>
          </p:cNvCxnSpPr>
          <p:nvPr/>
        </p:nvCxnSpPr>
        <p:spPr>
          <a:xfrm flipV="1">
            <a:off x="4418208" y="2098920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5AED73C5-78E0-463C-BB5B-08117E4EE508}"/>
              </a:ext>
            </a:extLst>
          </p:cNvPr>
          <p:cNvCxnSpPr>
            <a:stCxn id="469" idx="6"/>
            <a:endCxn id="476" idx="2"/>
          </p:cNvCxnSpPr>
          <p:nvPr/>
        </p:nvCxnSpPr>
        <p:spPr>
          <a:xfrm>
            <a:off x="4418208" y="2497288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74FB0A72-FEDA-4518-8184-5AA2059A8A7C}"/>
              </a:ext>
            </a:extLst>
          </p:cNvPr>
          <p:cNvCxnSpPr>
            <a:stCxn id="469" idx="6"/>
            <a:endCxn id="477" idx="2"/>
          </p:cNvCxnSpPr>
          <p:nvPr/>
        </p:nvCxnSpPr>
        <p:spPr>
          <a:xfrm>
            <a:off x="4418208" y="249728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1CBCE338-FBC3-4AD0-95F3-1F65840C33AD}"/>
              </a:ext>
            </a:extLst>
          </p:cNvPr>
          <p:cNvCxnSpPr>
            <a:stCxn id="470" idx="6"/>
            <a:endCxn id="473" idx="2"/>
          </p:cNvCxnSpPr>
          <p:nvPr/>
        </p:nvCxnSpPr>
        <p:spPr>
          <a:xfrm flipV="1">
            <a:off x="4418208" y="1302185"/>
            <a:ext cx="401821" cy="159347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97C06F50-0DA9-465D-B285-2A4562F4CEB3}"/>
              </a:ext>
            </a:extLst>
          </p:cNvPr>
          <p:cNvCxnSpPr>
            <a:stCxn id="470" idx="6"/>
            <a:endCxn id="474" idx="2"/>
          </p:cNvCxnSpPr>
          <p:nvPr/>
        </p:nvCxnSpPr>
        <p:spPr>
          <a:xfrm flipV="1">
            <a:off x="4418208" y="1700553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22CD5E08-5735-4840-ADE8-C44EBCF5E359}"/>
              </a:ext>
            </a:extLst>
          </p:cNvPr>
          <p:cNvCxnSpPr>
            <a:stCxn id="470" idx="6"/>
            <a:endCxn id="475" idx="2"/>
          </p:cNvCxnSpPr>
          <p:nvPr/>
        </p:nvCxnSpPr>
        <p:spPr>
          <a:xfrm flipV="1">
            <a:off x="4418208" y="2098920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87982775-0A07-4041-A4B5-65732FB11936}"/>
              </a:ext>
            </a:extLst>
          </p:cNvPr>
          <p:cNvCxnSpPr>
            <a:stCxn id="470" idx="6"/>
            <a:endCxn id="476" idx="2"/>
          </p:cNvCxnSpPr>
          <p:nvPr/>
        </p:nvCxnSpPr>
        <p:spPr>
          <a:xfrm flipV="1">
            <a:off x="4418208" y="2497288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7A46AF4A-C2C1-49DA-8524-9754FA4CF7B9}"/>
              </a:ext>
            </a:extLst>
          </p:cNvPr>
          <p:cNvCxnSpPr>
            <a:stCxn id="470" idx="6"/>
            <a:endCxn id="477" idx="2"/>
          </p:cNvCxnSpPr>
          <p:nvPr/>
        </p:nvCxnSpPr>
        <p:spPr>
          <a:xfrm flipV="1">
            <a:off x="4418208" y="289565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CDE31B2A-8028-4D98-B700-38D286925AFA}"/>
              </a:ext>
            </a:extLst>
          </p:cNvPr>
          <p:cNvCxnSpPr>
            <a:stCxn id="471" idx="6"/>
            <a:endCxn id="473" idx="2"/>
          </p:cNvCxnSpPr>
          <p:nvPr/>
        </p:nvCxnSpPr>
        <p:spPr>
          <a:xfrm flipV="1">
            <a:off x="4418207" y="1302185"/>
            <a:ext cx="401822" cy="199183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541CF82A-817D-4402-8B0D-B1578C98D50F}"/>
              </a:ext>
            </a:extLst>
          </p:cNvPr>
          <p:cNvCxnSpPr>
            <a:stCxn id="471" idx="6"/>
            <a:endCxn id="474" idx="2"/>
          </p:cNvCxnSpPr>
          <p:nvPr/>
        </p:nvCxnSpPr>
        <p:spPr>
          <a:xfrm flipV="1">
            <a:off x="4418207" y="1700553"/>
            <a:ext cx="401822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702E50B4-7108-4DFB-913D-B72DF36096A1}"/>
              </a:ext>
            </a:extLst>
          </p:cNvPr>
          <p:cNvCxnSpPr>
            <a:stCxn id="471" idx="6"/>
            <a:endCxn id="475" idx="2"/>
          </p:cNvCxnSpPr>
          <p:nvPr/>
        </p:nvCxnSpPr>
        <p:spPr>
          <a:xfrm flipV="1">
            <a:off x="4418207" y="2098920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1F820130-AFED-467E-A3ED-EB4D5A45590D}"/>
              </a:ext>
            </a:extLst>
          </p:cNvPr>
          <p:cNvCxnSpPr>
            <a:stCxn id="471" idx="6"/>
            <a:endCxn id="476" idx="2"/>
          </p:cNvCxnSpPr>
          <p:nvPr/>
        </p:nvCxnSpPr>
        <p:spPr>
          <a:xfrm flipV="1">
            <a:off x="4418207" y="2497288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2E420872-CF8D-45C7-A3A3-5A52FA976264}"/>
              </a:ext>
            </a:extLst>
          </p:cNvPr>
          <p:cNvCxnSpPr>
            <a:stCxn id="471" idx="6"/>
            <a:endCxn id="477" idx="2"/>
          </p:cNvCxnSpPr>
          <p:nvPr/>
        </p:nvCxnSpPr>
        <p:spPr>
          <a:xfrm flipV="1">
            <a:off x="4418207" y="289565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50F535CD-94EF-4031-A820-9C35A4941A15}"/>
              </a:ext>
            </a:extLst>
          </p:cNvPr>
          <p:cNvCxnSpPr>
            <a:stCxn id="473" idx="6"/>
            <a:endCxn id="479" idx="2"/>
          </p:cNvCxnSpPr>
          <p:nvPr/>
        </p:nvCxnSpPr>
        <p:spPr>
          <a:xfrm>
            <a:off x="5130444" y="130218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3C64484-6311-4B1B-8908-17E6C1E3CE0D}"/>
              </a:ext>
            </a:extLst>
          </p:cNvPr>
          <p:cNvCxnSpPr>
            <a:stCxn id="473" idx="6"/>
            <a:endCxn id="480" idx="2"/>
          </p:cNvCxnSpPr>
          <p:nvPr/>
        </p:nvCxnSpPr>
        <p:spPr>
          <a:xfrm>
            <a:off x="5130444" y="1302185"/>
            <a:ext cx="401822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0EA2AF4C-96FA-4C6F-9520-D3CD62A9CCB0}"/>
              </a:ext>
            </a:extLst>
          </p:cNvPr>
          <p:cNvCxnSpPr>
            <a:stCxn id="473" idx="6"/>
            <a:endCxn id="481" idx="2"/>
          </p:cNvCxnSpPr>
          <p:nvPr/>
        </p:nvCxnSpPr>
        <p:spPr>
          <a:xfrm>
            <a:off x="5130444" y="1302187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A019B70E-CEEF-4697-918A-C9E3F5F909B5}"/>
              </a:ext>
            </a:extLst>
          </p:cNvPr>
          <p:cNvCxnSpPr>
            <a:stCxn id="474" idx="6"/>
            <a:endCxn id="479" idx="2"/>
          </p:cNvCxnSpPr>
          <p:nvPr/>
        </p:nvCxnSpPr>
        <p:spPr>
          <a:xfrm>
            <a:off x="5130444" y="1700553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367FC416-F619-4780-8AF6-7B9A894481C1}"/>
              </a:ext>
            </a:extLst>
          </p:cNvPr>
          <p:cNvCxnSpPr>
            <a:stCxn id="474" idx="6"/>
            <a:endCxn id="480" idx="2"/>
          </p:cNvCxnSpPr>
          <p:nvPr/>
        </p:nvCxnSpPr>
        <p:spPr>
          <a:xfrm>
            <a:off x="5130444" y="1700553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5B2145ED-48DF-4ED0-9E6A-CEC6AECDBC7C}"/>
              </a:ext>
            </a:extLst>
          </p:cNvPr>
          <p:cNvCxnSpPr>
            <a:stCxn id="474" idx="6"/>
            <a:endCxn id="481" idx="2"/>
          </p:cNvCxnSpPr>
          <p:nvPr/>
        </p:nvCxnSpPr>
        <p:spPr>
          <a:xfrm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E28696B0-3A4E-4AED-A17F-74CA6B8AE869}"/>
              </a:ext>
            </a:extLst>
          </p:cNvPr>
          <p:cNvCxnSpPr>
            <a:stCxn id="475" idx="6"/>
            <a:endCxn id="479" idx="2"/>
          </p:cNvCxnSpPr>
          <p:nvPr/>
        </p:nvCxnSpPr>
        <p:spPr>
          <a:xfrm flipV="1">
            <a:off x="5130444" y="1700555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единительная линия 455">
            <a:extLst>
              <a:ext uri="{FF2B5EF4-FFF2-40B4-BE49-F238E27FC236}">
                <a16:creationId xmlns:a16="http://schemas.microsoft.com/office/drawing/2014/main" id="{3E48DA49-C05C-4CC0-A9A4-0DD837EDDCAE}"/>
              </a:ext>
            </a:extLst>
          </p:cNvPr>
          <p:cNvCxnSpPr>
            <a:cxnSpLocks/>
            <a:stCxn id="475" idx="6"/>
            <a:endCxn id="480" idx="2"/>
          </p:cNvCxnSpPr>
          <p:nvPr/>
        </p:nvCxnSpPr>
        <p:spPr>
          <a:xfrm>
            <a:off x="5130444" y="2098922"/>
            <a:ext cx="401822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>
            <a:extLst>
              <a:ext uri="{FF2B5EF4-FFF2-40B4-BE49-F238E27FC236}">
                <a16:creationId xmlns:a16="http://schemas.microsoft.com/office/drawing/2014/main" id="{25307B6B-F650-499D-85C6-50B8230B6DCE}"/>
              </a:ext>
            </a:extLst>
          </p:cNvPr>
          <p:cNvCxnSpPr>
            <a:cxnSpLocks/>
            <a:stCxn id="475" idx="6"/>
            <a:endCxn id="481" idx="2"/>
          </p:cNvCxnSpPr>
          <p:nvPr/>
        </p:nvCxnSpPr>
        <p:spPr>
          <a:xfrm>
            <a:off x="5130444" y="2098920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>
            <a:extLst>
              <a:ext uri="{FF2B5EF4-FFF2-40B4-BE49-F238E27FC236}">
                <a16:creationId xmlns:a16="http://schemas.microsoft.com/office/drawing/2014/main" id="{C825A822-5440-4DA9-9D44-AE51E26FA712}"/>
              </a:ext>
            </a:extLst>
          </p:cNvPr>
          <p:cNvCxnSpPr>
            <a:stCxn id="476" idx="6"/>
            <a:endCxn id="479" idx="2"/>
          </p:cNvCxnSpPr>
          <p:nvPr/>
        </p:nvCxnSpPr>
        <p:spPr>
          <a:xfrm flipV="1"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Прямая соединительная линия 458">
            <a:extLst>
              <a:ext uri="{FF2B5EF4-FFF2-40B4-BE49-F238E27FC236}">
                <a16:creationId xmlns:a16="http://schemas.microsoft.com/office/drawing/2014/main" id="{2466297F-9857-462D-80A5-893A41598BF8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 flipV="1">
            <a:off x="5130444" y="2098923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>
            <a:extLst>
              <a:ext uri="{FF2B5EF4-FFF2-40B4-BE49-F238E27FC236}">
                <a16:creationId xmlns:a16="http://schemas.microsoft.com/office/drawing/2014/main" id="{7D87F791-594E-44B9-9010-6E5340681381}"/>
              </a:ext>
            </a:extLst>
          </p:cNvPr>
          <p:cNvCxnSpPr>
            <a:cxnSpLocks/>
            <a:stCxn id="476" idx="6"/>
            <a:endCxn id="481" idx="2"/>
          </p:cNvCxnSpPr>
          <p:nvPr/>
        </p:nvCxnSpPr>
        <p:spPr>
          <a:xfrm>
            <a:off x="5130444" y="2497288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единительная линия 460">
            <a:extLst>
              <a:ext uri="{FF2B5EF4-FFF2-40B4-BE49-F238E27FC236}">
                <a16:creationId xmlns:a16="http://schemas.microsoft.com/office/drawing/2014/main" id="{9E0E8B1C-DA59-4C20-B6A3-A49B39D76F2C}"/>
              </a:ext>
            </a:extLst>
          </p:cNvPr>
          <p:cNvCxnSpPr>
            <a:stCxn id="477" idx="6"/>
            <a:endCxn id="479" idx="2"/>
          </p:cNvCxnSpPr>
          <p:nvPr/>
        </p:nvCxnSpPr>
        <p:spPr>
          <a:xfrm flipV="1">
            <a:off x="5130444" y="1700553"/>
            <a:ext cx="401822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>
            <a:extLst>
              <a:ext uri="{FF2B5EF4-FFF2-40B4-BE49-F238E27FC236}">
                <a16:creationId xmlns:a16="http://schemas.microsoft.com/office/drawing/2014/main" id="{A4BFCDCE-DCA9-4554-A8AC-BF6459B82471}"/>
              </a:ext>
            </a:extLst>
          </p:cNvPr>
          <p:cNvCxnSpPr>
            <a:cxnSpLocks/>
            <a:stCxn id="477" idx="6"/>
            <a:endCxn id="480" idx="2"/>
          </p:cNvCxnSpPr>
          <p:nvPr/>
        </p:nvCxnSpPr>
        <p:spPr>
          <a:xfrm flipV="1">
            <a:off x="5130444" y="2098921"/>
            <a:ext cx="401822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единительная линия 462">
            <a:extLst>
              <a:ext uri="{FF2B5EF4-FFF2-40B4-BE49-F238E27FC236}">
                <a16:creationId xmlns:a16="http://schemas.microsoft.com/office/drawing/2014/main" id="{4AC131ED-BF59-4AC7-8595-CF3CF317CAFE}"/>
              </a:ext>
            </a:extLst>
          </p:cNvPr>
          <p:cNvCxnSpPr>
            <a:cxnSpLocks/>
            <a:stCxn id="477" idx="6"/>
            <a:endCxn id="481" idx="2"/>
          </p:cNvCxnSpPr>
          <p:nvPr/>
        </p:nvCxnSpPr>
        <p:spPr>
          <a:xfrm flipV="1">
            <a:off x="5130444" y="2497290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Группа 463">
            <a:extLst>
              <a:ext uri="{FF2B5EF4-FFF2-40B4-BE49-F238E27FC236}">
                <a16:creationId xmlns:a16="http://schemas.microsoft.com/office/drawing/2014/main" id="{C5B93D98-6B77-4451-95C5-B2AD950620DA}"/>
              </a:ext>
            </a:extLst>
          </p:cNvPr>
          <p:cNvGrpSpPr/>
          <p:nvPr/>
        </p:nvGrpSpPr>
        <p:grpSpPr>
          <a:xfrm>
            <a:off x="4107792" y="748610"/>
            <a:ext cx="310416" cy="2700621"/>
            <a:chOff x="632035" y="72471"/>
            <a:chExt cx="443884" cy="3861789"/>
          </a:xfrm>
          <a:solidFill>
            <a:srgbClr val="9933FF"/>
          </a:solidFill>
        </p:grpSpPr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3DB426E7-A5DA-406D-A115-30BC934BE6C9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65410611-FEF6-417F-AD3C-CE8E5321695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5556799B-D8D6-4A5E-94A1-26F9147E3F7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B8D42CD2-D41D-41DB-821C-30301F5217B5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C3FE7C84-E83F-4159-88EE-1D81FFDFEB0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90CE0C53-0691-47EA-B834-3CE13AB7348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364C6699-F4CA-4A97-A1B3-264FDBB1515D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2" name="Группа 471">
            <a:extLst>
              <a:ext uri="{FF2B5EF4-FFF2-40B4-BE49-F238E27FC236}">
                <a16:creationId xmlns:a16="http://schemas.microsoft.com/office/drawing/2014/main" id="{D77EF0D5-9A69-4EFE-ACFB-E5BA1A093FD0}"/>
              </a:ext>
            </a:extLst>
          </p:cNvPr>
          <p:cNvGrpSpPr/>
          <p:nvPr/>
        </p:nvGrpSpPr>
        <p:grpSpPr>
          <a:xfrm>
            <a:off x="4820029" y="1146977"/>
            <a:ext cx="310415" cy="1903886"/>
            <a:chOff x="632036" y="642122"/>
            <a:chExt cx="443883" cy="2722487"/>
          </a:xfrm>
          <a:solidFill>
            <a:srgbClr val="9933FF"/>
          </a:solidFill>
        </p:grpSpPr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4358752A-F3B6-4882-B3FC-77BF29FE50A4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EFFD68D9-E9EF-408E-8F22-1A4635232E2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09C0552B-1FC1-4B1B-AA58-AC5CCFD8D8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94FBA97A-2716-4D51-8F38-4EF49101D41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F99AD69-E4CD-4A2F-A653-9C06E7D75D5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8" name="Группа 477">
            <a:extLst>
              <a:ext uri="{FF2B5EF4-FFF2-40B4-BE49-F238E27FC236}">
                <a16:creationId xmlns:a16="http://schemas.microsoft.com/office/drawing/2014/main" id="{532F1EEB-4693-4F1E-A8C9-315F7A8E34E0}"/>
              </a:ext>
            </a:extLst>
          </p:cNvPr>
          <p:cNvGrpSpPr/>
          <p:nvPr/>
        </p:nvGrpSpPr>
        <p:grpSpPr>
          <a:xfrm>
            <a:off x="5532268" y="1545347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4A2B90EA-CCE2-4C0F-B8F0-0953F7F84A3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F3D4BC1B-29FE-4D0D-B11B-03709D1597E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6B1A648-860D-4093-83F1-11C33BBCD49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914613" y="215927"/>
            <a:ext cx="3959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Наследование</a:t>
            </a:r>
            <a:r>
              <a:rPr lang="en-US" sz="1600" b="1">
                <a:latin typeface="Trebuchet MS" panose="020B0603020202020204" pitchFamily="34" charset="0"/>
              </a:rPr>
              <a:t> </a:t>
            </a:r>
            <a:r>
              <a:rPr lang="ru-RU" sz="1600" b="1">
                <a:latin typeface="Trebuchet MS" panose="020B0603020202020204" pitchFamily="34" charset="0"/>
              </a:rPr>
              <a:t>простое</a:t>
            </a:r>
            <a:r>
              <a:rPr lang="en-US" sz="1600" b="1">
                <a:latin typeface="Trebuchet MS" panose="020B0603020202020204" pitchFamily="34" charset="0"/>
              </a:rPr>
              <a:t>, </a:t>
            </a:r>
            <a:r>
              <a:rPr lang="ru-RU" sz="1600" b="1">
                <a:latin typeface="Trebuchet MS" panose="020B0603020202020204" pitchFamily="34" charset="0"/>
              </a:rPr>
              <a:t>разных сетей</a:t>
            </a:r>
          </a:p>
          <a:p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W[n]=W[n]</a:t>
            </a:r>
            <a:r>
              <a:rPr lang="en-US" sz="1600" b="1">
                <a:latin typeface="Trebuchet MS" panose="020B0603020202020204" pitchFamily="34" charset="0"/>
              </a:rPr>
              <a:t>*(</a:t>
            </a:r>
            <a:r>
              <a:rPr lang="ru-RU" sz="1600" b="1">
                <a:latin typeface="Trebuchet MS" panose="020B0603020202020204" pitchFamily="34" charset="0"/>
              </a:rPr>
              <a:t>95</a:t>
            </a:r>
            <a:r>
              <a:rPr lang="en-US" sz="1600" b="1">
                <a:latin typeface="Trebuchet MS" panose="020B0603020202020204" pitchFamily="34" charset="0"/>
              </a:rPr>
              <a:t>+rand()%11)/100</a:t>
            </a:r>
          </a:p>
        </p:txBody>
      </p:sp>
      <p:cxnSp>
        <p:nvCxnSpPr>
          <p:cNvPr id="484" name="Прямая соединительная линия 483">
            <a:extLst>
              <a:ext uri="{FF2B5EF4-FFF2-40B4-BE49-F238E27FC236}">
                <a16:creationId xmlns:a16="http://schemas.microsoft.com/office/drawing/2014/main" id="{0898CA2C-5E67-4341-8F32-925B013F2941}"/>
              </a:ext>
            </a:extLst>
          </p:cNvPr>
          <p:cNvCxnSpPr>
            <a:stCxn id="557" idx="6"/>
            <a:endCxn id="571" idx="2"/>
          </p:cNvCxnSpPr>
          <p:nvPr/>
        </p:nvCxnSpPr>
        <p:spPr>
          <a:xfrm>
            <a:off x="838297" y="3882795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единительная линия 484">
            <a:extLst>
              <a:ext uri="{FF2B5EF4-FFF2-40B4-BE49-F238E27FC236}">
                <a16:creationId xmlns:a16="http://schemas.microsoft.com/office/drawing/2014/main" id="{74E8D712-781B-40E9-9AA3-8E7785E70CA3}"/>
              </a:ext>
            </a:extLst>
          </p:cNvPr>
          <p:cNvCxnSpPr>
            <a:stCxn id="557" idx="6"/>
            <a:endCxn id="572" idx="2"/>
          </p:cNvCxnSpPr>
          <p:nvPr/>
        </p:nvCxnSpPr>
        <p:spPr>
          <a:xfrm>
            <a:off x="838297" y="3882795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единительная линия 485">
            <a:extLst>
              <a:ext uri="{FF2B5EF4-FFF2-40B4-BE49-F238E27FC236}">
                <a16:creationId xmlns:a16="http://schemas.microsoft.com/office/drawing/2014/main" id="{8BF17E22-3410-4126-A53B-67975A46DDB2}"/>
              </a:ext>
            </a:extLst>
          </p:cNvPr>
          <p:cNvCxnSpPr>
            <a:stCxn id="557" idx="6"/>
            <a:endCxn id="573" idx="2"/>
          </p:cNvCxnSpPr>
          <p:nvPr/>
        </p:nvCxnSpPr>
        <p:spPr>
          <a:xfrm>
            <a:off x="838297" y="3882797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единительная линия 486">
            <a:extLst>
              <a:ext uri="{FF2B5EF4-FFF2-40B4-BE49-F238E27FC236}">
                <a16:creationId xmlns:a16="http://schemas.microsoft.com/office/drawing/2014/main" id="{EC2EE6C9-5D8F-4EDB-9937-698A9100807F}"/>
              </a:ext>
            </a:extLst>
          </p:cNvPr>
          <p:cNvCxnSpPr>
            <a:stCxn id="557" idx="6"/>
            <a:endCxn id="574" idx="2"/>
          </p:cNvCxnSpPr>
          <p:nvPr/>
        </p:nvCxnSpPr>
        <p:spPr>
          <a:xfrm>
            <a:off x="838297" y="3882797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единительная линия 487">
            <a:extLst>
              <a:ext uri="{FF2B5EF4-FFF2-40B4-BE49-F238E27FC236}">
                <a16:creationId xmlns:a16="http://schemas.microsoft.com/office/drawing/2014/main" id="{B0E6AA9F-58BF-49F8-9936-5D4A78F6D4B1}"/>
              </a:ext>
            </a:extLst>
          </p:cNvPr>
          <p:cNvCxnSpPr>
            <a:stCxn id="557" idx="6"/>
            <a:endCxn id="575" idx="2"/>
          </p:cNvCxnSpPr>
          <p:nvPr/>
        </p:nvCxnSpPr>
        <p:spPr>
          <a:xfrm>
            <a:off x="838297" y="3882795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единительная линия 488">
            <a:extLst>
              <a:ext uri="{FF2B5EF4-FFF2-40B4-BE49-F238E27FC236}">
                <a16:creationId xmlns:a16="http://schemas.microsoft.com/office/drawing/2014/main" id="{BA6E20D3-5723-407F-BD97-EC4C2463B4F6}"/>
              </a:ext>
            </a:extLst>
          </p:cNvPr>
          <p:cNvCxnSpPr>
            <a:stCxn id="558" idx="6"/>
            <a:endCxn id="571" idx="2"/>
          </p:cNvCxnSpPr>
          <p:nvPr/>
        </p:nvCxnSpPr>
        <p:spPr>
          <a:xfrm flipV="1">
            <a:off x="838297" y="4083879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единительная линия 489">
            <a:extLst>
              <a:ext uri="{FF2B5EF4-FFF2-40B4-BE49-F238E27FC236}">
                <a16:creationId xmlns:a16="http://schemas.microsoft.com/office/drawing/2014/main" id="{22713AD2-F948-4A38-93EE-ED9042802899}"/>
              </a:ext>
            </a:extLst>
          </p:cNvPr>
          <p:cNvCxnSpPr>
            <a:stCxn id="558" idx="6"/>
            <a:endCxn id="572" idx="2"/>
          </p:cNvCxnSpPr>
          <p:nvPr/>
        </p:nvCxnSpPr>
        <p:spPr>
          <a:xfrm>
            <a:off x="838297" y="4287478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Прямая соединительная линия 490">
            <a:extLst>
              <a:ext uri="{FF2B5EF4-FFF2-40B4-BE49-F238E27FC236}">
                <a16:creationId xmlns:a16="http://schemas.microsoft.com/office/drawing/2014/main" id="{FA4F5754-8216-4122-9E4B-DDB866BE3728}"/>
              </a:ext>
            </a:extLst>
          </p:cNvPr>
          <p:cNvCxnSpPr>
            <a:stCxn id="558" idx="6"/>
            <a:endCxn id="573" idx="2"/>
          </p:cNvCxnSpPr>
          <p:nvPr/>
        </p:nvCxnSpPr>
        <p:spPr>
          <a:xfrm>
            <a:off x="838297" y="4287476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единительная линия 491">
            <a:extLst>
              <a:ext uri="{FF2B5EF4-FFF2-40B4-BE49-F238E27FC236}">
                <a16:creationId xmlns:a16="http://schemas.microsoft.com/office/drawing/2014/main" id="{504F4E85-EF71-420D-A914-D489270249A3}"/>
              </a:ext>
            </a:extLst>
          </p:cNvPr>
          <p:cNvCxnSpPr>
            <a:stCxn id="558" idx="6"/>
            <a:endCxn id="575" idx="2"/>
          </p:cNvCxnSpPr>
          <p:nvPr/>
        </p:nvCxnSpPr>
        <p:spPr>
          <a:xfrm>
            <a:off x="838297" y="4287478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единительная линия 492">
            <a:extLst>
              <a:ext uri="{FF2B5EF4-FFF2-40B4-BE49-F238E27FC236}">
                <a16:creationId xmlns:a16="http://schemas.microsoft.com/office/drawing/2014/main" id="{1E527805-1DD8-4591-A1CD-F9DBD23F1335}"/>
              </a:ext>
            </a:extLst>
          </p:cNvPr>
          <p:cNvCxnSpPr>
            <a:stCxn id="559" idx="6"/>
            <a:endCxn id="571" idx="2"/>
          </p:cNvCxnSpPr>
          <p:nvPr/>
        </p:nvCxnSpPr>
        <p:spPr>
          <a:xfrm flipV="1">
            <a:off x="838297" y="4083879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Прямая соединительная линия 493">
            <a:extLst>
              <a:ext uri="{FF2B5EF4-FFF2-40B4-BE49-F238E27FC236}">
                <a16:creationId xmlns:a16="http://schemas.microsoft.com/office/drawing/2014/main" id="{BF6820EA-BA14-4B79-ADE5-81DEF05C27B8}"/>
              </a:ext>
            </a:extLst>
          </p:cNvPr>
          <p:cNvCxnSpPr>
            <a:stCxn id="559" idx="6"/>
            <a:endCxn id="572" idx="2"/>
          </p:cNvCxnSpPr>
          <p:nvPr/>
        </p:nvCxnSpPr>
        <p:spPr>
          <a:xfrm flipV="1">
            <a:off x="838297" y="4482247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Прямая соединительная линия 494">
            <a:extLst>
              <a:ext uri="{FF2B5EF4-FFF2-40B4-BE49-F238E27FC236}">
                <a16:creationId xmlns:a16="http://schemas.microsoft.com/office/drawing/2014/main" id="{94C94816-8533-46EC-95B0-AF79890BB599}"/>
              </a:ext>
            </a:extLst>
          </p:cNvPr>
          <p:cNvCxnSpPr>
            <a:stCxn id="559" idx="6"/>
            <a:endCxn id="573" idx="2"/>
          </p:cNvCxnSpPr>
          <p:nvPr/>
        </p:nvCxnSpPr>
        <p:spPr>
          <a:xfrm>
            <a:off x="838297" y="4673218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>
            <a:extLst>
              <a:ext uri="{FF2B5EF4-FFF2-40B4-BE49-F238E27FC236}">
                <a16:creationId xmlns:a16="http://schemas.microsoft.com/office/drawing/2014/main" id="{F2C6F567-00ED-4914-8F81-91268B61B10C}"/>
              </a:ext>
            </a:extLst>
          </p:cNvPr>
          <p:cNvCxnSpPr>
            <a:stCxn id="559" idx="6"/>
            <a:endCxn id="574" idx="2"/>
          </p:cNvCxnSpPr>
          <p:nvPr/>
        </p:nvCxnSpPr>
        <p:spPr>
          <a:xfrm>
            <a:off x="838297" y="4673218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единительная линия 496">
            <a:extLst>
              <a:ext uri="{FF2B5EF4-FFF2-40B4-BE49-F238E27FC236}">
                <a16:creationId xmlns:a16="http://schemas.microsoft.com/office/drawing/2014/main" id="{1AC24BCB-4BC8-4CF0-8233-5E10655AF6B3}"/>
              </a:ext>
            </a:extLst>
          </p:cNvPr>
          <p:cNvCxnSpPr>
            <a:stCxn id="559" idx="6"/>
            <a:endCxn id="575" idx="2"/>
          </p:cNvCxnSpPr>
          <p:nvPr/>
        </p:nvCxnSpPr>
        <p:spPr>
          <a:xfrm>
            <a:off x="838297" y="4673220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единительная линия 497">
            <a:extLst>
              <a:ext uri="{FF2B5EF4-FFF2-40B4-BE49-F238E27FC236}">
                <a16:creationId xmlns:a16="http://schemas.microsoft.com/office/drawing/2014/main" id="{47B5E781-F27D-4BCE-9D4E-5AB0ECE88D42}"/>
              </a:ext>
            </a:extLst>
          </p:cNvPr>
          <p:cNvCxnSpPr>
            <a:stCxn id="560" idx="6"/>
            <a:endCxn id="571" idx="2"/>
          </p:cNvCxnSpPr>
          <p:nvPr/>
        </p:nvCxnSpPr>
        <p:spPr>
          <a:xfrm flipV="1">
            <a:off x="838297" y="4083877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Прямая соединительная линия 498">
            <a:extLst>
              <a:ext uri="{FF2B5EF4-FFF2-40B4-BE49-F238E27FC236}">
                <a16:creationId xmlns:a16="http://schemas.microsoft.com/office/drawing/2014/main" id="{04999E3C-ECC1-4C16-9B51-E2DEE634F469}"/>
              </a:ext>
            </a:extLst>
          </p:cNvPr>
          <p:cNvCxnSpPr>
            <a:stCxn id="560" idx="6"/>
            <a:endCxn id="572" idx="2"/>
          </p:cNvCxnSpPr>
          <p:nvPr/>
        </p:nvCxnSpPr>
        <p:spPr>
          <a:xfrm flipV="1">
            <a:off x="838297" y="4482245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Прямая соединительная линия 499">
            <a:extLst>
              <a:ext uri="{FF2B5EF4-FFF2-40B4-BE49-F238E27FC236}">
                <a16:creationId xmlns:a16="http://schemas.microsoft.com/office/drawing/2014/main" id="{27951E65-AD54-4758-BA76-2900F26DDE05}"/>
              </a:ext>
            </a:extLst>
          </p:cNvPr>
          <p:cNvCxnSpPr>
            <a:stCxn id="560" idx="6"/>
            <a:endCxn id="573" idx="2"/>
          </p:cNvCxnSpPr>
          <p:nvPr/>
        </p:nvCxnSpPr>
        <p:spPr>
          <a:xfrm flipV="1">
            <a:off x="838297" y="4880614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единительная линия 500">
            <a:extLst>
              <a:ext uri="{FF2B5EF4-FFF2-40B4-BE49-F238E27FC236}">
                <a16:creationId xmlns:a16="http://schemas.microsoft.com/office/drawing/2014/main" id="{8F8BF685-2585-455F-97ED-A5BFDB6B3406}"/>
              </a:ext>
            </a:extLst>
          </p:cNvPr>
          <p:cNvCxnSpPr>
            <a:stCxn id="560" idx="6"/>
            <a:endCxn id="574" idx="2"/>
          </p:cNvCxnSpPr>
          <p:nvPr/>
        </p:nvCxnSpPr>
        <p:spPr>
          <a:xfrm>
            <a:off x="838297" y="5077901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единительная линия 501">
            <a:extLst>
              <a:ext uri="{FF2B5EF4-FFF2-40B4-BE49-F238E27FC236}">
                <a16:creationId xmlns:a16="http://schemas.microsoft.com/office/drawing/2014/main" id="{54812C3C-98CE-45D5-A996-34243C7AC635}"/>
              </a:ext>
            </a:extLst>
          </p:cNvPr>
          <p:cNvCxnSpPr>
            <a:stCxn id="560" idx="6"/>
            <a:endCxn id="575" idx="2"/>
          </p:cNvCxnSpPr>
          <p:nvPr/>
        </p:nvCxnSpPr>
        <p:spPr>
          <a:xfrm>
            <a:off x="838297" y="5077899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единительная линия 502">
            <a:extLst>
              <a:ext uri="{FF2B5EF4-FFF2-40B4-BE49-F238E27FC236}">
                <a16:creationId xmlns:a16="http://schemas.microsoft.com/office/drawing/2014/main" id="{04638817-6AC7-491F-9993-7D991C541C4A}"/>
              </a:ext>
            </a:extLst>
          </p:cNvPr>
          <p:cNvCxnSpPr>
            <a:stCxn id="561" idx="6"/>
            <a:endCxn id="571" idx="2"/>
          </p:cNvCxnSpPr>
          <p:nvPr/>
        </p:nvCxnSpPr>
        <p:spPr>
          <a:xfrm flipV="1">
            <a:off x="838297" y="4083879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единительная линия 503">
            <a:extLst>
              <a:ext uri="{FF2B5EF4-FFF2-40B4-BE49-F238E27FC236}">
                <a16:creationId xmlns:a16="http://schemas.microsoft.com/office/drawing/2014/main" id="{D050E21A-0B99-4369-B1F6-EAA924F52CE5}"/>
              </a:ext>
            </a:extLst>
          </p:cNvPr>
          <p:cNvCxnSpPr>
            <a:stCxn id="572" idx="2"/>
            <a:endCxn id="561" idx="6"/>
          </p:cNvCxnSpPr>
          <p:nvPr/>
        </p:nvCxnSpPr>
        <p:spPr>
          <a:xfrm flipH="1">
            <a:off x="838297" y="4482247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единительная линия 504">
            <a:extLst>
              <a:ext uri="{FF2B5EF4-FFF2-40B4-BE49-F238E27FC236}">
                <a16:creationId xmlns:a16="http://schemas.microsoft.com/office/drawing/2014/main" id="{1CCA1BAD-06A8-42A1-80E1-4A209E4351A6}"/>
              </a:ext>
            </a:extLst>
          </p:cNvPr>
          <p:cNvCxnSpPr>
            <a:stCxn id="573" idx="2"/>
            <a:endCxn id="561" idx="6"/>
          </p:cNvCxnSpPr>
          <p:nvPr/>
        </p:nvCxnSpPr>
        <p:spPr>
          <a:xfrm flipH="1">
            <a:off x="838297" y="4880612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Прямая соединительная линия 505">
            <a:extLst>
              <a:ext uri="{FF2B5EF4-FFF2-40B4-BE49-F238E27FC236}">
                <a16:creationId xmlns:a16="http://schemas.microsoft.com/office/drawing/2014/main" id="{28EA81C4-A29F-4263-B4FD-E6833193554E}"/>
              </a:ext>
            </a:extLst>
          </p:cNvPr>
          <p:cNvCxnSpPr>
            <a:stCxn id="561" idx="6"/>
            <a:endCxn id="574" idx="2"/>
          </p:cNvCxnSpPr>
          <p:nvPr/>
        </p:nvCxnSpPr>
        <p:spPr>
          <a:xfrm flipV="1">
            <a:off x="838297" y="5278980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единительная линия 506">
            <a:extLst>
              <a:ext uri="{FF2B5EF4-FFF2-40B4-BE49-F238E27FC236}">
                <a16:creationId xmlns:a16="http://schemas.microsoft.com/office/drawing/2014/main" id="{DF795260-D89C-4077-A901-38ED1B767FC2}"/>
              </a:ext>
            </a:extLst>
          </p:cNvPr>
          <p:cNvCxnSpPr>
            <a:stCxn id="561" idx="6"/>
            <a:endCxn id="575" idx="2"/>
          </p:cNvCxnSpPr>
          <p:nvPr/>
        </p:nvCxnSpPr>
        <p:spPr>
          <a:xfrm>
            <a:off x="838297" y="5473726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Прямая соединительная линия 507">
            <a:extLst>
              <a:ext uri="{FF2B5EF4-FFF2-40B4-BE49-F238E27FC236}">
                <a16:creationId xmlns:a16="http://schemas.microsoft.com/office/drawing/2014/main" id="{1F894555-CA16-4E69-817D-EA634BA4BAB7}"/>
              </a:ext>
            </a:extLst>
          </p:cNvPr>
          <p:cNvCxnSpPr>
            <a:cxnSpLocks/>
            <a:stCxn id="562" idx="6"/>
            <a:endCxn id="571" idx="2"/>
          </p:cNvCxnSpPr>
          <p:nvPr/>
        </p:nvCxnSpPr>
        <p:spPr>
          <a:xfrm flipV="1">
            <a:off x="838298" y="4083877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единительная линия 508">
            <a:extLst>
              <a:ext uri="{FF2B5EF4-FFF2-40B4-BE49-F238E27FC236}">
                <a16:creationId xmlns:a16="http://schemas.microsoft.com/office/drawing/2014/main" id="{EDC22ADF-60DB-4A57-AE0A-92011E25CAE3}"/>
              </a:ext>
            </a:extLst>
          </p:cNvPr>
          <p:cNvCxnSpPr>
            <a:cxnSpLocks/>
            <a:stCxn id="562" idx="6"/>
            <a:endCxn id="572" idx="2"/>
          </p:cNvCxnSpPr>
          <p:nvPr/>
        </p:nvCxnSpPr>
        <p:spPr>
          <a:xfrm flipV="1">
            <a:off x="838298" y="4482245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единительная линия 509">
            <a:extLst>
              <a:ext uri="{FF2B5EF4-FFF2-40B4-BE49-F238E27FC236}">
                <a16:creationId xmlns:a16="http://schemas.microsoft.com/office/drawing/2014/main" id="{6FC5C0BE-C1FC-4ECB-8E48-74D8DD1639DB}"/>
              </a:ext>
            </a:extLst>
          </p:cNvPr>
          <p:cNvCxnSpPr>
            <a:cxnSpLocks/>
            <a:stCxn id="562" idx="6"/>
            <a:endCxn id="573" idx="2"/>
          </p:cNvCxnSpPr>
          <p:nvPr/>
        </p:nvCxnSpPr>
        <p:spPr>
          <a:xfrm flipV="1">
            <a:off x="838298" y="4880614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Прямая соединительная линия 510">
            <a:extLst>
              <a:ext uri="{FF2B5EF4-FFF2-40B4-BE49-F238E27FC236}">
                <a16:creationId xmlns:a16="http://schemas.microsoft.com/office/drawing/2014/main" id="{549A27AE-B49E-4386-B81A-F196FB9630AB}"/>
              </a:ext>
            </a:extLst>
          </p:cNvPr>
          <p:cNvCxnSpPr>
            <a:cxnSpLocks/>
            <a:stCxn id="562" idx="6"/>
            <a:endCxn id="574" idx="2"/>
          </p:cNvCxnSpPr>
          <p:nvPr/>
        </p:nvCxnSpPr>
        <p:spPr>
          <a:xfrm flipV="1">
            <a:off x="838298" y="5278982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единительная линия 511">
            <a:extLst>
              <a:ext uri="{FF2B5EF4-FFF2-40B4-BE49-F238E27FC236}">
                <a16:creationId xmlns:a16="http://schemas.microsoft.com/office/drawing/2014/main" id="{C2CF1102-B8AA-4A3D-ACDD-F6645A1A1E33}"/>
              </a:ext>
            </a:extLst>
          </p:cNvPr>
          <p:cNvCxnSpPr>
            <a:cxnSpLocks/>
            <a:stCxn id="562" idx="6"/>
            <a:endCxn id="575" idx="2"/>
          </p:cNvCxnSpPr>
          <p:nvPr/>
        </p:nvCxnSpPr>
        <p:spPr>
          <a:xfrm flipV="1">
            <a:off x="838298" y="5677347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единительная линия 512">
            <a:extLst>
              <a:ext uri="{FF2B5EF4-FFF2-40B4-BE49-F238E27FC236}">
                <a16:creationId xmlns:a16="http://schemas.microsoft.com/office/drawing/2014/main" id="{F348C54E-43BC-43EA-8396-DC3B7656A868}"/>
              </a:ext>
            </a:extLst>
          </p:cNvPr>
          <p:cNvCxnSpPr>
            <a:stCxn id="571" idx="6"/>
            <a:endCxn id="550" idx="2"/>
          </p:cNvCxnSpPr>
          <p:nvPr/>
        </p:nvCxnSpPr>
        <p:spPr>
          <a:xfrm>
            <a:off x="1600696" y="4083879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единительная линия 513">
            <a:extLst>
              <a:ext uri="{FF2B5EF4-FFF2-40B4-BE49-F238E27FC236}">
                <a16:creationId xmlns:a16="http://schemas.microsoft.com/office/drawing/2014/main" id="{FF08F35B-D312-4FA3-AF47-F920789C98F5}"/>
              </a:ext>
            </a:extLst>
          </p:cNvPr>
          <p:cNvCxnSpPr>
            <a:stCxn id="571" idx="6"/>
            <a:endCxn id="551" idx="2"/>
          </p:cNvCxnSpPr>
          <p:nvPr/>
        </p:nvCxnSpPr>
        <p:spPr>
          <a:xfrm>
            <a:off x="1600696" y="4083879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Прямая соединительная линия 514">
            <a:extLst>
              <a:ext uri="{FF2B5EF4-FFF2-40B4-BE49-F238E27FC236}">
                <a16:creationId xmlns:a16="http://schemas.microsoft.com/office/drawing/2014/main" id="{F76CB27E-8F17-4FC9-9926-CC32A004AAF1}"/>
              </a:ext>
            </a:extLst>
          </p:cNvPr>
          <p:cNvCxnSpPr>
            <a:stCxn id="571" idx="6"/>
            <a:endCxn id="552" idx="2"/>
          </p:cNvCxnSpPr>
          <p:nvPr/>
        </p:nvCxnSpPr>
        <p:spPr>
          <a:xfrm>
            <a:off x="1600696" y="4083879"/>
            <a:ext cx="415440" cy="96908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единительная линия 515">
            <a:extLst>
              <a:ext uri="{FF2B5EF4-FFF2-40B4-BE49-F238E27FC236}">
                <a16:creationId xmlns:a16="http://schemas.microsoft.com/office/drawing/2014/main" id="{2DBA219D-A251-49ED-AA0A-BA5781B70A44}"/>
              </a:ext>
            </a:extLst>
          </p:cNvPr>
          <p:cNvCxnSpPr>
            <a:stCxn id="571" idx="6"/>
            <a:endCxn id="553" idx="2"/>
          </p:cNvCxnSpPr>
          <p:nvPr/>
        </p:nvCxnSpPr>
        <p:spPr>
          <a:xfrm>
            <a:off x="1600696" y="4083879"/>
            <a:ext cx="415440" cy="136745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Прямая соединительная линия 516">
            <a:extLst>
              <a:ext uri="{FF2B5EF4-FFF2-40B4-BE49-F238E27FC236}">
                <a16:creationId xmlns:a16="http://schemas.microsoft.com/office/drawing/2014/main" id="{F2C86644-9E54-4F7D-9ADC-09740AAECEAE}"/>
              </a:ext>
            </a:extLst>
          </p:cNvPr>
          <p:cNvCxnSpPr>
            <a:stCxn id="572" idx="6"/>
            <a:endCxn id="550" idx="2"/>
          </p:cNvCxnSpPr>
          <p:nvPr/>
        </p:nvCxnSpPr>
        <p:spPr>
          <a:xfrm flipV="1">
            <a:off x="1600696" y="4256228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единительная линия 517">
            <a:extLst>
              <a:ext uri="{FF2B5EF4-FFF2-40B4-BE49-F238E27FC236}">
                <a16:creationId xmlns:a16="http://schemas.microsoft.com/office/drawing/2014/main" id="{51510852-6D97-4B12-B9C2-6D1F3F913AD6}"/>
              </a:ext>
            </a:extLst>
          </p:cNvPr>
          <p:cNvCxnSpPr>
            <a:stCxn id="572" idx="6"/>
            <a:endCxn id="551" idx="2"/>
          </p:cNvCxnSpPr>
          <p:nvPr/>
        </p:nvCxnSpPr>
        <p:spPr>
          <a:xfrm>
            <a:off x="1600696" y="4482247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единительная линия 518">
            <a:extLst>
              <a:ext uri="{FF2B5EF4-FFF2-40B4-BE49-F238E27FC236}">
                <a16:creationId xmlns:a16="http://schemas.microsoft.com/office/drawing/2014/main" id="{55ADF683-181B-44EF-B65D-A3B8FBC292E8}"/>
              </a:ext>
            </a:extLst>
          </p:cNvPr>
          <p:cNvCxnSpPr>
            <a:stCxn id="572" idx="6"/>
            <a:endCxn id="552" idx="2"/>
          </p:cNvCxnSpPr>
          <p:nvPr/>
        </p:nvCxnSpPr>
        <p:spPr>
          <a:xfrm>
            <a:off x="1600696" y="4482247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единительная линия 519">
            <a:extLst>
              <a:ext uri="{FF2B5EF4-FFF2-40B4-BE49-F238E27FC236}">
                <a16:creationId xmlns:a16="http://schemas.microsoft.com/office/drawing/2014/main" id="{7E02F71E-2579-495B-9086-7ED1F74251DB}"/>
              </a:ext>
            </a:extLst>
          </p:cNvPr>
          <p:cNvCxnSpPr>
            <a:stCxn id="572" idx="6"/>
            <a:endCxn id="553" idx="2"/>
          </p:cNvCxnSpPr>
          <p:nvPr/>
        </p:nvCxnSpPr>
        <p:spPr>
          <a:xfrm>
            <a:off x="1600696" y="4482247"/>
            <a:ext cx="415440" cy="9690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единительная линия 520">
            <a:extLst>
              <a:ext uri="{FF2B5EF4-FFF2-40B4-BE49-F238E27FC236}">
                <a16:creationId xmlns:a16="http://schemas.microsoft.com/office/drawing/2014/main" id="{08B14921-5B81-4E11-922B-4D7F700C54DA}"/>
              </a:ext>
            </a:extLst>
          </p:cNvPr>
          <p:cNvCxnSpPr>
            <a:stCxn id="573" idx="6"/>
            <a:endCxn id="550" idx="2"/>
          </p:cNvCxnSpPr>
          <p:nvPr/>
        </p:nvCxnSpPr>
        <p:spPr>
          <a:xfrm flipV="1">
            <a:off x="1600696" y="4256228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единительная линия 521">
            <a:extLst>
              <a:ext uri="{FF2B5EF4-FFF2-40B4-BE49-F238E27FC236}">
                <a16:creationId xmlns:a16="http://schemas.microsoft.com/office/drawing/2014/main" id="{70AB8798-3F7D-4006-A412-F8574163D24E}"/>
              </a:ext>
            </a:extLst>
          </p:cNvPr>
          <p:cNvCxnSpPr>
            <a:stCxn id="573" idx="6"/>
            <a:endCxn id="551" idx="2"/>
          </p:cNvCxnSpPr>
          <p:nvPr/>
        </p:nvCxnSpPr>
        <p:spPr>
          <a:xfrm flipV="1">
            <a:off x="1600696" y="4654595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единительная линия 522">
            <a:extLst>
              <a:ext uri="{FF2B5EF4-FFF2-40B4-BE49-F238E27FC236}">
                <a16:creationId xmlns:a16="http://schemas.microsoft.com/office/drawing/2014/main" id="{A0D332A2-A5D5-43F1-BFED-0FB8889BCD08}"/>
              </a:ext>
            </a:extLst>
          </p:cNvPr>
          <p:cNvCxnSpPr>
            <a:stCxn id="573" idx="6"/>
            <a:endCxn id="552" idx="2"/>
          </p:cNvCxnSpPr>
          <p:nvPr/>
        </p:nvCxnSpPr>
        <p:spPr>
          <a:xfrm>
            <a:off x="1600696" y="4880614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единительная линия 523">
            <a:extLst>
              <a:ext uri="{FF2B5EF4-FFF2-40B4-BE49-F238E27FC236}">
                <a16:creationId xmlns:a16="http://schemas.microsoft.com/office/drawing/2014/main" id="{CF983F63-7897-4B08-9097-4303F9659A74}"/>
              </a:ext>
            </a:extLst>
          </p:cNvPr>
          <p:cNvCxnSpPr>
            <a:stCxn id="573" idx="6"/>
            <a:endCxn id="553" idx="2"/>
          </p:cNvCxnSpPr>
          <p:nvPr/>
        </p:nvCxnSpPr>
        <p:spPr>
          <a:xfrm>
            <a:off x="1600696" y="4880614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единительная линия 524">
            <a:extLst>
              <a:ext uri="{FF2B5EF4-FFF2-40B4-BE49-F238E27FC236}">
                <a16:creationId xmlns:a16="http://schemas.microsoft.com/office/drawing/2014/main" id="{8A76EC6A-9BA1-487C-BDC5-3F1B4AC38E13}"/>
              </a:ext>
            </a:extLst>
          </p:cNvPr>
          <p:cNvCxnSpPr>
            <a:stCxn id="574" idx="6"/>
            <a:endCxn id="550" idx="2"/>
          </p:cNvCxnSpPr>
          <p:nvPr/>
        </p:nvCxnSpPr>
        <p:spPr>
          <a:xfrm flipV="1">
            <a:off x="1600696" y="4256228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>
            <a:extLst>
              <a:ext uri="{FF2B5EF4-FFF2-40B4-BE49-F238E27FC236}">
                <a16:creationId xmlns:a16="http://schemas.microsoft.com/office/drawing/2014/main" id="{4DCB01F9-F2F0-4331-B25F-CBAEA43ED7D8}"/>
              </a:ext>
            </a:extLst>
          </p:cNvPr>
          <p:cNvCxnSpPr>
            <a:stCxn id="574" idx="6"/>
            <a:endCxn id="551" idx="2"/>
          </p:cNvCxnSpPr>
          <p:nvPr/>
        </p:nvCxnSpPr>
        <p:spPr>
          <a:xfrm flipV="1">
            <a:off x="1600696" y="4654595"/>
            <a:ext cx="415440" cy="6243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единительная линия 526">
            <a:extLst>
              <a:ext uri="{FF2B5EF4-FFF2-40B4-BE49-F238E27FC236}">
                <a16:creationId xmlns:a16="http://schemas.microsoft.com/office/drawing/2014/main" id="{406ED966-BD8D-4317-BDCD-4F8AC4647EE5}"/>
              </a:ext>
            </a:extLst>
          </p:cNvPr>
          <p:cNvCxnSpPr>
            <a:stCxn id="574" idx="6"/>
            <a:endCxn id="552" idx="2"/>
          </p:cNvCxnSpPr>
          <p:nvPr/>
        </p:nvCxnSpPr>
        <p:spPr>
          <a:xfrm flipV="1">
            <a:off x="1600696" y="5052963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единительная линия 527">
            <a:extLst>
              <a:ext uri="{FF2B5EF4-FFF2-40B4-BE49-F238E27FC236}">
                <a16:creationId xmlns:a16="http://schemas.microsoft.com/office/drawing/2014/main" id="{AEDAD72A-4593-4D72-A506-39BA2F21D180}"/>
              </a:ext>
            </a:extLst>
          </p:cNvPr>
          <p:cNvCxnSpPr>
            <a:stCxn id="574" idx="6"/>
            <a:endCxn id="553" idx="2"/>
          </p:cNvCxnSpPr>
          <p:nvPr/>
        </p:nvCxnSpPr>
        <p:spPr>
          <a:xfrm>
            <a:off x="1600696" y="5278982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36EB4271-7ACF-4D60-B950-A7F138893C8E}"/>
              </a:ext>
            </a:extLst>
          </p:cNvPr>
          <p:cNvCxnSpPr>
            <a:stCxn id="575" idx="6"/>
            <a:endCxn id="550" idx="2"/>
          </p:cNvCxnSpPr>
          <p:nvPr/>
        </p:nvCxnSpPr>
        <p:spPr>
          <a:xfrm flipV="1">
            <a:off x="1600696" y="4256228"/>
            <a:ext cx="415440" cy="142112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Прямая соединительная линия 529">
            <a:extLst>
              <a:ext uri="{FF2B5EF4-FFF2-40B4-BE49-F238E27FC236}">
                <a16:creationId xmlns:a16="http://schemas.microsoft.com/office/drawing/2014/main" id="{927A656D-B704-4A1B-A4DC-1C22B40C5D1A}"/>
              </a:ext>
            </a:extLst>
          </p:cNvPr>
          <p:cNvCxnSpPr>
            <a:stCxn id="575" idx="6"/>
            <a:endCxn id="551" idx="2"/>
          </p:cNvCxnSpPr>
          <p:nvPr/>
        </p:nvCxnSpPr>
        <p:spPr>
          <a:xfrm flipV="1">
            <a:off x="1600696" y="4654595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единительная линия 530">
            <a:extLst>
              <a:ext uri="{FF2B5EF4-FFF2-40B4-BE49-F238E27FC236}">
                <a16:creationId xmlns:a16="http://schemas.microsoft.com/office/drawing/2014/main" id="{B5C1B4B0-5F10-43F9-A1EA-CDF4BA920987}"/>
              </a:ext>
            </a:extLst>
          </p:cNvPr>
          <p:cNvCxnSpPr>
            <a:stCxn id="575" idx="6"/>
            <a:endCxn id="552" idx="2"/>
          </p:cNvCxnSpPr>
          <p:nvPr/>
        </p:nvCxnSpPr>
        <p:spPr>
          <a:xfrm flipV="1">
            <a:off x="1600696" y="5052963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>
            <a:extLst>
              <a:ext uri="{FF2B5EF4-FFF2-40B4-BE49-F238E27FC236}">
                <a16:creationId xmlns:a16="http://schemas.microsoft.com/office/drawing/2014/main" id="{03625D5D-B26B-472D-B43E-17D71196EA8F}"/>
              </a:ext>
            </a:extLst>
          </p:cNvPr>
          <p:cNvCxnSpPr>
            <a:stCxn id="575" idx="6"/>
            <a:endCxn id="553" idx="2"/>
          </p:cNvCxnSpPr>
          <p:nvPr/>
        </p:nvCxnSpPr>
        <p:spPr>
          <a:xfrm flipV="1">
            <a:off x="1600696" y="5451330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>
            <a:extLst>
              <a:ext uri="{FF2B5EF4-FFF2-40B4-BE49-F238E27FC236}">
                <a16:creationId xmlns:a16="http://schemas.microsoft.com/office/drawing/2014/main" id="{EDDC5C7D-7D6B-45F8-8EEF-591411F3409B}"/>
              </a:ext>
            </a:extLst>
          </p:cNvPr>
          <p:cNvCxnSpPr>
            <a:cxnSpLocks/>
            <a:stCxn id="404" idx="6"/>
            <a:endCxn id="546" idx="2"/>
          </p:cNvCxnSpPr>
          <p:nvPr/>
        </p:nvCxnSpPr>
        <p:spPr>
          <a:xfrm>
            <a:off x="3055053" y="4477813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id="{0C661B61-D011-454F-A9A9-A17E55726B3A}"/>
              </a:ext>
            </a:extLst>
          </p:cNvPr>
          <p:cNvCxnSpPr>
            <a:cxnSpLocks/>
            <a:stCxn id="404" idx="6"/>
            <a:endCxn id="547" idx="2"/>
          </p:cNvCxnSpPr>
          <p:nvPr/>
        </p:nvCxnSpPr>
        <p:spPr>
          <a:xfrm>
            <a:off x="3055053" y="4477813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единительная линия 534">
            <a:extLst>
              <a:ext uri="{FF2B5EF4-FFF2-40B4-BE49-F238E27FC236}">
                <a16:creationId xmlns:a16="http://schemas.microsoft.com/office/drawing/2014/main" id="{96602DFB-CD25-4C88-A56F-2F9FBF99779F}"/>
              </a:ext>
            </a:extLst>
          </p:cNvPr>
          <p:cNvCxnSpPr>
            <a:cxnSpLocks/>
            <a:stCxn id="404" idx="6"/>
            <a:endCxn id="548" idx="2"/>
          </p:cNvCxnSpPr>
          <p:nvPr/>
        </p:nvCxnSpPr>
        <p:spPr>
          <a:xfrm>
            <a:off x="3055053" y="4477813"/>
            <a:ext cx="430419" cy="9943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единительная линия 535">
            <a:extLst>
              <a:ext uri="{FF2B5EF4-FFF2-40B4-BE49-F238E27FC236}">
                <a16:creationId xmlns:a16="http://schemas.microsoft.com/office/drawing/2014/main" id="{A85AD9DD-9045-40DA-85E1-64888ED973CD}"/>
              </a:ext>
            </a:extLst>
          </p:cNvPr>
          <p:cNvCxnSpPr>
            <a:cxnSpLocks/>
            <a:stCxn id="405" idx="6"/>
            <a:endCxn id="546" idx="2"/>
          </p:cNvCxnSpPr>
          <p:nvPr/>
        </p:nvCxnSpPr>
        <p:spPr>
          <a:xfrm flipV="1">
            <a:off x="3055053" y="4675406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единительная линия 536">
            <a:extLst>
              <a:ext uri="{FF2B5EF4-FFF2-40B4-BE49-F238E27FC236}">
                <a16:creationId xmlns:a16="http://schemas.microsoft.com/office/drawing/2014/main" id="{8256B45A-7006-4F7B-9F5B-A52B977886E2}"/>
              </a:ext>
            </a:extLst>
          </p:cNvPr>
          <p:cNvCxnSpPr>
            <a:cxnSpLocks/>
            <a:stCxn id="405" idx="6"/>
            <a:endCxn id="547" idx="2"/>
          </p:cNvCxnSpPr>
          <p:nvPr/>
        </p:nvCxnSpPr>
        <p:spPr>
          <a:xfrm>
            <a:off x="3055053" y="4876180"/>
            <a:ext cx="430419" cy="1975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Прямая соединительная линия 537">
            <a:extLst>
              <a:ext uri="{FF2B5EF4-FFF2-40B4-BE49-F238E27FC236}">
                <a16:creationId xmlns:a16="http://schemas.microsoft.com/office/drawing/2014/main" id="{247F7244-B2EE-43BD-95D6-BFD426B8EEAF}"/>
              </a:ext>
            </a:extLst>
          </p:cNvPr>
          <p:cNvCxnSpPr>
            <a:cxnSpLocks/>
            <a:stCxn id="405" idx="6"/>
            <a:endCxn id="548" idx="2"/>
          </p:cNvCxnSpPr>
          <p:nvPr/>
        </p:nvCxnSpPr>
        <p:spPr>
          <a:xfrm>
            <a:off x="3055053" y="4876180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581B7CBA-5B6A-402C-97D6-8D10F944CF7E}"/>
              </a:ext>
            </a:extLst>
          </p:cNvPr>
          <p:cNvCxnSpPr>
            <a:cxnSpLocks/>
            <a:stCxn id="406" idx="6"/>
            <a:endCxn id="546" idx="2"/>
          </p:cNvCxnSpPr>
          <p:nvPr/>
        </p:nvCxnSpPr>
        <p:spPr>
          <a:xfrm flipV="1">
            <a:off x="3055053" y="4675406"/>
            <a:ext cx="430419" cy="5991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09466F27-D585-4E56-A264-5B95083463FB}"/>
              </a:ext>
            </a:extLst>
          </p:cNvPr>
          <p:cNvCxnSpPr>
            <a:cxnSpLocks/>
            <a:stCxn id="406" idx="6"/>
            <a:endCxn id="547" idx="2"/>
          </p:cNvCxnSpPr>
          <p:nvPr/>
        </p:nvCxnSpPr>
        <p:spPr>
          <a:xfrm flipV="1">
            <a:off x="3055053" y="5073774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единительная линия 540">
            <a:extLst>
              <a:ext uri="{FF2B5EF4-FFF2-40B4-BE49-F238E27FC236}">
                <a16:creationId xmlns:a16="http://schemas.microsoft.com/office/drawing/2014/main" id="{F2546A1B-836A-450B-82C7-7E7679FF2838}"/>
              </a:ext>
            </a:extLst>
          </p:cNvPr>
          <p:cNvCxnSpPr>
            <a:cxnSpLocks/>
            <a:stCxn id="406" idx="6"/>
            <a:endCxn id="548" idx="2"/>
          </p:cNvCxnSpPr>
          <p:nvPr/>
        </p:nvCxnSpPr>
        <p:spPr>
          <a:xfrm>
            <a:off x="3055053" y="5274548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Прямая соединительная линия 541">
            <a:extLst>
              <a:ext uri="{FF2B5EF4-FFF2-40B4-BE49-F238E27FC236}">
                <a16:creationId xmlns:a16="http://schemas.microsoft.com/office/drawing/2014/main" id="{4E4B945F-0C79-4F08-8A15-22F4CA4F9F80}"/>
              </a:ext>
            </a:extLst>
          </p:cNvPr>
          <p:cNvCxnSpPr>
            <a:cxnSpLocks/>
            <a:stCxn id="407" idx="6"/>
            <a:endCxn id="546" idx="2"/>
          </p:cNvCxnSpPr>
          <p:nvPr/>
        </p:nvCxnSpPr>
        <p:spPr>
          <a:xfrm flipV="1">
            <a:off x="3055053" y="4675406"/>
            <a:ext cx="430419" cy="99750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CDB2F005-9DFD-46BB-A969-BF6271AD370F}"/>
              </a:ext>
            </a:extLst>
          </p:cNvPr>
          <p:cNvCxnSpPr>
            <a:cxnSpLocks/>
            <a:stCxn id="407" idx="6"/>
            <a:endCxn id="547" idx="2"/>
          </p:cNvCxnSpPr>
          <p:nvPr/>
        </p:nvCxnSpPr>
        <p:spPr>
          <a:xfrm flipV="1">
            <a:off x="3055053" y="5073774"/>
            <a:ext cx="430419" cy="5991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единительная линия 543">
            <a:extLst>
              <a:ext uri="{FF2B5EF4-FFF2-40B4-BE49-F238E27FC236}">
                <a16:creationId xmlns:a16="http://schemas.microsoft.com/office/drawing/2014/main" id="{80881056-8056-4EFA-83FA-6CE900007517}"/>
              </a:ext>
            </a:extLst>
          </p:cNvPr>
          <p:cNvCxnSpPr>
            <a:cxnSpLocks/>
            <a:stCxn id="407" idx="6"/>
            <a:endCxn id="548" idx="2"/>
          </p:cNvCxnSpPr>
          <p:nvPr/>
        </p:nvCxnSpPr>
        <p:spPr>
          <a:xfrm flipV="1">
            <a:off x="3055053" y="5472141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Группа 544">
            <a:extLst>
              <a:ext uri="{FF2B5EF4-FFF2-40B4-BE49-F238E27FC236}">
                <a16:creationId xmlns:a16="http://schemas.microsoft.com/office/drawing/2014/main" id="{BE95E37A-5AAF-4BF7-A222-CF79101D34CB}"/>
              </a:ext>
            </a:extLst>
          </p:cNvPr>
          <p:cNvGrpSpPr/>
          <p:nvPr/>
        </p:nvGrpSpPr>
        <p:grpSpPr>
          <a:xfrm>
            <a:off x="3485472" y="4520198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546" name="Овал 545">
              <a:extLst>
                <a:ext uri="{FF2B5EF4-FFF2-40B4-BE49-F238E27FC236}">
                  <a16:creationId xmlns:a16="http://schemas.microsoft.com/office/drawing/2014/main" id="{386560D0-2E10-4C9D-A545-8BA785F4BFA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Овал 546">
              <a:extLst>
                <a:ext uri="{FF2B5EF4-FFF2-40B4-BE49-F238E27FC236}">
                  <a16:creationId xmlns:a16="http://schemas.microsoft.com/office/drawing/2014/main" id="{DC532D41-F3FF-45AF-A171-E5FE81F3F4E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Овал 547">
              <a:extLst>
                <a:ext uri="{FF2B5EF4-FFF2-40B4-BE49-F238E27FC236}">
                  <a16:creationId xmlns:a16="http://schemas.microsoft.com/office/drawing/2014/main" id="{AE82DCE3-0208-4BA5-BCB0-9EA0369F6A7F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4" name="Группа 553">
            <a:extLst>
              <a:ext uri="{FF2B5EF4-FFF2-40B4-BE49-F238E27FC236}">
                <a16:creationId xmlns:a16="http://schemas.microsoft.com/office/drawing/2014/main" id="{F372ADD3-B73D-4379-AAE8-8E7B7E0F22AF}"/>
              </a:ext>
            </a:extLst>
          </p:cNvPr>
          <p:cNvGrpSpPr/>
          <p:nvPr/>
        </p:nvGrpSpPr>
        <p:grpSpPr>
          <a:xfrm>
            <a:off x="527881" y="3727587"/>
            <a:ext cx="310416" cy="2687996"/>
            <a:chOff x="6396112" y="760495"/>
            <a:chExt cx="310416" cy="2687996"/>
          </a:xfrm>
        </p:grpSpPr>
        <p:grpSp>
          <p:nvGrpSpPr>
            <p:cNvPr id="555" name="Группа 554">
              <a:extLst>
                <a:ext uri="{FF2B5EF4-FFF2-40B4-BE49-F238E27FC236}">
                  <a16:creationId xmlns:a16="http://schemas.microsoft.com/office/drawing/2014/main" id="{765AF4C7-9EF8-48D1-A804-CA0C12530EEC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557" name="Овал 556">
                <a:extLst>
                  <a:ext uri="{FF2B5EF4-FFF2-40B4-BE49-F238E27FC236}">
                    <a16:creationId xmlns:a16="http://schemas.microsoft.com/office/drawing/2014/main" id="{7E5C5192-A549-4515-9213-94DF7796F640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8" name="Овал 557">
                <a:extLst>
                  <a:ext uri="{FF2B5EF4-FFF2-40B4-BE49-F238E27FC236}">
                    <a16:creationId xmlns:a16="http://schemas.microsoft.com/office/drawing/2014/main" id="{29892E07-4B77-4A0B-90DA-D9155CA8C878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9" name="Овал 558">
                <a:extLst>
                  <a:ext uri="{FF2B5EF4-FFF2-40B4-BE49-F238E27FC236}">
                    <a16:creationId xmlns:a16="http://schemas.microsoft.com/office/drawing/2014/main" id="{2A8641B9-7F96-4DD3-BBC3-B3FC35AE55AB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0" name="Овал 559">
                <a:extLst>
                  <a:ext uri="{FF2B5EF4-FFF2-40B4-BE49-F238E27FC236}">
                    <a16:creationId xmlns:a16="http://schemas.microsoft.com/office/drawing/2014/main" id="{CF455BA3-EBF0-43C4-B71B-F00E8047092A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1" name="Овал 560">
                <a:extLst>
                  <a:ext uri="{FF2B5EF4-FFF2-40B4-BE49-F238E27FC236}">
                    <a16:creationId xmlns:a16="http://schemas.microsoft.com/office/drawing/2014/main" id="{73C46435-34BC-4785-9F41-9C2C133D3028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2" name="Овал 561">
                <a:extLst>
                  <a:ext uri="{FF2B5EF4-FFF2-40B4-BE49-F238E27FC236}">
                    <a16:creationId xmlns:a16="http://schemas.microsoft.com/office/drawing/2014/main" id="{189D35DC-AD6C-4C71-935B-A5165B2A61DB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56" name="Овал 555">
              <a:extLst>
                <a:ext uri="{FF2B5EF4-FFF2-40B4-BE49-F238E27FC236}">
                  <a16:creationId xmlns:a16="http://schemas.microsoft.com/office/drawing/2014/main" id="{D417ED29-F275-4601-B326-414EACEE069E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3" name="Прямая соединительная линия 562">
            <a:extLst>
              <a:ext uri="{FF2B5EF4-FFF2-40B4-BE49-F238E27FC236}">
                <a16:creationId xmlns:a16="http://schemas.microsoft.com/office/drawing/2014/main" id="{E3ACCC3F-10F9-4F91-A319-A37332ADBC66}"/>
              </a:ext>
            </a:extLst>
          </p:cNvPr>
          <p:cNvCxnSpPr>
            <a:stCxn id="571" idx="2"/>
            <a:endCxn id="556" idx="6"/>
          </p:cNvCxnSpPr>
          <p:nvPr/>
        </p:nvCxnSpPr>
        <p:spPr>
          <a:xfrm flipH="1">
            <a:off x="838298" y="4083877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4E4210D2-B142-4AF1-AC1C-4820BF26ECB2}"/>
              </a:ext>
            </a:extLst>
          </p:cNvPr>
          <p:cNvCxnSpPr>
            <a:stCxn id="572" idx="2"/>
            <a:endCxn id="556" idx="6"/>
          </p:cNvCxnSpPr>
          <p:nvPr/>
        </p:nvCxnSpPr>
        <p:spPr>
          <a:xfrm flipH="1">
            <a:off x="838298" y="4482245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Прямая соединительная линия 564">
            <a:extLst>
              <a:ext uri="{FF2B5EF4-FFF2-40B4-BE49-F238E27FC236}">
                <a16:creationId xmlns:a16="http://schemas.microsoft.com/office/drawing/2014/main" id="{8B3EAEDB-9B0D-403F-B9B5-9DEEA1520A39}"/>
              </a:ext>
            </a:extLst>
          </p:cNvPr>
          <p:cNvCxnSpPr>
            <a:stCxn id="574" idx="2"/>
            <a:endCxn id="556" idx="6"/>
          </p:cNvCxnSpPr>
          <p:nvPr/>
        </p:nvCxnSpPr>
        <p:spPr>
          <a:xfrm flipH="1">
            <a:off x="838298" y="5278982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Прямая соединительная линия 565">
            <a:extLst>
              <a:ext uri="{FF2B5EF4-FFF2-40B4-BE49-F238E27FC236}">
                <a16:creationId xmlns:a16="http://schemas.microsoft.com/office/drawing/2014/main" id="{06396D53-E132-459C-A9B3-07A7E9AC5E2F}"/>
              </a:ext>
            </a:extLst>
          </p:cNvPr>
          <p:cNvCxnSpPr>
            <a:stCxn id="573" idx="2"/>
            <a:endCxn id="556" idx="6"/>
          </p:cNvCxnSpPr>
          <p:nvPr/>
        </p:nvCxnSpPr>
        <p:spPr>
          <a:xfrm flipH="1">
            <a:off x="838298" y="4880614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Прямая соединительная линия 566">
            <a:extLst>
              <a:ext uri="{FF2B5EF4-FFF2-40B4-BE49-F238E27FC236}">
                <a16:creationId xmlns:a16="http://schemas.microsoft.com/office/drawing/2014/main" id="{5DB1E2E2-1CC3-4265-AB70-AA395A0E4BE7}"/>
              </a:ext>
            </a:extLst>
          </p:cNvPr>
          <p:cNvCxnSpPr>
            <a:stCxn id="575" idx="2"/>
            <a:endCxn id="556" idx="6"/>
          </p:cNvCxnSpPr>
          <p:nvPr/>
        </p:nvCxnSpPr>
        <p:spPr>
          <a:xfrm flipH="1">
            <a:off x="838298" y="5677347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Группа 567">
            <a:extLst>
              <a:ext uri="{FF2B5EF4-FFF2-40B4-BE49-F238E27FC236}">
                <a16:creationId xmlns:a16="http://schemas.microsoft.com/office/drawing/2014/main" id="{28F13EC5-4F80-460E-A80C-4E004D232D3C}"/>
              </a:ext>
            </a:extLst>
          </p:cNvPr>
          <p:cNvGrpSpPr/>
          <p:nvPr/>
        </p:nvGrpSpPr>
        <p:grpSpPr>
          <a:xfrm>
            <a:off x="1290281" y="3928671"/>
            <a:ext cx="313060" cy="2298457"/>
            <a:chOff x="7139779" y="1158863"/>
            <a:chExt cx="313060" cy="2298457"/>
          </a:xfrm>
        </p:grpSpPr>
        <p:grpSp>
          <p:nvGrpSpPr>
            <p:cNvPr id="569" name="Группа 568">
              <a:extLst>
                <a:ext uri="{FF2B5EF4-FFF2-40B4-BE49-F238E27FC236}">
                  <a16:creationId xmlns:a16="http://schemas.microsoft.com/office/drawing/2014/main" id="{B4FCF940-EA9B-4D53-A4ED-39C7E7259B01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571" name="Овал 570">
                <a:extLst>
                  <a:ext uri="{FF2B5EF4-FFF2-40B4-BE49-F238E27FC236}">
                    <a16:creationId xmlns:a16="http://schemas.microsoft.com/office/drawing/2014/main" id="{AED79919-CFC6-4121-890C-EB2DBAB99FE6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2" name="Овал 571">
                <a:extLst>
                  <a:ext uri="{FF2B5EF4-FFF2-40B4-BE49-F238E27FC236}">
                    <a16:creationId xmlns:a16="http://schemas.microsoft.com/office/drawing/2014/main" id="{C8C2A3BE-EA1A-4EB4-811A-43F664E6A99F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3" name="Овал 572">
                <a:extLst>
                  <a:ext uri="{FF2B5EF4-FFF2-40B4-BE49-F238E27FC236}">
                    <a16:creationId xmlns:a16="http://schemas.microsoft.com/office/drawing/2014/main" id="{D40E2B5B-B2F8-47DA-A472-2B200875056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4" name="Овал 573">
                <a:extLst>
                  <a:ext uri="{FF2B5EF4-FFF2-40B4-BE49-F238E27FC236}">
                    <a16:creationId xmlns:a16="http://schemas.microsoft.com/office/drawing/2014/main" id="{F0B9ED63-E731-47AB-9C21-19D8F2A557D3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5" name="Овал 574">
                <a:extLst>
                  <a:ext uri="{FF2B5EF4-FFF2-40B4-BE49-F238E27FC236}">
                    <a16:creationId xmlns:a16="http://schemas.microsoft.com/office/drawing/2014/main" id="{AA0D24F1-B584-4025-A587-D9BD5B5E662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70" name="Овал 569">
              <a:extLst>
                <a:ext uri="{FF2B5EF4-FFF2-40B4-BE49-F238E27FC236}">
                  <a16:creationId xmlns:a16="http://schemas.microsoft.com/office/drawing/2014/main" id="{F00FD267-A0EF-4E16-98CF-83A3404A0048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76" name="Прямая соединительная линия 575">
            <a:extLst>
              <a:ext uri="{FF2B5EF4-FFF2-40B4-BE49-F238E27FC236}">
                <a16:creationId xmlns:a16="http://schemas.microsoft.com/office/drawing/2014/main" id="{072F1220-8D68-4091-99CD-75C901D042B6}"/>
              </a:ext>
            </a:extLst>
          </p:cNvPr>
          <p:cNvCxnSpPr>
            <a:stCxn id="557" idx="6"/>
            <a:endCxn id="570" idx="2"/>
          </p:cNvCxnSpPr>
          <p:nvPr/>
        </p:nvCxnSpPr>
        <p:spPr>
          <a:xfrm>
            <a:off x="838299" y="3882797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>
            <a:extLst>
              <a:ext uri="{FF2B5EF4-FFF2-40B4-BE49-F238E27FC236}">
                <a16:creationId xmlns:a16="http://schemas.microsoft.com/office/drawing/2014/main" id="{159E5A5E-6045-41D7-9C61-EDC3030905B2}"/>
              </a:ext>
            </a:extLst>
          </p:cNvPr>
          <p:cNvCxnSpPr>
            <a:stCxn id="570" idx="2"/>
            <a:endCxn id="558" idx="6"/>
          </p:cNvCxnSpPr>
          <p:nvPr/>
        </p:nvCxnSpPr>
        <p:spPr>
          <a:xfrm flipH="1" flipV="1">
            <a:off x="838299" y="4287476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Прямая соединительная линия 577">
            <a:extLst>
              <a:ext uri="{FF2B5EF4-FFF2-40B4-BE49-F238E27FC236}">
                <a16:creationId xmlns:a16="http://schemas.microsoft.com/office/drawing/2014/main" id="{F9403E0B-FE2D-4726-9CE2-B8CE01D0F87D}"/>
              </a:ext>
            </a:extLst>
          </p:cNvPr>
          <p:cNvCxnSpPr>
            <a:stCxn id="570" idx="2"/>
            <a:endCxn id="559" idx="6"/>
          </p:cNvCxnSpPr>
          <p:nvPr/>
        </p:nvCxnSpPr>
        <p:spPr>
          <a:xfrm flipH="1" flipV="1">
            <a:off x="838299" y="4673218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единительная линия 578">
            <a:extLst>
              <a:ext uri="{FF2B5EF4-FFF2-40B4-BE49-F238E27FC236}">
                <a16:creationId xmlns:a16="http://schemas.microsoft.com/office/drawing/2014/main" id="{386CE659-B633-47C1-B058-2EE96E87EE9B}"/>
              </a:ext>
            </a:extLst>
          </p:cNvPr>
          <p:cNvCxnSpPr>
            <a:stCxn id="570" idx="2"/>
            <a:endCxn id="560" idx="6"/>
          </p:cNvCxnSpPr>
          <p:nvPr/>
        </p:nvCxnSpPr>
        <p:spPr>
          <a:xfrm flipH="1" flipV="1">
            <a:off x="838299" y="5077901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Прямая соединительная линия 579">
            <a:extLst>
              <a:ext uri="{FF2B5EF4-FFF2-40B4-BE49-F238E27FC236}">
                <a16:creationId xmlns:a16="http://schemas.microsoft.com/office/drawing/2014/main" id="{9A0DEC31-79B9-46E3-801E-3308DDF31191}"/>
              </a:ext>
            </a:extLst>
          </p:cNvPr>
          <p:cNvCxnSpPr>
            <a:stCxn id="570" idx="2"/>
            <a:endCxn id="561" idx="6"/>
          </p:cNvCxnSpPr>
          <p:nvPr/>
        </p:nvCxnSpPr>
        <p:spPr>
          <a:xfrm flipH="1" flipV="1">
            <a:off x="838299" y="5473724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единительная линия 580">
            <a:extLst>
              <a:ext uri="{FF2B5EF4-FFF2-40B4-BE49-F238E27FC236}">
                <a16:creationId xmlns:a16="http://schemas.microsoft.com/office/drawing/2014/main" id="{C9CEAAC2-1E72-4E27-BB1C-86924EF209C3}"/>
              </a:ext>
            </a:extLst>
          </p:cNvPr>
          <p:cNvCxnSpPr>
            <a:stCxn id="570" idx="2"/>
            <a:endCxn id="562" idx="6"/>
          </p:cNvCxnSpPr>
          <p:nvPr/>
        </p:nvCxnSpPr>
        <p:spPr>
          <a:xfrm flipH="1" flipV="1">
            <a:off x="838296" y="5874983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Прямая соединительная линия 581">
            <a:extLst>
              <a:ext uri="{FF2B5EF4-FFF2-40B4-BE49-F238E27FC236}">
                <a16:creationId xmlns:a16="http://schemas.microsoft.com/office/drawing/2014/main" id="{C974AB59-C4F4-449F-8B99-C0B379CF3732}"/>
              </a:ext>
            </a:extLst>
          </p:cNvPr>
          <p:cNvCxnSpPr>
            <a:stCxn id="570" idx="2"/>
            <a:endCxn id="556" idx="6"/>
          </p:cNvCxnSpPr>
          <p:nvPr/>
        </p:nvCxnSpPr>
        <p:spPr>
          <a:xfrm flipH="1">
            <a:off x="838296" y="6071920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единительная линия 582">
            <a:extLst>
              <a:ext uri="{FF2B5EF4-FFF2-40B4-BE49-F238E27FC236}">
                <a16:creationId xmlns:a16="http://schemas.microsoft.com/office/drawing/2014/main" id="{C0F24907-D753-4EF9-A0B9-7A96A085022F}"/>
              </a:ext>
            </a:extLst>
          </p:cNvPr>
          <p:cNvCxnSpPr>
            <a:stCxn id="570" idx="6"/>
            <a:endCxn id="550" idx="2"/>
          </p:cNvCxnSpPr>
          <p:nvPr/>
        </p:nvCxnSpPr>
        <p:spPr>
          <a:xfrm flipV="1">
            <a:off x="1603341" y="4256228"/>
            <a:ext cx="412795" cy="181569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>
            <a:extLst>
              <a:ext uri="{FF2B5EF4-FFF2-40B4-BE49-F238E27FC236}">
                <a16:creationId xmlns:a16="http://schemas.microsoft.com/office/drawing/2014/main" id="{08BECC64-FBCD-4F6A-B5B8-BDD0D3F9F7F5}"/>
              </a:ext>
            </a:extLst>
          </p:cNvPr>
          <p:cNvCxnSpPr>
            <a:stCxn id="551" idx="2"/>
            <a:endCxn id="570" idx="6"/>
          </p:cNvCxnSpPr>
          <p:nvPr/>
        </p:nvCxnSpPr>
        <p:spPr>
          <a:xfrm flipH="1">
            <a:off x="1603341" y="4654595"/>
            <a:ext cx="412795" cy="141732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>
            <a:extLst>
              <a:ext uri="{FF2B5EF4-FFF2-40B4-BE49-F238E27FC236}">
                <a16:creationId xmlns:a16="http://schemas.microsoft.com/office/drawing/2014/main" id="{6A63AC45-E8E2-4060-9D1D-A4474169E73B}"/>
              </a:ext>
            </a:extLst>
          </p:cNvPr>
          <p:cNvCxnSpPr>
            <a:stCxn id="552" idx="2"/>
            <a:endCxn id="570" idx="6"/>
          </p:cNvCxnSpPr>
          <p:nvPr/>
        </p:nvCxnSpPr>
        <p:spPr>
          <a:xfrm flipH="1">
            <a:off x="1603341" y="5052963"/>
            <a:ext cx="412795" cy="10189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Прямая соединительная линия 585">
            <a:extLst>
              <a:ext uri="{FF2B5EF4-FFF2-40B4-BE49-F238E27FC236}">
                <a16:creationId xmlns:a16="http://schemas.microsoft.com/office/drawing/2014/main" id="{9116DE35-1A80-4271-9C7E-59058408E08D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1603341" y="5451330"/>
            <a:ext cx="412795" cy="62059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ADA6E59A-E087-426A-8C65-771D8427B3F0}"/>
              </a:ext>
            </a:extLst>
          </p:cNvPr>
          <p:cNvSpPr txBox="1"/>
          <p:nvPr/>
        </p:nvSpPr>
        <p:spPr>
          <a:xfrm>
            <a:off x="2689158" y="1493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92ED3B0-01B4-448D-ACA5-B745E4701D74}"/>
              </a:ext>
            </a:extLst>
          </p:cNvPr>
          <p:cNvSpPr txBox="1"/>
          <p:nvPr/>
        </p:nvSpPr>
        <p:spPr>
          <a:xfrm>
            <a:off x="6248428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297E3BBA-6CD6-4676-B575-73B33251B10A}"/>
              </a:ext>
            </a:extLst>
          </p:cNvPr>
          <p:cNvSpPr txBox="1"/>
          <p:nvPr/>
        </p:nvSpPr>
        <p:spPr>
          <a:xfrm>
            <a:off x="5903916" y="6271513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5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y76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5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3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dmnc 0,2</a:t>
            </a:r>
            <a:endParaRPr lang="ru-RU" b="1">
              <a:solidFill>
                <a:srgbClr val="CC9900"/>
              </a:solidFill>
              <a:latin typeface="Trebuchet MS" panose="020B0603020202020204" pitchFamily="34" charset="0"/>
            </a:endParaRPr>
          </a:p>
        </p:txBody>
      </p:sp>
      <p:grpSp>
        <p:nvGrpSpPr>
          <p:cNvPr id="365" name="Группа 364">
            <a:extLst>
              <a:ext uri="{FF2B5EF4-FFF2-40B4-BE49-F238E27FC236}">
                <a16:creationId xmlns:a16="http://schemas.microsoft.com/office/drawing/2014/main" id="{03BC7952-9DB9-46E2-9DA2-43B16E4452B4}"/>
              </a:ext>
            </a:extLst>
          </p:cNvPr>
          <p:cNvGrpSpPr/>
          <p:nvPr/>
        </p:nvGrpSpPr>
        <p:grpSpPr>
          <a:xfrm>
            <a:off x="2731280" y="1553004"/>
            <a:ext cx="310415" cy="1107151"/>
            <a:chOff x="632036" y="1211773"/>
            <a:chExt cx="443883" cy="1583185"/>
          </a:xfrm>
        </p:grpSpPr>
        <p:sp>
          <p:nvSpPr>
            <p:cNvPr id="366" name="Овал 365">
              <a:extLst>
                <a:ext uri="{FF2B5EF4-FFF2-40B4-BE49-F238E27FC236}">
                  <a16:creationId xmlns:a16="http://schemas.microsoft.com/office/drawing/2014/main" id="{E9F4DC2A-81A5-4291-92D0-083D525C333E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7" name="Овал 366">
              <a:extLst>
                <a:ext uri="{FF2B5EF4-FFF2-40B4-BE49-F238E27FC236}">
                  <a16:creationId xmlns:a16="http://schemas.microsoft.com/office/drawing/2014/main" id="{E7D80CE7-35B1-45D8-9760-07154071C15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68" name="Овал 367">
              <a:extLst>
                <a:ext uri="{FF2B5EF4-FFF2-40B4-BE49-F238E27FC236}">
                  <a16:creationId xmlns:a16="http://schemas.microsoft.com/office/drawing/2014/main" id="{AC4C9290-46EC-4C13-ADE6-DCF832ACCE05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BA6E4F4-727B-4B68-AB4C-79D573F45661}"/>
              </a:ext>
            </a:extLst>
          </p:cNvPr>
          <p:cNvCxnSpPr>
            <a:stCxn id="235" idx="6"/>
            <a:endCxn id="366" idx="2"/>
          </p:cNvCxnSpPr>
          <p:nvPr/>
        </p:nvCxnSpPr>
        <p:spPr>
          <a:xfrm>
            <a:off x="2266363" y="1706130"/>
            <a:ext cx="464917" cy="208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1D4D4A61-81DF-43E9-9290-88FA526FF671}"/>
              </a:ext>
            </a:extLst>
          </p:cNvPr>
          <p:cNvCxnSpPr>
            <a:stCxn id="235" idx="6"/>
            <a:endCxn id="367" idx="2"/>
          </p:cNvCxnSpPr>
          <p:nvPr/>
        </p:nvCxnSpPr>
        <p:spPr>
          <a:xfrm>
            <a:off x="2266363" y="1706130"/>
            <a:ext cx="464917" cy="40045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CB4E8BD3-7774-427D-9530-6603219AEF2D}"/>
              </a:ext>
            </a:extLst>
          </p:cNvPr>
          <p:cNvCxnSpPr>
            <a:stCxn id="235" idx="6"/>
            <a:endCxn id="368" idx="2"/>
          </p:cNvCxnSpPr>
          <p:nvPr/>
        </p:nvCxnSpPr>
        <p:spPr>
          <a:xfrm>
            <a:off x="2266363" y="1706130"/>
            <a:ext cx="464917" cy="79881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49657795-3B67-47F4-87BD-0FAFBE03AB56}"/>
              </a:ext>
            </a:extLst>
          </p:cNvPr>
          <p:cNvCxnSpPr>
            <a:stCxn id="236" idx="6"/>
            <a:endCxn id="366" idx="2"/>
          </p:cNvCxnSpPr>
          <p:nvPr/>
        </p:nvCxnSpPr>
        <p:spPr>
          <a:xfrm flipV="1">
            <a:off x="2266363" y="1708212"/>
            <a:ext cx="464917" cy="39628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ABA968B9-8221-481B-976A-D16ABA997068}"/>
              </a:ext>
            </a:extLst>
          </p:cNvPr>
          <p:cNvCxnSpPr>
            <a:stCxn id="236" idx="6"/>
            <a:endCxn id="367" idx="2"/>
          </p:cNvCxnSpPr>
          <p:nvPr/>
        </p:nvCxnSpPr>
        <p:spPr>
          <a:xfrm>
            <a:off x="2266363" y="2104498"/>
            <a:ext cx="464917" cy="208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4260FC39-E1A4-4B58-AF40-9107D0C36EE9}"/>
              </a:ext>
            </a:extLst>
          </p:cNvPr>
          <p:cNvCxnSpPr>
            <a:stCxn id="236" idx="6"/>
            <a:endCxn id="368" idx="2"/>
          </p:cNvCxnSpPr>
          <p:nvPr/>
        </p:nvCxnSpPr>
        <p:spPr>
          <a:xfrm>
            <a:off x="2266363" y="2104498"/>
            <a:ext cx="464917" cy="40044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F1115338-E889-449C-9105-A85B50520E6E}"/>
              </a:ext>
            </a:extLst>
          </p:cNvPr>
          <p:cNvCxnSpPr>
            <a:stCxn id="237" idx="6"/>
            <a:endCxn id="366" idx="2"/>
          </p:cNvCxnSpPr>
          <p:nvPr/>
        </p:nvCxnSpPr>
        <p:spPr>
          <a:xfrm flipV="1">
            <a:off x="2266363" y="1708212"/>
            <a:ext cx="464917" cy="79465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7156E0FD-7AFC-4E4E-8F8C-4A218DC4A306}"/>
              </a:ext>
            </a:extLst>
          </p:cNvPr>
          <p:cNvCxnSpPr>
            <a:stCxn id="367" idx="2"/>
            <a:endCxn id="237" idx="6"/>
          </p:cNvCxnSpPr>
          <p:nvPr/>
        </p:nvCxnSpPr>
        <p:spPr>
          <a:xfrm flipH="1">
            <a:off x="2266363" y="2106580"/>
            <a:ext cx="464917" cy="39628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3FB81E40-EA28-48A3-9251-E0B797B6090D}"/>
              </a:ext>
            </a:extLst>
          </p:cNvPr>
          <p:cNvCxnSpPr>
            <a:stCxn id="237" idx="6"/>
            <a:endCxn id="368" idx="2"/>
          </p:cNvCxnSpPr>
          <p:nvPr/>
        </p:nvCxnSpPr>
        <p:spPr>
          <a:xfrm>
            <a:off x="2266363" y="2502865"/>
            <a:ext cx="464917" cy="208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единительная линия 386">
            <a:extLst>
              <a:ext uri="{FF2B5EF4-FFF2-40B4-BE49-F238E27FC236}">
                <a16:creationId xmlns:a16="http://schemas.microsoft.com/office/drawing/2014/main" id="{43602974-28FB-46A5-A6D0-8A709A40C9FD}"/>
              </a:ext>
            </a:extLst>
          </p:cNvPr>
          <p:cNvCxnSpPr>
            <a:cxnSpLocks/>
            <a:stCxn id="550" idx="6"/>
            <a:endCxn id="404" idx="2"/>
          </p:cNvCxnSpPr>
          <p:nvPr/>
        </p:nvCxnSpPr>
        <p:spPr>
          <a:xfrm>
            <a:off x="2326551" y="4256228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B4FC8729-B068-443E-9EA0-E15F7B967928}"/>
              </a:ext>
            </a:extLst>
          </p:cNvPr>
          <p:cNvCxnSpPr>
            <a:cxnSpLocks/>
            <a:stCxn id="550" idx="6"/>
            <a:endCxn id="405" idx="2"/>
          </p:cNvCxnSpPr>
          <p:nvPr/>
        </p:nvCxnSpPr>
        <p:spPr>
          <a:xfrm>
            <a:off x="2326551" y="4256228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4BFEB4A-74E6-40C5-8BCB-FE9A385A881D}"/>
              </a:ext>
            </a:extLst>
          </p:cNvPr>
          <p:cNvCxnSpPr>
            <a:cxnSpLocks/>
            <a:stCxn id="550" idx="6"/>
            <a:endCxn id="406" idx="2"/>
          </p:cNvCxnSpPr>
          <p:nvPr/>
        </p:nvCxnSpPr>
        <p:spPr>
          <a:xfrm>
            <a:off x="2326551" y="4256228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>
            <a:extLst>
              <a:ext uri="{FF2B5EF4-FFF2-40B4-BE49-F238E27FC236}">
                <a16:creationId xmlns:a16="http://schemas.microsoft.com/office/drawing/2014/main" id="{C990B737-34F0-4F78-B83F-1BDAEAB6A49C}"/>
              </a:ext>
            </a:extLst>
          </p:cNvPr>
          <p:cNvCxnSpPr>
            <a:cxnSpLocks/>
            <a:stCxn id="550" idx="6"/>
            <a:endCxn id="407" idx="2"/>
          </p:cNvCxnSpPr>
          <p:nvPr/>
        </p:nvCxnSpPr>
        <p:spPr>
          <a:xfrm>
            <a:off x="2326551" y="4256228"/>
            <a:ext cx="418087" cy="14166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>
            <a:extLst>
              <a:ext uri="{FF2B5EF4-FFF2-40B4-BE49-F238E27FC236}">
                <a16:creationId xmlns:a16="http://schemas.microsoft.com/office/drawing/2014/main" id="{2881DD86-1881-4125-B19C-8037E2EDB11A}"/>
              </a:ext>
            </a:extLst>
          </p:cNvPr>
          <p:cNvCxnSpPr>
            <a:cxnSpLocks/>
            <a:stCxn id="551" idx="6"/>
            <a:endCxn id="404" idx="2"/>
          </p:cNvCxnSpPr>
          <p:nvPr/>
        </p:nvCxnSpPr>
        <p:spPr>
          <a:xfrm flipV="1">
            <a:off x="2326551" y="4477813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я соединительная линия 391">
            <a:extLst>
              <a:ext uri="{FF2B5EF4-FFF2-40B4-BE49-F238E27FC236}">
                <a16:creationId xmlns:a16="http://schemas.microsoft.com/office/drawing/2014/main" id="{757C04ED-2230-4ED6-AA60-2BD46F101BB9}"/>
              </a:ext>
            </a:extLst>
          </p:cNvPr>
          <p:cNvCxnSpPr>
            <a:cxnSpLocks/>
            <a:stCxn id="551" idx="6"/>
            <a:endCxn id="405" idx="2"/>
          </p:cNvCxnSpPr>
          <p:nvPr/>
        </p:nvCxnSpPr>
        <p:spPr>
          <a:xfrm>
            <a:off x="2326551" y="4654595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Прямая соединительная линия 392">
            <a:extLst>
              <a:ext uri="{FF2B5EF4-FFF2-40B4-BE49-F238E27FC236}">
                <a16:creationId xmlns:a16="http://schemas.microsoft.com/office/drawing/2014/main" id="{609CC907-D15B-433F-948B-C63F11DBBBA2}"/>
              </a:ext>
            </a:extLst>
          </p:cNvPr>
          <p:cNvCxnSpPr>
            <a:cxnSpLocks/>
            <a:stCxn id="551" idx="6"/>
            <a:endCxn id="406" idx="2"/>
          </p:cNvCxnSpPr>
          <p:nvPr/>
        </p:nvCxnSpPr>
        <p:spPr>
          <a:xfrm>
            <a:off x="2326551" y="4654595"/>
            <a:ext cx="418087" cy="61995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>
            <a:extLst>
              <a:ext uri="{FF2B5EF4-FFF2-40B4-BE49-F238E27FC236}">
                <a16:creationId xmlns:a16="http://schemas.microsoft.com/office/drawing/2014/main" id="{A89AAE9A-187C-420B-BB8C-749710ACBAAC}"/>
              </a:ext>
            </a:extLst>
          </p:cNvPr>
          <p:cNvCxnSpPr>
            <a:cxnSpLocks/>
            <a:stCxn id="551" idx="6"/>
            <a:endCxn id="407" idx="2"/>
          </p:cNvCxnSpPr>
          <p:nvPr/>
        </p:nvCxnSpPr>
        <p:spPr>
          <a:xfrm>
            <a:off x="2326551" y="4654595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88CA0EC-FE33-43AE-94A6-92EB0163533D}"/>
              </a:ext>
            </a:extLst>
          </p:cNvPr>
          <p:cNvCxnSpPr>
            <a:cxnSpLocks/>
            <a:stCxn id="552" idx="6"/>
            <a:endCxn id="404" idx="2"/>
          </p:cNvCxnSpPr>
          <p:nvPr/>
        </p:nvCxnSpPr>
        <p:spPr>
          <a:xfrm flipV="1">
            <a:off x="2326551" y="4477813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1FED3971-87A6-4B20-BA61-6C9B4E2ED87A}"/>
              </a:ext>
            </a:extLst>
          </p:cNvPr>
          <p:cNvCxnSpPr>
            <a:cxnSpLocks/>
            <a:stCxn id="552" idx="6"/>
            <a:endCxn id="405" idx="2"/>
          </p:cNvCxnSpPr>
          <p:nvPr/>
        </p:nvCxnSpPr>
        <p:spPr>
          <a:xfrm flipV="1">
            <a:off x="2326551" y="4876180"/>
            <a:ext cx="418087" cy="1767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D2776E08-5E73-471D-B82F-5D73A53E04F8}"/>
              </a:ext>
            </a:extLst>
          </p:cNvPr>
          <p:cNvCxnSpPr>
            <a:cxnSpLocks/>
            <a:stCxn id="552" idx="6"/>
            <a:endCxn id="406" idx="2"/>
          </p:cNvCxnSpPr>
          <p:nvPr/>
        </p:nvCxnSpPr>
        <p:spPr>
          <a:xfrm>
            <a:off x="2326551" y="5052963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>
            <a:extLst>
              <a:ext uri="{FF2B5EF4-FFF2-40B4-BE49-F238E27FC236}">
                <a16:creationId xmlns:a16="http://schemas.microsoft.com/office/drawing/2014/main" id="{2C6EB456-5A40-4263-972C-480AB4C62558}"/>
              </a:ext>
            </a:extLst>
          </p:cNvPr>
          <p:cNvCxnSpPr>
            <a:cxnSpLocks/>
            <a:stCxn id="552" idx="6"/>
            <a:endCxn id="407" idx="2"/>
          </p:cNvCxnSpPr>
          <p:nvPr/>
        </p:nvCxnSpPr>
        <p:spPr>
          <a:xfrm>
            <a:off x="2326551" y="5052963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единительная линия 398">
            <a:extLst>
              <a:ext uri="{FF2B5EF4-FFF2-40B4-BE49-F238E27FC236}">
                <a16:creationId xmlns:a16="http://schemas.microsoft.com/office/drawing/2014/main" id="{36DEC7FC-1D4D-41F4-BB2C-D7FBE22D0995}"/>
              </a:ext>
            </a:extLst>
          </p:cNvPr>
          <p:cNvCxnSpPr>
            <a:cxnSpLocks/>
            <a:stCxn id="553" idx="6"/>
            <a:endCxn id="404" idx="2"/>
          </p:cNvCxnSpPr>
          <p:nvPr/>
        </p:nvCxnSpPr>
        <p:spPr>
          <a:xfrm flipV="1">
            <a:off x="2326551" y="4477813"/>
            <a:ext cx="418087" cy="9735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единительная линия 399">
            <a:extLst>
              <a:ext uri="{FF2B5EF4-FFF2-40B4-BE49-F238E27FC236}">
                <a16:creationId xmlns:a16="http://schemas.microsoft.com/office/drawing/2014/main" id="{D0712F37-560D-4044-B467-059C4C64D376}"/>
              </a:ext>
            </a:extLst>
          </p:cNvPr>
          <p:cNvCxnSpPr>
            <a:cxnSpLocks/>
            <a:stCxn id="553" idx="6"/>
            <a:endCxn id="405" idx="2"/>
          </p:cNvCxnSpPr>
          <p:nvPr/>
        </p:nvCxnSpPr>
        <p:spPr>
          <a:xfrm flipV="1">
            <a:off x="2326551" y="4876180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единительная линия 400">
            <a:extLst>
              <a:ext uri="{FF2B5EF4-FFF2-40B4-BE49-F238E27FC236}">
                <a16:creationId xmlns:a16="http://schemas.microsoft.com/office/drawing/2014/main" id="{3273FAF3-3EE4-4F5E-BFAF-A191F634E269}"/>
              </a:ext>
            </a:extLst>
          </p:cNvPr>
          <p:cNvCxnSpPr>
            <a:cxnSpLocks/>
            <a:stCxn id="553" idx="6"/>
            <a:endCxn id="406" idx="2"/>
          </p:cNvCxnSpPr>
          <p:nvPr/>
        </p:nvCxnSpPr>
        <p:spPr>
          <a:xfrm flipV="1">
            <a:off x="2326551" y="5274548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единительная линия 401">
            <a:extLst>
              <a:ext uri="{FF2B5EF4-FFF2-40B4-BE49-F238E27FC236}">
                <a16:creationId xmlns:a16="http://schemas.microsoft.com/office/drawing/2014/main" id="{78A05ECC-245D-4841-A61B-1EE7477B37F3}"/>
              </a:ext>
            </a:extLst>
          </p:cNvPr>
          <p:cNvCxnSpPr>
            <a:cxnSpLocks/>
            <a:stCxn id="553" idx="6"/>
            <a:endCxn id="407" idx="2"/>
          </p:cNvCxnSpPr>
          <p:nvPr/>
        </p:nvCxnSpPr>
        <p:spPr>
          <a:xfrm>
            <a:off x="2326551" y="5451330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Группа 402">
            <a:extLst>
              <a:ext uri="{FF2B5EF4-FFF2-40B4-BE49-F238E27FC236}">
                <a16:creationId xmlns:a16="http://schemas.microsoft.com/office/drawing/2014/main" id="{BEAA8D98-8B81-4F15-96F3-E07C88AA15F9}"/>
              </a:ext>
            </a:extLst>
          </p:cNvPr>
          <p:cNvGrpSpPr/>
          <p:nvPr/>
        </p:nvGrpSpPr>
        <p:grpSpPr>
          <a:xfrm>
            <a:off x="2744638" y="4322605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B364236C-EF46-431A-B12E-7E78ECD186A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251EC511-FD63-488D-BA13-15847D1101AD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Овал 405">
              <a:extLst>
                <a:ext uri="{FF2B5EF4-FFF2-40B4-BE49-F238E27FC236}">
                  <a16:creationId xmlns:a16="http://schemas.microsoft.com/office/drawing/2014/main" id="{41FF1B45-5774-4257-955A-5AAD65C324B3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36DBDD80-698D-49FC-9697-679DC606127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A1AB94B-DD79-4675-812C-6B4B187F0438}"/>
              </a:ext>
            </a:extLst>
          </p:cNvPr>
          <p:cNvGrpSpPr/>
          <p:nvPr/>
        </p:nvGrpSpPr>
        <p:grpSpPr>
          <a:xfrm>
            <a:off x="2016136" y="4101020"/>
            <a:ext cx="313296" cy="1883340"/>
            <a:chOff x="2219336" y="4101020"/>
            <a:chExt cx="313296" cy="1883340"/>
          </a:xfrm>
        </p:grpSpPr>
        <p:grpSp>
          <p:nvGrpSpPr>
            <p:cNvPr id="549" name="Группа 548">
              <a:extLst>
                <a:ext uri="{FF2B5EF4-FFF2-40B4-BE49-F238E27FC236}">
                  <a16:creationId xmlns:a16="http://schemas.microsoft.com/office/drawing/2014/main" id="{1422E58D-5F97-486B-8219-1581EC338095}"/>
                </a:ext>
              </a:extLst>
            </p:cNvPr>
            <p:cNvGrpSpPr/>
            <p:nvPr/>
          </p:nvGrpSpPr>
          <p:grpSpPr>
            <a:xfrm>
              <a:off x="2219336" y="4101020"/>
              <a:ext cx="310415" cy="1505518"/>
              <a:chOff x="632036" y="1211773"/>
              <a:chExt cx="443883" cy="2152836"/>
            </a:xfrm>
            <a:solidFill>
              <a:srgbClr val="3333FF"/>
            </a:solidFill>
          </p:grpSpPr>
          <p:sp>
            <p:nvSpPr>
              <p:cNvPr id="550" name="Овал 549">
                <a:extLst>
                  <a:ext uri="{FF2B5EF4-FFF2-40B4-BE49-F238E27FC236}">
                    <a16:creationId xmlns:a16="http://schemas.microsoft.com/office/drawing/2014/main" id="{B5CBDFB9-F77B-400A-B5DE-9E2DFEBFC313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1" name="Овал 550">
                <a:extLst>
                  <a:ext uri="{FF2B5EF4-FFF2-40B4-BE49-F238E27FC236}">
                    <a16:creationId xmlns:a16="http://schemas.microsoft.com/office/drawing/2014/main" id="{7D17630E-7B48-4D0A-8E2E-70FE720431B8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2" name="Овал 551">
                <a:extLst>
                  <a:ext uri="{FF2B5EF4-FFF2-40B4-BE49-F238E27FC236}">
                    <a16:creationId xmlns:a16="http://schemas.microsoft.com/office/drawing/2014/main" id="{8FED9F2E-A58B-444C-9817-B04F342ADF7D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3" name="Овал 552">
                <a:extLst>
                  <a:ext uri="{FF2B5EF4-FFF2-40B4-BE49-F238E27FC236}">
                    <a16:creationId xmlns:a16="http://schemas.microsoft.com/office/drawing/2014/main" id="{B56958F5-8E3B-4E63-BC25-3A3A7B75EF82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83" name="Овал 482">
              <a:extLst>
                <a:ext uri="{FF2B5EF4-FFF2-40B4-BE49-F238E27FC236}">
                  <a16:creationId xmlns:a16="http://schemas.microsoft.com/office/drawing/2014/main" id="{3F26C635-D9F2-43C6-9181-B5C83FFA308B}"/>
                </a:ext>
              </a:extLst>
            </p:cNvPr>
            <p:cNvSpPr/>
            <p:nvPr/>
          </p:nvSpPr>
          <p:spPr>
            <a:xfrm>
              <a:off x="2222217" y="567394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A34658A-5A4D-4162-9A26-412D647D2939}"/>
              </a:ext>
            </a:extLst>
          </p:cNvPr>
          <p:cNvCxnSpPr>
            <a:stCxn id="404" idx="2"/>
            <a:endCxn id="483" idx="6"/>
          </p:cNvCxnSpPr>
          <p:nvPr/>
        </p:nvCxnSpPr>
        <p:spPr>
          <a:xfrm flipH="1">
            <a:off x="2329432" y="4477813"/>
            <a:ext cx="415206" cy="135133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FE35CD5-CF14-4AA0-8AE5-E18E49457998}"/>
              </a:ext>
            </a:extLst>
          </p:cNvPr>
          <p:cNvCxnSpPr>
            <a:stCxn id="405" idx="2"/>
            <a:endCxn id="483" idx="6"/>
          </p:cNvCxnSpPr>
          <p:nvPr/>
        </p:nvCxnSpPr>
        <p:spPr>
          <a:xfrm flipH="1">
            <a:off x="2329432" y="4876180"/>
            <a:ext cx="415206" cy="95297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81D72CC2-E90E-4AB7-BADF-5722F2690746}"/>
              </a:ext>
            </a:extLst>
          </p:cNvPr>
          <p:cNvCxnSpPr>
            <a:stCxn id="406" idx="2"/>
            <a:endCxn id="483" idx="6"/>
          </p:cNvCxnSpPr>
          <p:nvPr/>
        </p:nvCxnSpPr>
        <p:spPr>
          <a:xfrm flipH="1">
            <a:off x="2329432" y="5274548"/>
            <a:ext cx="415206" cy="5546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77445BA-7B31-415E-A008-371BD5E47246}"/>
              </a:ext>
            </a:extLst>
          </p:cNvPr>
          <p:cNvCxnSpPr>
            <a:stCxn id="407" idx="2"/>
            <a:endCxn id="483" idx="6"/>
          </p:cNvCxnSpPr>
          <p:nvPr/>
        </p:nvCxnSpPr>
        <p:spPr>
          <a:xfrm flipH="1">
            <a:off x="2329432" y="5672915"/>
            <a:ext cx="415206" cy="1562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7ADDE6BA-061B-4398-9E20-682941CF70BE}"/>
              </a:ext>
            </a:extLst>
          </p:cNvPr>
          <p:cNvCxnSpPr>
            <a:stCxn id="571" idx="6"/>
            <a:endCxn id="483" idx="2"/>
          </p:cNvCxnSpPr>
          <p:nvPr/>
        </p:nvCxnSpPr>
        <p:spPr>
          <a:xfrm>
            <a:off x="1600696" y="4083879"/>
            <a:ext cx="418321" cy="17452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0D099D0F-96DA-4E3F-A0AD-BFB70699901A}"/>
              </a:ext>
            </a:extLst>
          </p:cNvPr>
          <p:cNvCxnSpPr>
            <a:stCxn id="572" idx="6"/>
            <a:endCxn id="483" idx="2"/>
          </p:cNvCxnSpPr>
          <p:nvPr/>
        </p:nvCxnSpPr>
        <p:spPr>
          <a:xfrm>
            <a:off x="1600696" y="4482247"/>
            <a:ext cx="418321" cy="13469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BBCB8F71-D404-482E-A7DE-F3A28255475F}"/>
              </a:ext>
            </a:extLst>
          </p:cNvPr>
          <p:cNvCxnSpPr>
            <a:stCxn id="573" idx="6"/>
            <a:endCxn id="483" idx="2"/>
          </p:cNvCxnSpPr>
          <p:nvPr/>
        </p:nvCxnSpPr>
        <p:spPr>
          <a:xfrm>
            <a:off x="1600696" y="4880614"/>
            <a:ext cx="418321" cy="9485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950A810B-EA1D-4A3A-8FE2-AFD98B32F3CE}"/>
              </a:ext>
            </a:extLst>
          </p:cNvPr>
          <p:cNvCxnSpPr>
            <a:stCxn id="574" idx="6"/>
            <a:endCxn id="483" idx="2"/>
          </p:cNvCxnSpPr>
          <p:nvPr/>
        </p:nvCxnSpPr>
        <p:spPr>
          <a:xfrm>
            <a:off x="1600696" y="5278982"/>
            <a:ext cx="418321" cy="5501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40A0749E-3102-4FA3-ABF2-2F81B7298DB4}"/>
              </a:ext>
            </a:extLst>
          </p:cNvPr>
          <p:cNvCxnSpPr>
            <a:stCxn id="575" idx="6"/>
            <a:endCxn id="483" idx="2"/>
          </p:cNvCxnSpPr>
          <p:nvPr/>
        </p:nvCxnSpPr>
        <p:spPr>
          <a:xfrm>
            <a:off x="1600696" y="5677349"/>
            <a:ext cx="418321" cy="1518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D46D2146-56C2-4C53-A102-72C2D65AE459}"/>
              </a:ext>
            </a:extLst>
          </p:cNvPr>
          <p:cNvCxnSpPr>
            <a:stCxn id="570" idx="6"/>
            <a:endCxn id="483" idx="2"/>
          </p:cNvCxnSpPr>
          <p:nvPr/>
        </p:nvCxnSpPr>
        <p:spPr>
          <a:xfrm flipV="1">
            <a:off x="1603341" y="5829152"/>
            <a:ext cx="415676" cy="2427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>
            <a:extLst>
              <a:ext uri="{FF2B5EF4-FFF2-40B4-BE49-F238E27FC236}">
                <a16:creationId xmlns:a16="http://schemas.microsoft.com/office/drawing/2014/main" id="{71F67EB3-EA40-4EF4-BDBF-0651962C0795}"/>
              </a:ext>
            </a:extLst>
          </p:cNvPr>
          <p:cNvSpPr txBox="1"/>
          <p:nvPr/>
        </p:nvSpPr>
        <p:spPr>
          <a:xfrm>
            <a:off x="344906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4</a:t>
            </a:r>
          </a:p>
        </p:txBody>
      </p:sp>
      <p:grpSp>
        <p:nvGrpSpPr>
          <p:cNvPr id="594" name="Группа 593">
            <a:extLst>
              <a:ext uri="{FF2B5EF4-FFF2-40B4-BE49-F238E27FC236}">
                <a16:creationId xmlns:a16="http://schemas.microsoft.com/office/drawing/2014/main" id="{3B747D94-4A74-42B4-9913-09BC34202C22}"/>
              </a:ext>
            </a:extLst>
          </p:cNvPr>
          <p:cNvGrpSpPr/>
          <p:nvPr/>
        </p:nvGrpSpPr>
        <p:grpSpPr>
          <a:xfrm>
            <a:off x="6311163" y="1542909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595" name="Овал 594">
              <a:extLst>
                <a:ext uri="{FF2B5EF4-FFF2-40B4-BE49-F238E27FC236}">
                  <a16:creationId xmlns:a16="http://schemas.microsoft.com/office/drawing/2014/main" id="{A708E180-A82D-4229-B7DD-0581385DCD3A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6" name="Овал 595">
              <a:extLst>
                <a:ext uri="{FF2B5EF4-FFF2-40B4-BE49-F238E27FC236}">
                  <a16:creationId xmlns:a16="http://schemas.microsoft.com/office/drawing/2014/main" id="{89D5C7B7-158A-499B-A4E4-66F8278A832E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7" name="Овал 596">
              <a:extLst>
                <a:ext uri="{FF2B5EF4-FFF2-40B4-BE49-F238E27FC236}">
                  <a16:creationId xmlns:a16="http://schemas.microsoft.com/office/drawing/2014/main" id="{17EFC8DF-D759-4D82-8833-A400FA8B2C2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98" name="Прямая соединительная линия 597">
            <a:extLst>
              <a:ext uri="{FF2B5EF4-FFF2-40B4-BE49-F238E27FC236}">
                <a16:creationId xmlns:a16="http://schemas.microsoft.com/office/drawing/2014/main" id="{46031483-9419-415C-9CD5-154267C5A940}"/>
              </a:ext>
            </a:extLst>
          </p:cNvPr>
          <p:cNvCxnSpPr>
            <a:endCxn id="595" idx="2"/>
          </p:cNvCxnSpPr>
          <p:nvPr/>
        </p:nvCxnSpPr>
        <p:spPr>
          <a:xfrm>
            <a:off x="5846246" y="1696035"/>
            <a:ext cx="464917" cy="208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Прямая соединительная линия 598">
            <a:extLst>
              <a:ext uri="{FF2B5EF4-FFF2-40B4-BE49-F238E27FC236}">
                <a16:creationId xmlns:a16="http://schemas.microsoft.com/office/drawing/2014/main" id="{4C314162-125D-4D7E-B57E-564FFDE15A1B}"/>
              </a:ext>
            </a:extLst>
          </p:cNvPr>
          <p:cNvCxnSpPr>
            <a:endCxn id="596" idx="2"/>
          </p:cNvCxnSpPr>
          <p:nvPr/>
        </p:nvCxnSpPr>
        <p:spPr>
          <a:xfrm>
            <a:off x="5846246" y="1696035"/>
            <a:ext cx="464917" cy="40045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Прямая соединительная линия 599">
            <a:extLst>
              <a:ext uri="{FF2B5EF4-FFF2-40B4-BE49-F238E27FC236}">
                <a16:creationId xmlns:a16="http://schemas.microsoft.com/office/drawing/2014/main" id="{2A22A644-5E35-400D-ADCB-F9E02BE68F95}"/>
              </a:ext>
            </a:extLst>
          </p:cNvPr>
          <p:cNvCxnSpPr>
            <a:endCxn id="597" idx="2"/>
          </p:cNvCxnSpPr>
          <p:nvPr/>
        </p:nvCxnSpPr>
        <p:spPr>
          <a:xfrm>
            <a:off x="5846246" y="1696035"/>
            <a:ext cx="464917" cy="79881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единительная линия 600">
            <a:extLst>
              <a:ext uri="{FF2B5EF4-FFF2-40B4-BE49-F238E27FC236}">
                <a16:creationId xmlns:a16="http://schemas.microsoft.com/office/drawing/2014/main" id="{2F648F8D-C1EE-419A-9570-DE3A512ACB0B}"/>
              </a:ext>
            </a:extLst>
          </p:cNvPr>
          <p:cNvCxnSpPr>
            <a:endCxn id="595" idx="2"/>
          </p:cNvCxnSpPr>
          <p:nvPr/>
        </p:nvCxnSpPr>
        <p:spPr>
          <a:xfrm flipV="1">
            <a:off x="5846246" y="1698117"/>
            <a:ext cx="464917" cy="39628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единительная линия 601">
            <a:extLst>
              <a:ext uri="{FF2B5EF4-FFF2-40B4-BE49-F238E27FC236}">
                <a16:creationId xmlns:a16="http://schemas.microsoft.com/office/drawing/2014/main" id="{18ED08F2-2510-4BF0-896D-BA071E32A998}"/>
              </a:ext>
            </a:extLst>
          </p:cNvPr>
          <p:cNvCxnSpPr>
            <a:endCxn id="596" idx="2"/>
          </p:cNvCxnSpPr>
          <p:nvPr/>
        </p:nvCxnSpPr>
        <p:spPr>
          <a:xfrm>
            <a:off x="5846246" y="2094403"/>
            <a:ext cx="464917" cy="208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Прямая соединительная линия 602">
            <a:extLst>
              <a:ext uri="{FF2B5EF4-FFF2-40B4-BE49-F238E27FC236}">
                <a16:creationId xmlns:a16="http://schemas.microsoft.com/office/drawing/2014/main" id="{CF31A89E-8BEE-4CEC-A966-B53B5B063858}"/>
              </a:ext>
            </a:extLst>
          </p:cNvPr>
          <p:cNvCxnSpPr>
            <a:endCxn id="597" idx="2"/>
          </p:cNvCxnSpPr>
          <p:nvPr/>
        </p:nvCxnSpPr>
        <p:spPr>
          <a:xfrm>
            <a:off x="5846246" y="2094403"/>
            <a:ext cx="464917" cy="40044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единительная линия 603">
            <a:extLst>
              <a:ext uri="{FF2B5EF4-FFF2-40B4-BE49-F238E27FC236}">
                <a16:creationId xmlns:a16="http://schemas.microsoft.com/office/drawing/2014/main" id="{D335CF1D-2A87-4FAD-B5A9-5938C671FD9E}"/>
              </a:ext>
            </a:extLst>
          </p:cNvPr>
          <p:cNvCxnSpPr>
            <a:endCxn id="595" idx="2"/>
          </p:cNvCxnSpPr>
          <p:nvPr/>
        </p:nvCxnSpPr>
        <p:spPr>
          <a:xfrm flipV="1">
            <a:off x="5846246" y="1698117"/>
            <a:ext cx="464917" cy="79465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>
            <a:extLst>
              <a:ext uri="{FF2B5EF4-FFF2-40B4-BE49-F238E27FC236}">
                <a16:creationId xmlns:a16="http://schemas.microsoft.com/office/drawing/2014/main" id="{F1DA469C-9645-4B7B-8F24-4E740EF0C9C5}"/>
              </a:ext>
            </a:extLst>
          </p:cNvPr>
          <p:cNvCxnSpPr>
            <a:stCxn id="596" idx="2"/>
          </p:cNvCxnSpPr>
          <p:nvPr/>
        </p:nvCxnSpPr>
        <p:spPr>
          <a:xfrm flipH="1">
            <a:off x="5846246" y="2096485"/>
            <a:ext cx="464917" cy="39628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Прямая соединительная линия 605">
            <a:extLst>
              <a:ext uri="{FF2B5EF4-FFF2-40B4-BE49-F238E27FC236}">
                <a16:creationId xmlns:a16="http://schemas.microsoft.com/office/drawing/2014/main" id="{2A9E99A6-6A48-411D-9C4C-C996F8ED3040}"/>
              </a:ext>
            </a:extLst>
          </p:cNvPr>
          <p:cNvCxnSpPr>
            <a:endCxn id="597" idx="2"/>
          </p:cNvCxnSpPr>
          <p:nvPr/>
        </p:nvCxnSpPr>
        <p:spPr>
          <a:xfrm>
            <a:off x="5846246" y="2492770"/>
            <a:ext cx="464917" cy="208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C2420E36-D3AD-4B48-9F09-C2AD01C87316}"/>
              </a:ext>
            </a:extLst>
          </p:cNvPr>
          <p:cNvSpPr/>
          <p:nvPr/>
        </p:nvSpPr>
        <p:spPr>
          <a:xfrm>
            <a:off x="5750397" y="1435799"/>
            <a:ext cx="659167" cy="1304648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1" name="Прямоугольник 590">
            <a:extLst>
              <a:ext uri="{FF2B5EF4-FFF2-40B4-BE49-F238E27FC236}">
                <a16:creationId xmlns:a16="http://schemas.microsoft.com/office/drawing/2014/main" id="{F5B2EF01-B6EA-4E68-976B-9ED64FE04A99}"/>
              </a:ext>
            </a:extLst>
          </p:cNvPr>
          <p:cNvSpPr/>
          <p:nvPr/>
        </p:nvSpPr>
        <p:spPr>
          <a:xfrm>
            <a:off x="2140687" y="1406671"/>
            <a:ext cx="730696" cy="1409748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8CAEC452-C7B2-4E0C-9F9F-074357687AEE}"/>
              </a:ext>
            </a:extLst>
          </p:cNvPr>
          <p:cNvSpPr/>
          <p:nvPr/>
        </p:nvSpPr>
        <p:spPr>
          <a:xfrm>
            <a:off x="2954837" y="4171878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4" name="Прямоугольник 623">
            <a:extLst>
              <a:ext uri="{FF2B5EF4-FFF2-40B4-BE49-F238E27FC236}">
                <a16:creationId xmlns:a16="http://schemas.microsoft.com/office/drawing/2014/main" id="{DD536068-D629-42E9-9B6F-672A40F58F81}"/>
              </a:ext>
            </a:extLst>
          </p:cNvPr>
          <p:cNvSpPr/>
          <p:nvPr/>
        </p:nvSpPr>
        <p:spPr>
          <a:xfrm>
            <a:off x="8894482" y="2327861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5" name="Прямоугольник 624">
            <a:extLst>
              <a:ext uri="{FF2B5EF4-FFF2-40B4-BE49-F238E27FC236}">
                <a16:creationId xmlns:a16="http://schemas.microsoft.com/office/drawing/2014/main" id="{3F2E23AA-104F-4EE4-91C8-A846A5648CBF}"/>
              </a:ext>
            </a:extLst>
          </p:cNvPr>
          <p:cNvSpPr/>
          <p:nvPr/>
        </p:nvSpPr>
        <p:spPr>
          <a:xfrm>
            <a:off x="10194310" y="3564260"/>
            <a:ext cx="730274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6" name="Прямоугольник 625">
            <a:extLst>
              <a:ext uri="{FF2B5EF4-FFF2-40B4-BE49-F238E27FC236}">
                <a16:creationId xmlns:a16="http://schemas.microsoft.com/office/drawing/2014/main" id="{3862D7F3-C134-4C29-BFE5-D4771CC54312}"/>
              </a:ext>
            </a:extLst>
          </p:cNvPr>
          <p:cNvSpPr/>
          <p:nvPr/>
        </p:nvSpPr>
        <p:spPr>
          <a:xfrm>
            <a:off x="4314597" y="839298"/>
            <a:ext cx="70915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7" name="Прямоугольник 626">
            <a:extLst>
              <a:ext uri="{FF2B5EF4-FFF2-40B4-BE49-F238E27FC236}">
                <a16:creationId xmlns:a16="http://schemas.microsoft.com/office/drawing/2014/main" id="{0488F57F-1C7F-4BD8-8663-1B26D8D61670}"/>
              </a:ext>
            </a:extLst>
          </p:cNvPr>
          <p:cNvSpPr/>
          <p:nvPr/>
        </p:nvSpPr>
        <p:spPr>
          <a:xfrm>
            <a:off x="722121" y="860975"/>
            <a:ext cx="70915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8" name="Прямоугольник 627">
            <a:extLst>
              <a:ext uri="{FF2B5EF4-FFF2-40B4-BE49-F238E27FC236}">
                <a16:creationId xmlns:a16="http://schemas.microsoft.com/office/drawing/2014/main" id="{CF35509D-3537-45D2-A13F-5A14E4703743}"/>
              </a:ext>
            </a:extLst>
          </p:cNvPr>
          <p:cNvSpPr/>
          <p:nvPr/>
        </p:nvSpPr>
        <p:spPr>
          <a:xfrm>
            <a:off x="773397" y="3785916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B11B02AE-0E73-4C2D-B571-825F19F171D5}"/>
              </a:ext>
            </a:extLst>
          </p:cNvPr>
          <p:cNvSpPr/>
          <p:nvPr/>
        </p:nvSpPr>
        <p:spPr>
          <a:xfrm>
            <a:off x="1470145" y="3882795"/>
            <a:ext cx="730274" cy="2262628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8" name="Прямоугольник 607">
            <a:extLst>
              <a:ext uri="{FF2B5EF4-FFF2-40B4-BE49-F238E27FC236}">
                <a16:creationId xmlns:a16="http://schemas.microsoft.com/office/drawing/2014/main" id="{70ACAC68-04E4-4264-B251-062F9568EA65}"/>
              </a:ext>
            </a:extLst>
          </p:cNvPr>
          <p:cNvSpPr/>
          <p:nvPr/>
        </p:nvSpPr>
        <p:spPr>
          <a:xfrm>
            <a:off x="1436309" y="1180650"/>
            <a:ext cx="730274" cy="1832365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74EC061E-1E57-423E-989E-DAE89F16AFCE}"/>
              </a:ext>
            </a:extLst>
          </p:cNvPr>
          <p:cNvSpPr/>
          <p:nvPr/>
        </p:nvSpPr>
        <p:spPr>
          <a:xfrm>
            <a:off x="5041017" y="1080450"/>
            <a:ext cx="730274" cy="1832365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1" name="Прямая соединительная линия 610">
            <a:extLst>
              <a:ext uri="{FF2B5EF4-FFF2-40B4-BE49-F238E27FC236}">
                <a16:creationId xmlns:a16="http://schemas.microsoft.com/office/drawing/2014/main" id="{1D1D4303-9182-423A-A5E2-FA78E521E658}"/>
              </a:ext>
            </a:extLst>
          </p:cNvPr>
          <p:cNvCxnSpPr>
            <a:stCxn id="684" idx="6"/>
            <a:endCxn id="698" idx="2"/>
          </p:cNvCxnSpPr>
          <p:nvPr/>
        </p:nvCxnSpPr>
        <p:spPr>
          <a:xfrm>
            <a:off x="4415662" y="4043009"/>
            <a:ext cx="451984" cy="20108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Прямая соединительная линия 611">
            <a:extLst>
              <a:ext uri="{FF2B5EF4-FFF2-40B4-BE49-F238E27FC236}">
                <a16:creationId xmlns:a16="http://schemas.microsoft.com/office/drawing/2014/main" id="{F8968237-6A7C-4C04-9274-5A7EE65C0673}"/>
              </a:ext>
            </a:extLst>
          </p:cNvPr>
          <p:cNvCxnSpPr>
            <a:stCxn id="684" idx="6"/>
            <a:endCxn id="699" idx="2"/>
          </p:cNvCxnSpPr>
          <p:nvPr/>
        </p:nvCxnSpPr>
        <p:spPr>
          <a:xfrm>
            <a:off x="4415662" y="4043009"/>
            <a:ext cx="451984" cy="59945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единительная линия 612">
            <a:extLst>
              <a:ext uri="{FF2B5EF4-FFF2-40B4-BE49-F238E27FC236}">
                <a16:creationId xmlns:a16="http://schemas.microsoft.com/office/drawing/2014/main" id="{632DF476-3E1E-4B2C-98DD-39B2B7F35065}"/>
              </a:ext>
            </a:extLst>
          </p:cNvPr>
          <p:cNvCxnSpPr>
            <a:stCxn id="684" idx="6"/>
            <a:endCxn id="700" idx="2"/>
          </p:cNvCxnSpPr>
          <p:nvPr/>
        </p:nvCxnSpPr>
        <p:spPr>
          <a:xfrm>
            <a:off x="4415662" y="4043011"/>
            <a:ext cx="451984" cy="99781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единительная линия 613">
            <a:extLst>
              <a:ext uri="{FF2B5EF4-FFF2-40B4-BE49-F238E27FC236}">
                <a16:creationId xmlns:a16="http://schemas.microsoft.com/office/drawing/2014/main" id="{1883377D-9FA3-4CF5-8388-A99DABD6EA9D}"/>
              </a:ext>
            </a:extLst>
          </p:cNvPr>
          <p:cNvCxnSpPr>
            <a:stCxn id="684" idx="6"/>
            <a:endCxn id="701" idx="2"/>
          </p:cNvCxnSpPr>
          <p:nvPr/>
        </p:nvCxnSpPr>
        <p:spPr>
          <a:xfrm>
            <a:off x="4415662" y="4043011"/>
            <a:ext cx="451984" cy="139618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>
            <a:extLst>
              <a:ext uri="{FF2B5EF4-FFF2-40B4-BE49-F238E27FC236}">
                <a16:creationId xmlns:a16="http://schemas.microsoft.com/office/drawing/2014/main" id="{D0FCFF5B-0DC3-439F-82E1-E42B693E8FE5}"/>
              </a:ext>
            </a:extLst>
          </p:cNvPr>
          <p:cNvCxnSpPr>
            <a:stCxn id="684" idx="6"/>
            <a:endCxn id="702" idx="2"/>
          </p:cNvCxnSpPr>
          <p:nvPr/>
        </p:nvCxnSpPr>
        <p:spPr>
          <a:xfrm>
            <a:off x="4415662" y="4043009"/>
            <a:ext cx="451984" cy="179455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Прямая соединительная линия 615">
            <a:extLst>
              <a:ext uri="{FF2B5EF4-FFF2-40B4-BE49-F238E27FC236}">
                <a16:creationId xmlns:a16="http://schemas.microsoft.com/office/drawing/2014/main" id="{42337F97-D876-43B2-84BF-3E906937067D}"/>
              </a:ext>
            </a:extLst>
          </p:cNvPr>
          <p:cNvCxnSpPr>
            <a:stCxn id="685" idx="6"/>
            <a:endCxn id="698" idx="2"/>
          </p:cNvCxnSpPr>
          <p:nvPr/>
        </p:nvCxnSpPr>
        <p:spPr>
          <a:xfrm flipV="1">
            <a:off x="4415662" y="4244093"/>
            <a:ext cx="451984" cy="20359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Прямая соединительная линия 616">
            <a:extLst>
              <a:ext uri="{FF2B5EF4-FFF2-40B4-BE49-F238E27FC236}">
                <a16:creationId xmlns:a16="http://schemas.microsoft.com/office/drawing/2014/main" id="{9395299B-6AD4-4057-A1BF-483023AD7D7D}"/>
              </a:ext>
            </a:extLst>
          </p:cNvPr>
          <p:cNvCxnSpPr>
            <a:stCxn id="685" idx="6"/>
            <a:endCxn id="699" idx="2"/>
          </p:cNvCxnSpPr>
          <p:nvPr/>
        </p:nvCxnSpPr>
        <p:spPr>
          <a:xfrm>
            <a:off x="4415662" y="4447692"/>
            <a:ext cx="451984" cy="1947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Прямая соединительная линия 617">
            <a:extLst>
              <a:ext uri="{FF2B5EF4-FFF2-40B4-BE49-F238E27FC236}">
                <a16:creationId xmlns:a16="http://schemas.microsoft.com/office/drawing/2014/main" id="{1F2745AB-4CF5-4735-9ED4-21009EEDDAA0}"/>
              </a:ext>
            </a:extLst>
          </p:cNvPr>
          <p:cNvCxnSpPr>
            <a:stCxn id="685" idx="6"/>
            <a:endCxn id="700" idx="2"/>
          </p:cNvCxnSpPr>
          <p:nvPr/>
        </p:nvCxnSpPr>
        <p:spPr>
          <a:xfrm>
            <a:off x="4415662" y="4447690"/>
            <a:ext cx="451984" cy="5931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>
            <a:extLst>
              <a:ext uri="{FF2B5EF4-FFF2-40B4-BE49-F238E27FC236}">
                <a16:creationId xmlns:a16="http://schemas.microsoft.com/office/drawing/2014/main" id="{8DC43CFC-39E1-4A7A-9C04-4DE24001284A}"/>
              </a:ext>
            </a:extLst>
          </p:cNvPr>
          <p:cNvCxnSpPr>
            <a:stCxn id="685" idx="6"/>
            <a:endCxn id="702" idx="2"/>
          </p:cNvCxnSpPr>
          <p:nvPr/>
        </p:nvCxnSpPr>
        <p:spPr>
          <a:xfrm>
            <a:off x="4415662" y="4447692"/>
            <a:ext cx="451984" cy="138987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Прямая соединительная линия 619">
            <a:extLst>
              <a:ext uri="{FF2B5EF4-FFF2-40B4-BE49-F238E27FC236}">
                <a16:creationId xmlns:a16="http://schemas.microsoft.com/office/drawing/2014/main" id="{2A1E10F7-D267-4C0C-83CD-B4DD9D423420}"/>
              </a:ext>
            </a:extLst>
          </p:cNvPr>
          <p:cNvCxnSpPr>
            <a:stCxn id="686" idx="6"/>
            <a:endCxn id="698" idx="2"/>
          </p:cNvCxnSpPr>
          <p:nvPr/>
        </p:nvCxnSpPr>
        <p:spPr>
          <a:xfrm flipV="1">
            <a:off x="4415662" y="4244093"/>
            <a:ext cx="451984" cy="58934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Прямая соединительная линия 620">
            <a:extLst>
              <a:ext uri="{FF2B5EF4-FFF2-40B4-BE49-F238E27FC236}">
                <a16:creationId xmlns:a16="http://schemas.microsoft.com/office/drawing/2014/main" id="{3F3C634D-B902-4F35-8597-50B5487B6EC3}"/>
              </a:ext>
            </a:extLst>
          </p:cNvPr>
          <p:cNvCxnSpPr>
            <a:stCxn id="686" idx="6"/>
            <a:endCxn id="699" idx="2"/>
          </p:cNvCxnSpPr>
          <p:nvPr/>
        </p:nvCxnSpPr>
        <p:spPr>
          <a:xfrm flipV="1">
            <a:off x="4415662" y="4642461"/>
            <a:ext cx="451984" cy="1909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Прямая соединительная линия 621">
            <a:extLst>
              <a:ext uri="{FF2B5EF4-FFF2-40B4-BE49-F238E27FC236}">
                <a16:creationId xmlns:a16="http://schemas.microsoft.com/office/drawing/2014/main" id="{3FC9C292-A6AB-42B3-A9A5-82F0A81BBA2B}"/>
              </a:ext>
            </a:extLst>
          </p:cNvPr>
          <p:cNvCxnSpPr>
            <a:stCxn id="686" idx="6"/>
            <a:endCxn id="700" idx="2"/>
          </p:cNvCxnSpPr>
          <p:nvPr/>
        </p:nvCxnSpPr>
        <p:spPr>
          <a:xfrm>
            <a:off x="4415662" y="4833432"/>
            <a:ext cx="451984" cy="2073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Прямая соединительная линия 622">
            <a:extLst>
              <a:ext uri="{FF2B5EF4-FFF2-40B4-BE49-F238E27FC236}">
                <a16:creationId xmlns:a16="http://schemas.microsoft.com/office/drawing/2014/main" id="{C62165CD-13B9-439B-92F8-F94AA9799B07}"/>
              </a:ext>
            </a:extLst>
          </p:cNvPr>
          <p:cNvCxnSpPr>
            <a:stCxn id="686" idx="6"/>
            <a:endCxn id="701" idx="2"/>
          </p:cNvCxnSpPr>
          <p:nvPr/>
        </p:nvCxnSpPr>
        <p:spPr>
          <a:xfrm>
            <a:off x="4415662" y="4833432"/>
            <a:ext cx="451984" cy="6057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Прямая соединительная линия 628">
            <a:extLst>
              <a:ext uri="{FF2B5EF4-FFF2-40B4-BE49-F238E27FC236}">
                <a16:creationId xmlns:a16="http://schemas.microsoft.com/office/drawing/2014/main" id="{E56C3B26-03E2-4531-B027-F47654ECF969}"/>
              </a:ext>
            </a:extLst>
          </p:cNvPr>
          <p:cNvCxnSpPr>
            <a:stCxn id="686" idx="6"/>
            <a:endCxn id="702" idx="2"/>
          </p:cNvCxnSpPr>
          <p:nvPr/>
        </p:nvCxnSpPr>
        <p:spPr>
          <a:xfrm>
            <a:off x="4415662" y="4833434"/>
            <a:ext cx="451984" cy="100412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единительная линия 629">
            <a:extLst>
              <a:ext uri="{FF2B5EF4-FFF2-40B4-BE49-F238E27FC236}">
                <a16:creationId xmlns:a16="http://schemas.microsoft.com/office/drawing/2014/main" id="{A701C4D0-60FF-43F1-B7DA-927D26D8019C}"/>
              </a:ext>
            </a:extLst>
          </p:cNvPr>
          <p:cNvCxnSpPr>
            <a:stCxn id="687" idx="6"/>
            <a:endCxn id="698" idx="2"/>
          </p:cNvCxnSpPr>
          <p:nvPr/>
        </p:nvCxnSpPr>
        <p:spPr>
          <a:xfrm flipV="1">
            <a:off x="4415662" y="4244091"/>
            <a:ext cx="451984" cy="99402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единительная линия 630">
            <a:extLst>
              <a:ext uri="{FF2B5EF4-FFF2-40B4-BE49-F238E27FC236}">
                <a16:creationId xmlns:a16="http://schemas.microsoft.com/office/drawing/2014/main" id="{FC9B079D-AC3C-413A-A39B-30D1F48A7D57}"/>
              </a:ext>
            </a:extLst>
          </p:cNvPr>
          <p:cNvCxnSpPr>
            <a:stCxn id="687" idx="6"/>
            <a:endCxn id="699" idx="2"/>
          </p:cNvCxnSpPr>
          <p:nvPr/>
        </p:nvCxnSpPr>
        <p:spPr>
          <a:xfrm flipV="1">
            <a:off x="4415662" y="4642459"/>
            <a:ext cx="451984" cy="59565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единительная линия 631">
            <a:extLst>
              <a:ext uri="{FF2B5EF4-FFF2-40B4-BE49-F238E27FC236}">
                <a16:creationId xmlns:a16="http://schemas.microsoft.com/office/drawing/2014/main" id="{D1F74364-D97E-45DD-A9F6-B3375EE2A62F}"/>
              </a:ext>
            </a:extLst>
          </p:cNvPr>
          <p:cNvCxnSpPr>
            <a:stCxn id="687" idx="6"/>
            <a:endCxn id="700" idx="2"/>
          </p:cNvCxnSpPr>
          <p:nvPr/>
        </p:nvCxnSpPr>
        <p:spPr>
          <a:xfrm flipV="1">
            <a:off x="4415662" y="5040828"/>
            <a:ext cx="451984" cy="19728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Прямая соединительная линия 632">
            <a:extLst>
              <a:ext uri="{FF2B5EF4-FFF2-40B4-BE49-F238E27FC236}">
                <a16:creationId xmlns:a16="http://schemas.microsoft.com/office/drawing/2014/main" id="{51C3424E-8734-4B9D-95AE-08EBF072A9BE}"/>
              </a:ext>
            </a:extLst>
          </p:cNvPr>
          <p:cNvCxnSpPr>
            <a:stCxn id="687" idx="6"/>
            <a:endCxn id="701" idx="2"/>
          </p:cNvCxnSpPr>
          <p:nvPr/>
        </p:nvCxnSpPr>
        <p:spPr>
          <a:xfrm>
            <a:off x="4415662" y="5238115"/>
            <a:ext cx="451984" cy="20108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Прямая соединительная линия 633">
            <a:extLst>
              <a:ext uri="{FF2B5EF4-FFF2-40B4-BE49-F238E27FC236}">
                <a16:creationId xmlns:a16="http://schemas.microsoft.com/office/drawing/2014/main" id="{9E850783-64EA-410F-A328-F24E534A9553}"/>
              </a:ext>
            </a:extLst>
          </p:cNvPr>
          <p:cNvCxnSpPr>
            <a:stCxn id="687" idx="6"/>
            <a:endCxn id="702" idx="2"/>
          </p:cNvCxnSpPr>
          <p:nvPr/>
        </p:nvCxnSpPr>
        <p:spPr>
          <a:xfrm>
            <a:off x="4415662" y="5238113"/>
            <a:ext cx="451984" cy="59944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Прямая соединительная линия 634">
            <a:extLst>
              <a:ext uri="{FF2B5EF4-FFF2-40B4-BE49-F238E27FC236}">
                <a16:creationId xmlns:a16="http://schemas.microsoft.com/office/drawing/2014/main" id="{C5795183-A6F2-41C4-A505-EFFC6051EB69}"/>
              </a:ext>
            </a:extLst>
          </p:cNvPr>
          <p:cNvCxnSpPr>
            <a:stCxn id="688" idx="6"/>
            <a:endCxn id="698" idx="2"/>
          </p:cNvCxnSpPr>
          <p:nvPr/>
        </p:nvCxnSpPr>
        <p:spPr>
          <a:xfrm flipV="1">
            <a:off x="4415662" y="4244093"/>
            <a:ext cx="451984" cy="138984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>
            <a:extLst>
              <a:ext uri="{FF2B5EF4-FFF2-40B4-BE49-F238E27FC236}">
                <a16:creationId xmlns:a16="http://schemas.microsoft.com/office/drawing/2014/main" id="{76BDF55E-E7A7-4BBC-9FE9-AE4EA6A332EA}"/>
              </a:ext>
            </a:extLst>
          </p:cNvPr>
          <p:cNvCxnSpPr>
            <a:stCxn id="699" idx="2"/>
            <a:endCxn id="688" idx="6"/>
          </p:cNvCxnSpPr>
          <p:nvPr/>
        </p:nvCxnSpPr>
        <p:spPr>
          <a:xfrm flipH="1">
            <a:off x="4415662" y="4642461"/>
            <a:ext cx="451984" cy="99147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Прямая соединительная линия 636">
            <a:extLst>
              <a:ext uri="{FF2B5EF4-FFF2-40B4-BE49-F238E27FC236}">
                <a16:creationId xmlns:a16="http://schemas.microsoft.com/office/drawing/2014/main" id="{CC4FBF6C-3A3A-4898-BCA9-34B6DE8E749F}"/>
              </a:ext>
            </a:extLst>
          </p:cNvPr>
          <p:cNvCxnSpPr>
            <a:stCxn id="700" idx="2"/>
            <a:endCxn id="688" idx="6"/>
          </p:cNvCxnSpPr>
          <p:nvPr/>
        </p:nvCxnSpPr>
        <p:spPr>
          <a:xfrm flipH="1">
            <a:off x="4415662" y="5040826"/>
            <a:ext cx="451984" cy="59311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D709D518-44E5-4674-9DB9-83F3C9563132}"/>
              </a:ext>
            </a:extLst>
          </p:cNvPr>
          <p:cNvCxnSpPr>
            <a:stCxn id="688" idx="6"/>
            <a:endCxn id="701" idx="2"/>
          </p:cNvCxnSpPr>
          <p:nvPr/>
        </p:nvCxnSpPr>
        <p:spPr>
          <a:xfrm flipV="1">
            <a:off x="4415662" y="5439194"/>
            <a:ext cx="451984" cy="19474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единительная линия 638">
            <a:extLst>
              <a:ext uri="{FF2B5EF4-FFF2-40B4-BE49-F238E27FC236}">
                <a16:creationId xmlns:a16="http://schemas.microsoft.com/office/drawing/2014/main" id="{2E42EAF6-84AB-43D4-801B-5CB2D642F571}"/>
              </a:ext>
            </a:extLst>
          </p:cNvPr>
          <p:cNvCxnSpPr>
            <a:stCxn id="688" idx="6"/>
            <a:endCxn id="702" idx="2"/>
          </p:cNvCxnSpPr>
          <p:nvPr/>
        </p:nvCxnSpPr>
        <p:spPr>
          <a:xfrm>
            <a:off x="4415662" y="5633940"/>
            <a:ext cx="451984" cy="2036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Прямая соединительная линия 639">
            <a:extLst>
              <a:ext uri="{FF2B5EF4-FFF2-40B4-BE49-F238E27FC236}">
                <a16:creationId xmlns:a16="http://schemas.microsoft.com/office/drawing/2014/main" id="{81D9D120-3831-426D-852C-3D85443ADE2C}"/>
              </a:ext>
            </a:extLst>
          </p:cNvPr>
          <p:cNvCxnSpPr>
            <a:cxnSpLocks/>
            <a:stCxn id="689" idx="6"/>
            <a:endCxn id="698" idx="2"/>
          </p:cNvCxnSpPr>
          <p:nvPr/>
        </p:nvCxnSpPr>
        <p:spPr>
          <a:xfrm flipV="1">
            <a:off x="4415663" y="4244091"/>
            <a:ext cx="451985" cy="179110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единительная линия 640">
            <a:extLst>
              <a:ext uri="{FF2B5EF4-FFF2-40B4-BE49-F238E27FC236}">
                <a16:creationId xmlns:a16="http://schemas.microsoft.com/office/drawing/2014/main" id="{E4E007E5-3C24-42F3-B385-F83C429250C2}"/>
              </a:ext>
            </a:extLst>
          </p:cNvPr>
          <p:cNvCxnSpPr>
            <a:cxnSpLocks/>
            <a:stCxn id="689" idx="6"/>
            <a:endCxn id="699" idx="2"/>
          </p:cNvCxnSpPr>
          <p:nvPr/>
        </p:nvCxnSpPr>
        <p:spPr>
          <a:xfrm flipV="1">
            <a:off x="4415663" y="4642459"/>
            <a:ext cx="451985" cy="13927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единительная линия 641">
            <a:extLst>
              <a:ext uri="{FF2B5EF4-FFF2-40B4-BE49-F238E27FC236}">
                <a16:creationId xmlns:a16="http://schemas.microsoft.com/office/drawing/2014/main" id="{8D85451B-882D-4A86-BE81-B8EB553B7B9E}"/>
              </a:ext>
            </a:extLst>
          </p:cNvPr>
          <p:cNvCxnSpPr>
            <a:cxnSpLocks/>
            <a:stCxn id="689" idx="6"/>
            <a:endCxn id="700" idx="2"/>
          </p:cNvCxnSpPr>
          <p:nvPr/>
        </p:nvCxnSpPr>
        <p:spPr>
          <a:xfrm flipV="1">
            <a:off x="4415663" y="5040828"/>
            <a:ext cx="451985" cy="9943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>
            <a:extLst>
              <a:ext uri="{FF2B5EF4-FFF2-40B4-BE49-F238E27FC236}">
                <a16:creationId xmlns:a16="http://schemas.microsoft.com/office/drawing/2014/main" id="{C8CBF27D-3359-483B-A804-0A501377CCF3}"/>
              </a:ext>
            </a:extLst>
          </p:cNvPr>
          <p:cNvCxnSpPr>
            <a:cxnSpLocks/>
            <a:stCxn id="689" idx="6"/>
            <a:endCxn id="701" idx="2"/>
          </p:cNvCxnSpPr>
          <p:nvPr/>
        </p:nvCxnSpPr>
        <p:spPr>
          <a:xfrm flipV="1">
            <a:off x="4415663" y="5439196"/>
            <a:ext cx="451985" cy="59600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единительная линия 643">
            <a:extLst>
              <a:ext uri="{FF2B5EF4-FFF2-40B4-BE49-F238E27FC236}">
                <a16:creationId xmlns:a16="http://schemas.microsoft.com/office/drawing/2014/main" id="{A0026F1B-A290-4875-9DAB-2BAE036914FE}"/>
              </a:ext>
            </a:extLst>
          </p:cNvPr>
          <p:cNvCxnSpPr>
            <a:cxnSpLocks/>
            <a:stCxn id="689" idx="6"/>
            <a:endCxn id="702" idx="2"/>
          </p:cNvCxnSpPr>
          <p:nvPr/>
        </p:nvCxnSpPr>
        <p:spPr>
          <a:xfrm flipV="1">
            <a:off x="4415663" y="5837561"/>
            <a:ext cx="451985" cy="19763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единительная линия 644">
            <a:extLst>
              <a:ext uri="{FF2B5EF4-FFF2-40B4-BE49-F238E27FC236}">
                <a16:creationId xmlns:a16="http://schemas.microsoft.com/office/drawing/2014/main" id="{D8663E35-F4C9-4318-8730-558997B21910}"/>
              </a:ext>
            </a:extLst>
          </p:cNvPr>
          <p:cNvCxnSpPr>
            <a:stCxn id="698" idx="6"/>
            <a:endCxn id="738" idx="2"/>
          </p:cNvCxnSpPr>
          <p:nvPr/>
        </p:nvCxnSpPr>
        <p:spPr>
          <a:xfrm>
            <a:off x="5178061" y="4244093"/>
            <a:ext cx="415440" cy="17234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Прямая соединительная линия 645">
            <a:extLst>
              <a:ext uri="{FF2B5EF4-FFF2-40B4-BE49-F238E27FC236}">
                <a16:creationId xmlns:a16="http://schemas.microsoft.com/office/drawing/2014/main" id="{4FD96978-DEE0-4B96-9426-26736EA7E440}"/>
              </a:ext>
            </a:extLst>
          </p:cNvPr>
          <p:cNvCxnSpPr>
            <a:stCxn id="698" idx="6"/>
            <a:endCxn id="739" idx="2"/>
          </p:cNvCxnSpPr>
          <p:nvPr/>
        </p:nvCxnSpPr>
        <p:spPr>
          <a:xfrm>
            <a:off x="5178061" y="4244093"/>
            <a:ext cx="415440" cy="57071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Прямая соединительная линия 646">
            <a:extLst>
              <a:ext uri="{FF2B5EF4-FFF2-40B4-BE49-F238E27FC236}">
                <a16:creationId xmlns:a16="http://schemas.microsoft.com/office/drawing/2014/main" id="{19973F4A-4F2E-4ED2-8E1E-AAD98117B6DA}"/>
              </a:ext>
            </a:extLst>
          </p:cNvPr>
          <p:cNvCxnSpPr>
            <a:stCxn id="698" idx="6"/>
            <a:endCxn id="740" idx="2"/>
          </p:cNvCxnSpPr>
          <p:nvPr/>
        </p:nvCxnSpPr>
        <p:spPr>
          <a:xfrm>
            <a:off x="5178061" y="4244093"/>
            <a:ext cx="415440" cy="96908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единительная линия 647">
            <a:extLst>
              <a:ext uri="{FF2B5EF4-FFF2-40B4-BE49-F238E27FC236}">
                <a16:creationId xmlns:a16="http://schemas.microsoft.com/office/drawing/2014/main" id="{EF541499-3445-4D92-A079-4A975D6645E0}"/>
              </a:ext>
            </a:extLst>
          </p:cNvPr>
          <p:cNvCxnSpPr>
            <a:stCxn id="698" idx="6"/>
            <a:endCxn id="741" idx="2"/>
          </p:cNvCxnSpPr>
          <p:nvPr/>
        </p:nvCxnSpPr>
        <p:spPr>
          <a:xfrm>
            <a:off x="5178061" y="4244093"/>
            <a:ext cx="415440" cy="136745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Прямая соединительная линия 648">
            <a:extLst>
              <a:ext uri="{FF2B5EF4-FFF2-40B4-BE49-F238E27FC236}">
                <a16:creationId xmlns:a16="http://schemas.microsoft.com/office/drawing/2014/main" id="{16446C20-66CC-4CB2-BEDD-3019807ADC76}"/>
              </a:ext>
            </a:extLst>
          </p:cNvPr>
          <p:cNvCxnSpPr>
            <a:stCxn id="699" idx="6"/>
            <a:endCxn id="738" idx="2"/>
          </p:cNvCxnSpPr>
          <p:nvPr/>
        </p:nvCxnSpPr>
        <p:spPr>
          <a:xfrm flipV="1">
            <a:off x="5178061" y="4416442"/>
            <a:ext cx="415440" cy="22601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5493AF01-71C7-4F6B-A464-AEF640B14542}"/>
              </a:ext>
            </a:extLst>
          </p:cNvPr>
          <p:cNvCxnSpPr>
            <a:stCxn id="699" idx="6"/>
            <a:endCxn id="739" idx="2"/>
          </p:cNvCxnSpPr>
          <p:nvPr/>
        </p:nvCxnSpPr>
        <p:spPr>
          <a:xfrm>
            <a:off x="5178061" y="4642461"/>
            <a:ext cx="415440" cy="17234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Прямая соединительная линия 650">
            <a:extLst>
              <a:ext uri="{FF2B5EF4-FFF2-40B4-BE49-F238E27FC236}">
                <a16:creationId xmlns:a16="http://schemas.microsoft.com/office/drawing/2014/main" id="{B59CB165-1161-408E-9DC4-7FA1DDA86291}"/>
              </a:ext>
            </a:extLst>
          </p:cNvPr>
          <p:cNvCxnSpPr>
            <a:stCxn id="699" idx="6"/>
            <a:endCxn id="740" idx="2"/>
          </p:cNvCxnSpPr>
          <p:nvPr/>
        </p:nvCxnSpPr>
        <p:spPr>
          <a:xfrm>
            <a:off x="5178061" y="4642461"/>
            <a:ext cx="415440" cy="57071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Прямая соединительная линия 651">
            <a:extLst>
              <a:ext uri="{FF2B5EF4-FFF2-40B4-BE49-F238E27FC236}">
                <a16:creationId xmlns:a16="http://schemas.microsoft.com/office/drawing/2014/main" id="{2D8C40A3-D870-4C88-A418-B5AAD405C1FE}"/>
              </a:ext>
            </a:extLst>
          </p:cNvPr>
          <p:cNvCxnSpPr>
            <a:stCxn id="699" idx="6"/>
            <a:endCxn id="741" idx="2"/>
          </p:cNvCxnSpPr>
          <p:nvPr/>
        </p:nvCxnSpPr>
        <p:spPr>
          <a:xfrm>
            <a:off x="5178061" y="4642461"/>
            <a:ext cx="415440" cy="96908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Прямая соединительная линия 652">
            <a:extLst>
              <a:ext uri="{FF2B5EF4-FFF2-40B4-BE49-F238E27FC236}">
                <a16:creationId xmlns:a16="http://schemas.microsoft.com/office/drawing/2014/main" id="{8D8C5DA6-A2C6-4C35-BC08-C4FFF6EB9816}"/>
              </a:ext>
            </a:extLst>
          </p:cNvPr>
          <p:cNvCxnSpPr>
            <a:stCxn id="700" idx="6"/>
            <a:endCxn id="738" idx="2"/>
          </p:cNvCxnSpPr>
          <p:nvPr/>
        </p:nvCxnSpPr>
        <p:spPr>
          <a:xfrm flipV="1">
            <a:off x="5178061" y="4416442"/>
            <a:ext cx="415440" cy="62438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Прямая соединительная линия 653">
            <a:extLst>
              <a:ext uri="{FF2B5EF4-FFF2-40B4-BE49-F238E27FC236}">
                <a16:creationId xmlns:a16="http://schemas.microsoft.com/office/drawing/2014/main" id="{7451E33A-BC98-45AD-A395-7A5AEF32D600}"/>
              </a:ext>
            </a:extLst>
          </p:cNvPr>
          <p:cNvCxnSpPr>
            <a:stCxn id="700" idx="6"/>
            <a:endCxn id="739" idx="2"/>
          </p:cNvCxnSpPr>
          <p:nvPr/>
        </p:nvCxnSpPr>
        <p:spPr>
          <a:xfrm flipV="1">
            <a:off x="5178061" y="4814809"/>
            <a:ext cx="415440" cy="22601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единительная линия 654">
            <a:extLst>
              <a:ext uri="{FF2B5EF4-FFF2-40B4-BE49-F238E27FC236}">
                <a16:creationId xmlns:a16="http://schemas.microsoft.com/office/drawing/2014/main" id="{7B1062D0-99B4-4685-95E4-92DF3C1DD62A}"/>
              </a:ext>
            </a:extLst>
          </p:cNvPr>
          <p:cNvCxnSpPr>
            <a:stCxn id="700" idx="6"/>
            <a:endCxn id="740" idx="2"/>
          </p:cNvCxnSpPr>
          <p:nvPr/>
        </p:nvCxnSpPr>
        <p:spPr>
          <a:xfrm>
            <a:off x="5178061" y="5040828"/>
            <a:ext cx="415440" cy="17234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единительная линия 655">
            <a:extLst>
              <a:ext uri="{FF2B5EF4-FFF2-40B4-BE49-F238E27FC236}">
                <a16:creationId xmlns:a16="http://schemas.microsoft.com/office/drawing/2014/main" id="{25CD8DAC-0271-4299-A9CE-C6036EDF22F4}"/>
              </a:ext>
            </a:extLst>
          </p:cNvPr>
          <p:cNvCxnSpPr>
            <a:stCxn id="700" idx="6"/>
            <a:endCxn id="741" idx="2"/>
          </p:cNvCxnSpPr>
          <p:nvPr/>
        </p:nvCxnSpPr>
        <p:spPr>
          <a:xfrm>
            <a:off x="5178061" y="5040828"/>
            <a:ext cx="415440" cy="57071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Прямая соединительная линия 656">
            <a:extLst>
              <a:ext uri="{FF2B5EF4-FFF2-40B4-BE49-F238E27FC236}">
                <a16:creationId xmlns:a16="http://schemas.microsoft.com/office/drawing/2014/main" id="{1D504401-A4B0-41BE-9CEB-088D991353F3}"/>
              </a:ext>
            </a:extLst>
          </p:cNvPr>
          <p:cNvCxnSpPr>
            <a:stCxn id="701" idx="6"/>
            <a:endCxn id="738" idx="2"/>
          </p:cNvCxnSpPr>
          <p:nvPr/>
        </p:nvCxnSpPr>
        <p:spPr>
          <a:xfrm flipV="1">
            <a:off x="5178061" y="4416442"/>
            <a:ext cx="415440" cy="102275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Прямая соединительная линия 657">
            <a:extLst>
              <a:ext uri="{FF2B5EF4-FFF2-40B4-BE49-F238E27FC236}">
                <a16:creationId xmlns:a16="http://schemas.microsoft.com/office/drawing/2014/main" id="{EDDC2ACE-F3C3-4D57-B5E6-E3496A3C7D39}"/>
              </a:ext>
            </a:extLst>
          </p:cNvPr>
          <p:cNvCxnSpPr>
            <a:stCxn id="701" idx="6"/>
            <a:endCxn id="739" idx="2"/>
          </p:cNvCxnSpPr>
          <p:nvPr/>
        </p:nvCxnSpPr>
        <p:spPr>
          <a:xfrm flipV="1">
            <a:off x="5178061" y="4814809"/>
            <a:ext cx="415440" cy="62438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Прямая соединительная линия 658">
            <a:extLst>
              <a:ext uri="{FF2B5EF4-FFF2-40B4-BE49-F238E27FC236}">
                <a16:creationId xmlns:a16="http://schemas.microsoft.com/office/drawing/2014/main" id="{5B3EC2AC-D5A5-4570-93F6-F37E8B5493FB}"/>
              </a:ext>
            </a:extLst>
          </p:cNvPr>
          <p:cNvCxnSpPr>
            <a:stCxn id="701" idx="6"/>
            <a:endCxn id="740" idx="2"/>
          </p:cNvCxnSpPr>
          <p:nvPr/>
        </p:nvCxnSpPr>
        <p:spPr>
          <a:xfrm flipV="1">
            <a:off x="5178061" y="5213177"/>
            <a:ext cx="415440" cy="22601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единительная линия 659">
            <a:extLst>
              <a:ext uri="{FF2B5EF4-FFF2-40B4-BE49-F238E27FC236}">
                <a16:creationId xmlns:a16="http://schemas.microsoft.com/office/drawing/2014/main" id="{341409CB-BE79-46DC-AD49-EFF3FCEA0AED}"/>
              </a:ext>
            </a:extLst>
          </p:cNvPr>
          <p:cNvCxnSpPr>
            <a:stCxn id="701" idx="6"/>
            <a:endCxn id="741" idx="2"/>
          </p:cNvCxnSpPr>
          <p:nvPr/>
        </p:nvCxnSpPr>
        <p:spPr>
          <a:xfrm>
            <a:off x="5178061" y="5439196"/>
            <a:ext cx="415440" cy="17234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Прямая соединительная линия 660">
            <a:extLst>
              <a:ext uri="{FF2B5EF4-FFF2-40B4-BE49-F238E27FC236}">
                <a16:creationId xmlns:a16="http://schemas.microsoft.com/office/drawing/2014/main" id="{6822198F-58E6-47DB-ADB8-0EB1242FA334}"/>
              </a:ext>
            </a:extLst>
          </p:cNvPr>
          <p:cNvCxnSpPr>
            <a:stCxn id="702" idx="6"/>
            <a:endCxn id="738" idx="2"/>
          </p:cNvCxnSpPr>
          <p:nvPr/>
        </p:nvCxnSpPr>
        <p:spPr>
          <a:xfrm flipV="1">
            <a:off x="5178061" y="4416442"/>
            <a:ext cx="415440" cy="142112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Прямая соединительная линия 661">
            <a:extLst>
              <a:ext uri="{FF2B5EF4-FFF2-40B4-BE49-F238E27FC236}">
                <a16:creationId xmlns:a16="http://schemas.microsoft.com/office/drawing/2014/main" id="{11CD7300-F771-4CFD-B677-0E1324CD538F}"/>
              </a:ext>
            </a:extLst>
          </p:cNvPr>
          <p:cNvCxnSpPr>
            <a:stCxn id="702" idx="6"/>
            <a:endCxn id="739" idx="2"/>
          </p:cNvCxnSpPr>
          <p:nvPr/>
        </p:nvCxnSpPr>
        <p:spPr>
          <a:xfrm flipV="1">
            <a:off x="5178061" y="4814809"/>
            <a:ext cx="415440" cy="102275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Прямая соединительная линия 662">
            <a:extLst>
              <a:ext uri="{FF2B5EF4-FFF2-40B4-BE49-F238E27FC236}">
                <a16:creationId xmlns:a16="http://schemas.microsoft.com/office/drawing/2014/main" id="{7A1096C4-4EFC-442A-9ECF-1F239B122BFD}"/>
              </a:ext>
            </a:extLst>
          </p:cNvPr>
          <p:cNvCxnSpPr>
            <a:stCxn id="702" idx="6"/>
            <a:endCxn id="740" idx="2"/>
          </p:cNvCxnSpPr>
          <p:nvPr/>
        </p:nvCxnSpPr>
        <p:spPr>
          <a:xfrm flipV="1">
            <a:off x="5178061" y="5213177"/>
            <a:ext cx="415440" cy="62438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Прямая соединительная линия 663">
            <a:extLst>
              <a:ext uri="{FF2B5EF4-FFF2-40B4-BE49-F238E27FC236}">
                <a16:creationId xmlns:a16="http://schemas.microsoft.com/office/drawing/2014/main" id="{1D1A81CC-4F4B-4353-91BC-47D9E9D9D751}"/>
              </a:ext>
            </a:extLst>
          </p:cNvPr>
          <p:cNvCxnSpPr>
            <a:stCxn id="702" idx="6"/>
            <a:endCxn id="741" idx="2"/>
          </p:cNvCxnSpPr>
          <p:nvPr/>
        </p:nvCxnSpPr>
        <p:spPr>
          <a:xfrm flipV="1">
            <a:off x="5178061" y="5611544"/>
            <a:ext cx="415440" cy="22601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Прямая соединительная линия 664">
            <a:extLst>
              <a:ext uri="{FF2B5EF4-FFF2-40B4-BE49-F238E27FC236}">
                <a16:creationId xmlns:a16="http://schemas.microsoft.com/office/drawing/2014/main" id="{494C3337-DD91-4DC1-BF56-CFE6D61B86DF}"/>
              </a:ext>
            </a:extLst>
          </p:cNvPr>
          <p:cNvCxnSpPr>
            <a:cxnSpLocks/>
            <a:stCxn id="731" idx="6"/>
            <a:endCxn id="678" idx="2"/>
          </p:cNvCxnSpPr>
          <p:nvPr/>
        </p:nvCxnSpPr>
        <p:spPr>
          <a:xfrm>
            <a:off x="6632418" y="4638027"/>
            <a:ext cx="430419" cy="19759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>
            <a:extLst>
              <a:ext uri="{FF2B5EF4-FFF2-40B4-BE49-F238E27FC236}">
                <a16:creationId xmlns:a16="http://schemas.microsoft.com/office/drawing/2014/main" id="{F1CEDBF4-2481-4178-A3E9-7BA493E39A3A}"/>
              </a:ext>
            </a:extLst>
          </p:cNvPr>
          <p:cNvCxnSpPr>
            <a:cxnSpLocks/>
            <a:stCxn id="731" idx="6"/>
            <a:endCxn id="679" idx="2"/>
          </p:cNvCxnSpPr>
          <p:nvPr/>
        </p:nvCxnSpPr>
        <p:spPr>
          <a:xfrm>
            <a:off x="6632418" y="4638027"/>
            <a:ext cx="430419" cy="59596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Прямая соединительная линия 666">
            <a:extLst>
              <a:ext uri="{FF2B5EF4-FFF2-40B4-BE49-F238E27FC236}">
                <a16:creationId xmlns:a16="http://schemas.microsoft.com/office/drawing/2014/main" id="{89D99C1F-274D-48FD-AE08-B7C6D6574789}"/>
              </a:ext>
            </a:extLst>
          </p:cNvPr>
          <p:cNvCxnSpPr>
            <a:cxnSpLocks/>
            <a:stCxn id="731" idx="6"/>
            <a:endCxn id="680" idx="2"/>
          </p:cNvCxnSpPr>
          <p:nvPr/>
        </p:nvCxnSpPr>
        <p:spPr>
          <a:xfrm>
            <a:off x="6632418" y="4638027"/>
            <a:ext cx="430419" cy="99432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>
            <a:extLst>
              <a:ext uri="{FF2B5EF4-FFF2-40B4-BE49-F238E27FC236}">
                <a16:creationId xmlns:a16="http://schemas.microsoft.com/office/drawing/2014/main" id="{61B20D97-366A-4DEE-9726-E7240E5AB499}"/>
              </a:ext>
            </a:extLst>
          </p:cNvPr>
          <p:cNvCxnSpPr>
            <a:cxnSpLocks/>
            <a:stCxn id="732" idx="6"/>
            <a:endCxn id="678" idx="2"/>
          </p:cNvCxnSpPr>
          <p:nvPr/>
        </p:nvCxnSpPr>
        <p:spPr>
          <a:xfrm flipV="1">
            <a:off x="6632418" y="4835620"/>
            <a:ext cx="430419" cy="20077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Прямая соединительная линия 668">
            <a:extLst>
              <a:ext uri="{FF2B5EF4-FFF2-40B4-BE49-F238E27FC236}">
                <a16:creationId xmlns:a16="http://schemas.microsoft.com/office/drawing/2014/main" id="{86E96A7E-E74C-42C8-B74E-E0A88A7059F0}"/>
              </a:ext>
            </a:extLst>
          </p:cNvPr>
          <p:cNvCxnSpPr>
            <a:cxnSpLocks/>
            <a:stCxn id="732" idx="6"/>
            <a:endCxn id="679" idx="2"/>
          </p:cNvCxnSpPr>
          <p:nvPr/>
        </p:nvCxnSpPr>
        <p:spPr>
          <a:xfrm>
            <a:off x="6632418" y="5036394"/>
            <a:ext cx="430419" cy="1975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Прямая соединительная линия 669">
            <a:extLst>
              <a:ext uri="{FF2B5EF4-FFF2-40B4-BE49-F238E27FC236}">
                <a16:creationId xmlns:a16="http://schemas.microsoft.com/office/drawing/2014/main" id="{B04CA1D1-46B2-4A91-8DBA-7C70DF18BC59}"/>
              </a:ext>
            </a:extLst>
          </p:cNvPr>
          <p:cNvCxnSpPr>
            <a:cxnSpLocks/>
            <a:stCxn id="732" idx="6"/>
            <a:endCxn id="680" idx="2"/>
          </p:cNvCxnSpPr>
          <p:nvPr/>
        </p:nvCxnSpPr>
        <p:spPr>
          <a:xfrm>
            <a:off x="6632418" y="5036394"/>
            <a:ext cx="430419" cy="59596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Прямая соединительная линия 670">
            <a:extLst>
              <a:ext uri="{FF2B5EF4-FFF2-40B4-BE49-F238E27FC236}">
                <a16:creationId xmlns:a16="http://schemas.microsoft.com/office/drawing/2014/main" id="{4907726E-7D60-439A-9707-3C9196821E3F}"/>
              </a:ext>
            </a:extLst>
          </p:cNvPr>
          <p:cNvCxnSpPr>
            <a:cxnSpLocks/>
            <a:stCxn id="733" idx="6"/>
            <a:endCxn id="678" idx="2"/>
          </p:cNvCxnSpPr>
          <p:nvPr/>
        </p:nvCxnSpPr>
        <p:spPr>
          <a:xfrm flipV="1">
            <a:off x="6632418" y="4835620"/>
            <a:ext cx="430419" cy="59914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Прямая соединительная линия 671">
            <a:extLst>
              <a:ext uri="{FF2B5EF4-FFF2-40B4-BE49-F238E27FC236}">
                <a16:creationId xmlns:a16="http://schemas.microsoft.com/office/drawing/2014/main" id="{687C3C9D-50AB-400E-ACEA-628B02C0BD36}"/>
              </a:ext>
            </a:extLst>
          </p:cNvPr>
          <p:cNvCxnSpPr>
            <a:cxnSpLocks/>
            <a:stCxn id="733" idx="6"/>
            <a:endCxn id="679" idx="2"/>
          </p:cNvCxnSpPr>
          <p:nvPr/>
        </p:nvCxnSpPr>
        <p:spPr>
          <a:xfrm flipV="1">
            <a:off x="6632418" y="5233988"/>
            <a:ext cx="430419" cy="20077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единительная линия 672">
            <a:extLst>
              <a:ext uri="{FF2B5EF4-FFF2-40B4-BE49-F238E27FC236}">
                <a16:creationId xmlns:a16="http://schemas.microsoft.com/office/drawing/2014/main" id="{8512FE4C-18ED-42AF-844C-DFD53B62A3AF}"/>
              </a:ext>
            </a:extLst>
          </p:cNvPr>
          <p:cNvCxnSpPr>
            <a:cxnSpLocks/>
            <a:stCxn id="733" idx="6"/>
            <a:endCxn id="680" idx="2"/>
          </p:cNvCxnSpPr>
          <p:nvPr/>
        </p:nvCxnSpPr>
        <p:spPr>
          <a:xfrm>
            <a:off x="6632418" y="5434762"/>
            <a:ext cx="430419" cy="19759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единительная линия 673">
            <a:extLst>
              <a:ext uri="{FF2B5EF4-FFF2-40B4-BE49-F238E27FC236}">
                <a16:creationId xmlns:a16="http://schemas.microsoft.com/office/drawing/2014/main" id="{E9C4C4F7-FD16-49E0-AF81-C55877A32113}"/>
              </a:ext>
            </a:extLst>
          </p:cNvPr>
          <p:cNvCxnSpPr>
            <a:cxnSpLocks/>
            <a:stCxn id="734" idx="6"/>
            <a:endCxn id="678" idx="2"/>
          </p:cNvCxnSpPr>
          <p:nvPr/>
        </p:nvCxnSpPr>
        <p:spPr>
          <a:xfrm flipV="1">
            <a:off x="6632418" y="4835620"/>
            <a:ext cx="430419" cy="99750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Прямая соединительная линия 674">
            <a:extLst>
              <a:ext uri="{FF2B5EF4-FFF2-40B4-BE49-F238E27FC236}">
                <a16:creationId xmlns:a16="http://schemas.microsoft.com/office/drawing/2014/main" id="{A19C1651-492E-4D18-9BC6-4EF7E473B5A0}"/>
              </a:ext>
            </a:extLst>
          </p:cNvPr>
          <p:cNvCxnSpPr>
            <a:cxnSpLocks/>
            <a:stCxn id="734" idx="6"/>
            <a:endCxn id="679" idx="2"/>
          </p:cNvCxnSpPr>
          <p:nvPr/>
        </p:nvCxnSpPr>
        <p:spPr>
          <a:xfrm flipV="1">
            <a:off x="6632418" y="5233988"/>
            <a:ext cx="430419" cy="59914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Прямая соединительная линия 675">
            <a:extLst>
              <a:ext uri="{FF2B5EF4-FFF2-40B4-BE49-F238E27FC236}">
                <a16:creationId xmlns:a16="http://schemas.microsoft.com/office/drawing/2014/main" id="{1ADF7655-7442-44C6-BA78-07AC05AE12B4}"/>
              </a:ext>
            </a:extLst>
          </p:cNvPr>
          <p:cNvCxnSpPr>
            <a:cxnSpLocks/>
            <a:stCxn id="734" idx="6"/>
            <a:endCxn id="680" idx="2"/>
          </p:cNvCxnSpPr>
          <p:nvPr/>
        </p:nvCxnSpPr>
        <p:spPr>
          <a:xfrm flipV="1">
            <a:off x="6632418" y="5632355"/>
            <a:ext cx="430419" cy="20077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7" name="Группа 676">
            <a:extLst>
              <a:ext uri="{FF2B5EF4-FFF2-40B4-BE49-F238E27FC236}">
                <a16:creationId xmlns:a16="http://schemas.microsoft.com/office/drawing/2014/main" id="{91AC39D2-FEE2-4C0C-9CCD-4EC917538A5E}"/>
              </a:ext>
            </a:extLst>
          </p:cNvPr>
          <p:cNvGrpSpPr/>
          <p:nvPr/>
        </p:nvGrpSpPr>
        <p:grpSpPr>
          <a:xfrm>
            <a:off x="7062837" y="4680412"/>
            <a:ext cx="310415" cy="1107151"/>
            <a:chOff x="632036" y="1211773"/>
            <a:chExt cx="443883" cy="1583185"/>
          </a:xfrm>
          <a:solidFill>
            <a:srgbClr val="CC9900"/>
          </a:solidFill>
        </p:grpSpPr>
        <p:sp>
          <p:nvSpPr>
            <p:cNvPr id="678" name="Овал 677">
              <a:extLst>
                <a:ext uri="{FF2B5EF4-FFF2-40B4-BE49-F238E27FC236}">
                  <a16:creationId xmlns:a16="http://schemas.microsoft.com/office/drawing/2014/main" id="{ED45381D-3B41-445B-B2B9-6EF168305CF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9" name="Овал 678">
              <a:extLst>
                <a:ext uri="{FF2B5EF4-FFF2-40B4-BE49-F238E27FC236}">
                  <a16:creationId xmlns:a16="http://schemas.microsoft.com/office/drawing/2014/main" id="{6A3A3417-0986-4425-A25A-D948DE6D574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0" name="Овал 679">
              <a:extLst>
                <a:ext uri="{FF2B5EF4-FFF2-40B4-BE49-F238E27FC236}">
                  <a16:creationId xmlns:a16="http://schemas.microsoft.com/office/drawing/2014/main" id="{C07F0921-AD56-4069-8A4E-3605942D5829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1" name="Группа 680">
            <a:extLst>
              <a:ext uri="{FF2B5EF4-FFF2-40B4-BE49-F238E27FC236}">
                <a16:creationId xmlns:a16="http://schemas.microsoft.com/office/drawing/2014/main" id="{41BC624D-AC1D-490D-A970-8BA357FBA91A}"/>
              </a:ext>
            </a:extLst>
          </p:cNvPr>
          <p:cNvGrpSpPr/>
          <p:nvPr/>
        </p:nvGrpSpPr>
        <p:grpSpPr>
          <a:xfrm>
            <a:off x="4105246" y="3887801"/>
            <a:ext cx="310416" cy="2687996"/>
            <a:chOff x="6396112" y="760495"/>
            <a:chExt cx="310416" cy="2687996"/>
          </a:xfrm>
          <a:solidFill>
            <a:srgbClr val="CC9900"/>
          </a:solidFill>
        </p:grpSpPr>
        <p:grpSp>
          <p:nvGrpSpPr>
            <p:cNvPr id="682" name="Группа 681">
              <a:extLst>
                <a:ext uri="{FF2B5EF4-FFF2-40B4-BE49-F238E27FC236}">
                  <a16:creationId xmlns:a16="http://schemas.microsoft.com/office/drawing/2014/main" id="{232F85FC-E183-4448-9B39-32B42E9710CD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grpFill/>
          </p:grpSpPr>
          <p:sp>
            <p:nvSpPr>
              <p:cNvPr id="684" name="Овал 683">
                <a:extLst>
                  <a:ext uri="{FF2B5EF4-FFF2-40B4-BE49-F238E27FC236}">
                    <a16:creationId xmlns:a16="http://schemas.microsoft.com/office/drawing/2014/main" id="{F7167C8D-F655-4C13-8904-9410A37A372E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5" name="Овал 684">
                <a:extLst>
                  <a:ext uri="{FF2B5EF4-FFF2-40B4-BE49-F238E27FC236}">
                    <a16:creationId xmlns:a16="http://schemas.microsoft.com/office/drawing/2014/main" id="{1504BB7F-C294-4EEB-A1BE-516D3B559F89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6" name="Овал 685">
                <a:extLst>
                  <a:ext uri="{FF2B5EF4-FFF2-40B4-BE49-F238E27FC236}">
                    <a16:creationId xmlns:a16="http://schemas.microsoft.com/office/drawing/2014/main" id="{4898AAEC-A41C-4E0A-A658-43DDD4DDBDD8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7" name="Овал 686">
                <a:extLst>
                  <a:ext uri="{FF2B5EF4-FFF2-40B4-BE49-F238E27FC236}">
                    <a16:creationId xmlns:a16="http://schemas.microsoft.com/office/drawing/2014/main" id="{F0074069-4A5D-41EF-AFE2-9E6ED60AB439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8" name="Овал 687">
                <a:extLst>
                  <a:ext uri="{FF2B5EF4-FFF2-40B4-BE49-F238E27FC236}">
                    <a16:creationId xmlns:a16="http://schemas.microsoft.com/office/drawing/2014/main" id="{867F93A9-CE05-44FF-9B09-48582ED220D5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9" name="Овал 688">
                <a:extLst>
                  <a:ext uri="{FF2B5EF4-FFF2-40B4-BE49-F238E27FC236}">
                    <a16:creationId xmlns:a16="http://schemas.microsoft.com/office/drawing/2014/main" id="{9B367F58-C447-4DAA-8C40-C0A2E113B902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83" name="Овал 682">
              <a:extLst>
                <a:ext uri="{FF2B5EF4-FFF2-40B4-BE49-F238E27FC236}">
                  <a16:creationId xmlns:a16="http://schemas.microsoft.com/office/drawing/2014/main" id="{77A32075-4C6F-4D33-918C-84F416C308AF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90" name="Прямая соединительная линия 689">
            <a:extLst>
              <a:ext uri="{FF2B5EF4-FFF2-40B4-BE49-F238E27FC236}">
                <a16:creationId xmlns:a16="http://schemas.microsoft.com/office/drawing/2014/main" id="{47F07D16-EE91-4998-BF1C-DBAB9ABE2562}"/>
              </a:ext>
            </a:extLst>
          </p:cNvPr>
          <p:cNvCxnSpPr>
            <a:stCxn id="698" idx="2"/>
            <a:endCxn id="683" idx="6"/>
          </p:cNvCxnSpPr>
          <p:nvPr/>
        </p:nvCxnSpPr>
        <p:spPr>
          <a:xfrm flipH="1">
            <a:off x="4415663" y="4244091"/>
            <a:ext cx="451985" cy="217649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>
            <a:extLst>
              <a:ext uri="{FF2B5EF4-FFF2-40B4-BE49-F238E27FC236}">
                <a16:creationId xmlns:a16="http://schemas.microsoft.com/office/drawing/2014/main" id="{2B0AA62B-D54C-4435-AEC6-C720B335D419}"/>
              </a:ext>
            </a:extLst>
          </p:cNvPr>
          <p:cNvCxnSpPr>
            <a:stCxn id="699" idx="2"/>
            <a:endCxn id="683" idx="6"/>
          </p:cNvCxnSpPr>
          <p:nvPr/>
        </p:nvCxnSpPr>
        <p:spPr>
          <a:xfrm flipH="1">
            <a:off x="4415663" y="4642459"/>
            <a:ext cx="451985" cy="177813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>
            <a:extLst>
              <a:ext uri="{FF2B5EF4-FFF2-40B4-BE49-F238E27FC236}">
                <a16:creationId xmlns:a16="http://schemas.microsoft.com/office/drawing/2014/main" id="{94E62650-06C3-4B81-A215-5092C6804880}"/>
              </a:ext>
            </a:extLst>
          </p:cNvPr>
          <p:cNvCxnSpPr>
            <a:stCxn id="701" idx="2"/>
            <a:endCxn id="683" idx="6"/>
          </p:cNvCxnSpPr>
          <p:nvPr/>
        </p:nvCxnSpPr>
        <p:spPr>
          <a:xfrm flipH="1">
            <a:off x="4415663" y="5439196"/>
            <a:ext cx="451985" cy="98139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Прямая соединительная линия 692">
            <a:extLst>
              <a:ext uri="{FF2B5EF4-FFF2-40B4-BE49-F238E27FC236}">
                <a16:creationId xmlns:a16="http://schemas.microsoft.com/office/drawing/2014/main" id="{1477E2BC-5980-4FF3-9B57-73788CEF2321}"/>
              </a:ext>
            </a:extLst>
          </p:cNvPr>
          <p:cNvCxnSpPr>
            <a:stCxn id="700" idx="2"/>
            <a:endCxn id="683" idx="6"/>
          </p:cNvCxnSpPr>
          <p:nvPr/>
        </p:nvCxnSpPr>
        <p:spPr>
          <a:xfrm flipH="1">
            <a:off x="4415663" y="5040828"/>
            <a:ext cx="451985" cy="137976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единительная линия 693">
            <a:extLst>
              <a:ext uri="{FF2B5EF4-FFF2-40B4-BE49-F238E27FC236}">
                <a16:creationId xmlns:a16="http://schemas.microsoft.com/office/drawing/2014/main" id="{ED6E7981-B6C4-4765-AF0C-35B9237001C0}"/>
              </a:ext>
            </a:extLst>
          </p:cNvPr>
          <p:cNvCxnSpPr>
            <a:stCxn id="702" idx="2"/>
            <a:endCxn id="683" idx="6"/>
          </p:cNvCxnSpPr>
          <p:nvPr/>
        </p:nvCxnSpPr>
        <p:spPr>
          <a:xfrm flipH="1">
            <a:off x="4415663" y="5837561"/>
            <a:ext cx="451985" cy="58302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5" name="Группа 694">
            <a:extLst>
              <a:ext uri="{FF2B5EF4-FFF2-40B4-BE49-F238E27FC236}">
                <a16:creationId xmlns:a16="http://schemas.microsoft.com/office/drawing/2014/main" id="{9A1B0253-076E-45F7-896B-A5B7BD9AB9C2}"/>
              </a:ext>
            </a:extLst>
          </p:cNvPr>
          <p:cNvGrpSpPr/>
          <p:nvPr/>
        </p:nvGrpSpPr>
        <p:grpSpPr>
          <a:xfrm>
            <a:off x="4867646" y="4088885"/>
            <a:ext cx="313060" cy="2298457"/>
            <a:chOff x="7139779" y="1158863"/>
            <a:chExt cx="313060" cy="2298457"/>
          </a:xfrm>
          <a:solidFill>
            <a:srgbClr val="CC9900"/>
          </a:solidFill>
        </p:grpSpPr>
        <p:grpSp>
          <p:nvGrpSpPr>
            <p:cNvPr id="696" name="Группа 695">
              <a:extLst>
                <a:ext uri="{FF2B5EF4-FFF2-40B4-BE49-F238E27FC236}">
                  <a16:creationId xmlns:a16="http://schemas.microsoft.com/office/drawing/2014/main" id="{C8277B3A-128A-44B7-8E6E-EF2A88FCBA16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grpFill/>
          </p:grpSpPr>
          <p:sp>
            <p:nvSpPr>
              <p:cNvPr id="698" name="Овал 697">
                <a:extLst>
                  <a:ext uri="{FF2B5EF4-FFF2-40B4-BE49-F238E27FC236}">
                    <a16:creationId xmlns:a16="http://schemas.microsoft.com/office/drawing/2014/main" id="{55945B18-BCB4-448E-950A-E34490C86252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9" name="Овал 698">
                <a:extLst>
                  <a:ext uri="{FF2B5EF4-FFF2-40B4-BE49-F238E27FC236}">
                    <a16:creationId xmlns:a16="http://schemas.microsoft.com/office/drawing/2014/main" id="{1D6925CA-6794-4011-B367-67840336DDAC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0" name="Овал 699">
                <a:extLst>
                  <a:ext uri="{FF2B5EF4-FFF2-40B4-BE49-F238E27FC236}">
                    <a16:creationId xmlns:a16="http://schemas.microsoft.com/office/drawing/2014/main" id="{DFED64B7-AC0C-4066-B818-3CAA3F994D3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1" name="Овал 700">
                <a:extLst>
                  <a:ext uri="{FF2B5EF4-FFF2-40B4-BE49-F238E27FC236}">
                    <a16:creationId xmlns:a16="http://schemas.microsoft.com/office/drawing/2014/main" id="{DF9ED551-6D92-4DEF-938A-2619FC91332D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2" name="Овал 701">
                <a:extLst>
                  <a:ext uri="{FF2B5EF4-FFF2-40B4-BE49-F238E27FC236}">
                    <a16:creationId xmlns:a16="http://schemas.microsoft.com/office/drawing/2014/main" id="{DDE8434F-4C8D-4508-B810-7FF553DBBC50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97" name="Овал 696">
              <a:extLst>
                <a:ext uri="{FF2B5EF4-FFF2-40B4-BE49-F238E27FC236}">
                  <a16:creationId xmlns:a16="http://schemas.microsoft.com/office/drawing/2014/main" id="{80CA7A86-CCB9-4D23-BEED-016C290B60C5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03" name="Прямая соединительная линия 702">
            <a:extLst>
              <a:ext uri="{FF2B5EF4-FFF2-40B4-BE49-F238E27FC236}">
                <a16:creationId xmlns:a16="http://schemas.microsoft.com/office/drawing/2014/main" id="{052EA34C-44B8-4D49-9C3C-86A0AA2998EB}"/>
              </a:ext>
            </a:extLst>
          </p:cNvPr>
          <p:cNvCxnSpPr>
            <a:stCxn id="684" idx="6"/>
            <a:endCxn id="697" idx="2"/>
          </p:cNvCxnSpPr>
          <p:nvPr/>
        </p:nvCxnSpPr>
        <p:spPr>
          <a:xfrm>
            <a:off x="4415664" y="4043011"/>
            <a:ext cx="454629" cy="21891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Прямая соединительная линия 703">
            <a:extLst>
              <a:ext uri="{FF2B5EF4-FFF2-40B4-BE49-F238E27FC236}">
                <a16:creationId xmlns:a16="http://schemas.microsoft.com/office/drawing/2014/main" id="{68AA9F0D-FDE1-42F5-A598-52B78321AF3E}"/>
              </a:ext>
            </a:extLst>
          </p:cNvPr>
          <p:cNvCxnSpPr>
            <a:stCxn id="697" idx="2"/>
            <a:endCxn id="685" idx="6"/>
          </p:cNvCxnSpPr>
          <p:nvPr/>
        </p:nvCxnSpPr>
        <p:spPr>
          <a:xfrm flipH="1" flipV="1">
            <a:off x="4415664" y="4447690"/>
            <a:ext cx="454629" cy="178444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>
            <a:extLst>
              <a:ext uri="{FF2B5EF4-FFF2-40B4-BE49-F238E27FC236}">
                <a16:creationId xmlns:a16="http://schemas.microsoft.com/office/drawing/2014/main" id="{ABD627DC-53EF-439B-B40C-92CAC1A82D88}"/>
              </a:ext>
            </a:extLst>
          </p:cNvPr>
          <p:cNvCxnSpPr>
            <a:stCxn id="697" idx="2"/>
            <a:endCxn id="686" idx="6"/>
          </p:cNvCxnSpPr>
          <p:nvPr/>
        </p:nvCxnSpPr>
        <p:spPr>
          <a:xfrm flipH="1" flipV="1">
            <a:off x="4415664" y="4833432"/>
            <a:ext cx="454629" cy="139870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Прямая соединительная линия 705">
            <a:extLst>
              <a:ext uri="{FF2B5EF4-FFF2-40B4-BE49-F238E27FC236}">
                <a16:creationId xmlns:a16="http://schemas.microsoft.com/office/drawing/2014/main" id="{B11D8B05-0C71-4111-A492-176367BD6251}"/>
              </a:ext>
            </a:extLst>
          </p:cNvPr>
          <p:cNvCxnSpPr>
            <a:stCxn id="697" idx="2"/>
            <a:endCxn id="687" idx="6"/>
          </p:cNvCxnSpPr>
          <p:nvPr/>
        </p:nvCxnSpPr>
        <p:spPr>
          <a:xfrm flipH="1" flipV="1">
            <a:off x="4415664" y="5238115"/>
            <a:ext cx="454629" cy="99401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Прямая соединительная линия 706">
            <a:extLst>
              <a:ext uri="{FF2B5EF4-FFF2-40B4-BE49-F238E27FC236}">
                <a16:creationId xmlns:a16="http://schemas.microsoft.com/office/drawing/2014/main" id="{057198BD-3528-4F13-B5AB-39D5D17AEC58}"/>
              </a:ext>
            </a:extLst>
          </p:cNvPr>
          <p:cNvCxnSpPr>
            <a:stCxn id="697" idx="2"/>
            <a:endCxn id="688" idx="6"/>
          </p:cNvCxnSpPr>
          <p:nvPr/>
        </p:nvCxnSpPr>
        <p:spPr>
          <a:xfrm flipH="1" flipV="1">
            <a:off x="4415664" y="5633938"/>
            <a:ext cx="454629" cy="5981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Прямая соединительная линия 707">
            <a:extLst>
              <a:ext uri="{FF2B5EF4-FFF2-40B4-BE49-F238E27FC236}">
                <a16:creationId xmlns:a16="http://schemas.microsoft.com/office/drawing/2014/main" id="{040AADAD-BDE2-46ED-B60F-6634BBDA9ABE}"/>
              </a:ext>
            </a:extLst>
          </p:cNvPr>
          <p:cNvCxnSpPr>
            <a:stCxn id="697" idx="2"/>
            <a:endCxn id="689" idx="6"/>
          </p:cNvCxnSpPr>
          <p:nvPr/>
        </p:nvCxnSpPr>
        <p:spPr>
          <a:xfrm flipH="1" flipV="1">
            <a:off x="4415661" y="6035197"/>
            <a:ext cx="454630" cy="19693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Прямая соединительная линия 708">
            <a:extLst>
              <a:ext uri="{FF2B5EF4-FFF2-40B4-BE49-F238E27FC236}">
                <a16:creationId xmlns:a16="http://schemas.microsoft.com/office/drawing/2014/main" id="{9D8F7E70-1AAE-4496-83CD-68D0F59A2728}"/>
              </a:ext>
            </a:extLst>
          </p:cNvPr>
          <p:cNvCxnSpPr>
            <a:stCxn id="697" idx="2"/>
            <a:endCxn id="683" idx="6"/>
          </p:cNvCxnSpPr>
          <p:nvPr/>
        </p:nvCxnSpPr>
        <p:spPr>
          <a:xfrm flipH="1">
            <a:off x="4415661" y="6232134"/>
            <a:ext cx="454630" cy="18845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Прямая соединительная линия 709">
            <a:extLst>
              <a:ext uri="{FF2B5EF4-FFF2-40B4-BE49-F238E27FC236}">
                <a16:creationId xmlns:a16="http://schemas.microsoft.com/office/drawing/2014/main" id="{92D026F3-F15F-4355-990C-1DB21429DFA1}"/>
              </a:ext>
            </a:extLst>
          </p:cNvPr>
          <p:cNvCxnSpPr>
            <a:stCxn id="697" idx="6"/>
            <a:endCxn id="738" idx="2"/>
          </p:cNvCxnSpPr>
          <p:nvPr/>
        </p:nvCxnSpPr>
        <p:spPr>
          <a:xfrm flipV="1">
            <a:off x="5180706" y="4416442"/>
            <a:ext cx="412795" cy="181569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Прямая соединительная линия 710">
            <a:extLst>
              <a:ext uri="{FF2B5EF4-FFF2-40B4-BE49-F238E27FC236}">
                <a16:creationId xmlns:a16="http://schemas.microsoft.com/office/drawing/2014/main" id="{D27DFA0A-63FB-48D0-804F-7DEE629FFF3E}"/>
              </a:ext>
            </a:extLst>
          </p:cNvPr>
          <p:cNvCxnSpPr>
            <a:stCxn id="739" idx="2"/>
            <a:endCxn id="697" idx="6"/>
          </p:cNvCxnSpPr>
          <p:nvPr/>
        </p:nvCxnSpPr>
        <p:spPr>
          <a:xfrm flipH="1">
            <a:off x="5180706" y="4814809"/>
            <a:ext cx="412795" cy="141732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Прямая соединительная линия 711">
            <a:extLst>
              <a:ext uri="{FF2B5EF4-FFF2-40B4-BE49-F238E27FC236}">
                <a16:creationId xmlns:a16="http://schemas.microsoft.com/office/drawing/2014/main" id="{CBC2FE22-6937-4C52-BCC8-9893A7FAB2AC}"/>
              </a:ext>
            </a:extLst>
          </p:cNvPr>
          <p:cNvCxnSpPr>
            <a:stCxn id="740" idx="2"/>
            <a:endCxn id="697" idx="6"/>
          </p:cNvCxnSpPr>
          <p:nvPr/>
        </p:nvCxnSpPr>
        <p:spPr>
          <a:xfrm flipH="1">
            <a:off x="5180706" y="5213177"/>
            <a:ext cx="412795" cy="101895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Прямая соединительная линия 712">
            <a:extLst>
              <a:ext uri="{FF2B5EF4-FFF2-40B4-BE49-F238E27FC236}">
                <a16:creationId xmlns:a16="http://schemas.microsoft.com/office/drawing/2014/main" id="{D452102C-BA8A-4C38-AA08-D653C4205E73}"/>
              </a:ext>
            </a:extLst>
          </p:cNvPr>
          <p:cNvCxnSpPr>
            <a:stCxn id="741" idx="2"/>
            <a:endCxn id="697" idx="6"/>
          </p:cNvCxnSpPr>
          <p:nvPr/>
        </p:nvCxnSpPr>
        <p:spPr>
          <a:xfrm flipH="1">
            <a:off x="5180706" y="5611544"/>
            <a:ext cx="412795" cy="62059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единительная линия 713">
            <a:extLst>
              <a:ext uri="{FF2B5EF4-FFF2-40B4-BE49-F238E27FC236}">
                <a16:creationId xmlns:a16="http://schemas.microsoft.com/office/drawing/2014/main" id="{42C566B2-1B13-4729-A173-D9725C562DA8}"/>
              </a:ext>
            </a:extLst>
          </p:cNvPr>
          <p:cNvCxnSpPr>
            <a:cxnSpLocks/>
            <a:stCxn id="738" idx="6"/>
            <a:endCxn id="731" idx="2"/>
          </p:cNvCxnSpPr>
          <p:nvPr/>
        </p:nvCxnSpPr>
        <p:spPr>
          <a:xfrm>
            <a:off x="5903916" y="4416442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Прямая соединительная линия 714">
            <a:extLst>
              <a:ext uri="{FF2B5EF4-FFF2-40B4-BE49-F238E27FC236}">
                <a16:creationId xmlns:a16="http://schemas.microsoft.com/office/drawing/2014/main" id="{CD50438D-D019-449C-A771-0A987AB40B27}"/>
              </a:ext>
            </a:extLst>
          </p:cNvPr>
          <p:cNvCxnSpPr>
            <a:cxnSpLocks/>
            <a:stCxn id="738" idx="6"/>
            <a:endCxn id="732" idx="2"/>
          </p:cNvCxnSpPr>
          <p:nvPr/>
        </p:nvCxnSpPr>
        <p:spPr>
          <a:xfrm>
            <a:off x="5903916" y="4416442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Прямая соединительная линия 715">
            <a:extLst>
              <a:ext uri="{FF2B5EF4-FFF2-40B4-BE49-F238E27FC236}">
                <a16:creationId xmlns:a16="http://schemas.microsoft.com/office/drawing/2014/main" id="{97157CCD-8662-48D5-9C82-1741BACE49D0}"/>
              </a:ext>
            </a:extLst>
          </p:cNvPr>
          <p:cNvCxnSpPr>
            <a:cxnSpLocks/>
            <a:stCxn id="738" idx="6"/>
            <a:endCxn id="733" idx="2"/>
          </p:cNvCxnSpPr>
          <p:nvPr/>
        </p:nvCxnSpPr>
        <p:spPr>
          <a:xfrm>
            <a:off x="5903916" y="4416442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Прямая соединительная линия 716">
            <a:extLst>
              <a:ext uri="{FF2B5EF4-FFF2-40B4-BE49-F238E27FC236}">
                <a16:creationId xmlns:a16="http://schemas.microsoft.com/office/drawing/2014/main" id="{6BC66893-DE79-418C-8617-3FB372FC4EA8}"/>
              </a:ext>
            </a:extLst>
          </p:cNvPr>
          <p:cNvCxnSpPr>
            <a:cxnSpLocks/>
            <a:stCxn id="738" idx="6"/>
            <a:endCxn id="734" idx="2"/>
          </p:cNvCxnSpPr>
          <p:nvPr/>
        </p:nvCxnSpPr>
        <p:spPr>
          <a:xfrm>
            <a:off x="5903916" y="4416442"/>
            <a:ext cx="418087" cy="14166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единительная линия 717">
            <a:extLst>
              <a:ext uri="{FF2B5EF4-FFF2-40B4-BE49-F238E27FC236}">
                <a16:creationId xmlns:a16="http://schemas.microsoft.com/office/drawing/2014/main" id="{2429EF9E-B390-4A43-A2F0-B83580223D75}"/>
              </a:ext>
            </a:extLst>
          </p:cNvPr>
          <p:cNvCxnSpPr>
            <a:cxnSpLocks/>
            <a:stCxn id="739" idx="6"/>
            <a:endCxn id="731" idx="2"/>
          </p:cNvCxnSpPr>
          <p:nvPr/>
        </p:nvCxnSpPr>
        <p:spPr>
          <a:xfrm flipV="1">
            <a:off x="5903916" y="4638027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Прямая соединительная линия 718">
            <a:extLst>
              <a:ext uri="{FF2B5EF4-FFF2-40B4-BE49-F238E27FC236}">
                <a16:creationId xmlns:a16="http://schemas.microsoft.com/office/drawing/2014/main" id="{8F869B40-1251-4C61-8541-FEF749AFB80A}"/>
              </a:ext>
            </a:extLst>
          </p:cNvPr>
          <p:cNvCxnSpPr>
            <a:cxnSpLocks/>
            <a:stCxn id="739" idx="6"/>
            <a:endCxn id="732" idx="2"/>
          </p:cNvCxnSpPr>
          <p:nvPr/>
        </p:nvCxnSpPr>
        <p:spPr>
          <a:xfrm>
            <a:off x="5903916" y="4814809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единительная линия 719">
            <a:extLst>
              <a:ext uri="{FF2B5EF4-FFF2-40B4-BE49-F238E27FC236}">
                <a16:creationId xmlns:a16="http://schemas.microsoft.com/office/drawing/2014/main" id="{E968BF11-CD2B-4436-B253-D61A3CE653E4}"/>
              </a:ext>
            </a:extLst>
          </p:cNvPr>
          <p:cNvCxnSpPr>
            <a:cxnSpLocks/>
            <a:stCxn id="739" idx="6"/>
            <a:endCxn id="733" idx="2"/>
          </p:cNvCxnSpPr>
          <p:nvPr/>
        </p:nvCxnSpPr>
        <p:spPr>
          <a:xfrm>
            <a:off x="5903916" y="4814809"/>
            <a:ext cx="418087" cy="61995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Прямая соединительная линия 720">
            <a:extLst>
              <a:ext uri="{FF2B5EF4-FFF2-40B4-BE49-F238E27FC236}">
                <a16:creationId xmlns:a16="http://schemas.microsoft.com/office/drawing/2014/main" id="{8B50D986-53E1-462D-A55A-5B8408602935}"/>
              </a:ext>
            </a:extLst>
          </p:cNvPr>
          <p:cNvCxnSpPr>
            <a:cxnSpLocks/>
            <a:stCxn id="739" idx="6"/>
            <a:endCxn id="734" idx="2"/>
          </p:cNvCxnSpPr>
          <p:nvPr/>
        </p:nvCxnSpPr>
        <p:spPr>
          <a:xfrm>
            <a:off x="5903916" y="4814809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Прямая соединительная линия 721">
            <a:extLst>
              <a:ext uri="{FF2B5EF4-FFF2-40B4-BE49-F238E27FC236}">
                <a16:creationId xmlns:a16="http://schemas.microsoft.com/office/drawing/2014/main" id="{A75973BE-56A5-4BE0-B32C-D3F0C45A9B13}"/>
              </a:ext>
            </a:extLst>
          </p:cNvPr>
          <p:cNvCxnSpPr>
            <a:cxnSpLocks/>
            <a:stCxn id="740" idx="6"/>
            <a:endCxn id="731" idx="2"/>
          </p:cNvCxnSpPr>
          <p:nvPr/>
        </p:nvCxnSpPr>
        <p:spPr>
          <a:xfrm flipV="1">
            <a:off x="5903916" y="4638027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единительная линия 722">
            <a:extLst>
              <a:ext uri="{FF2B5EF4-FFF2-40B4-BE49-F238E27FC236}">
                <a16:creationId xmlns:a16="http://schemas.microsoft.com/office/drawing/2014/main" id="{7AC99389-F888-4BFD-B46C-54ACDE9AF60A}"/>
              </a:ext>
            </a:extLst>
          </p:cNvPr>
          <p:cNvCxnSpPr>
            <a:cxnSpLocks/>
            <a:stCxn id="740" idx="6"/>
            <a:endCxn id="732" idx="2"/>
          </p:cNvCxnSpPr>
          <p:nvPr/>
        </p:nvCxnSpPr>
        <p:spPr>
          <a:xfrm flipV="1">
            <a:off x="5903916" y="5036394"/>
            <a:ext cx="418087" cy="1767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Прямая соединительная линия 723">
            <a:extLst>
              <a:ext uri="{FF2B5EF4-FFF2-40B4-BE49-F238E27FC236}">
                <a16:creationId xmlns:a16="http://schemas.microsoft.com/office/drawing/2014/main" id="{0B27458A-E8AA-4A12-AE5E-DEF228EB1724}"/>
              </a:ext>
            </a:extLst>
          </p:cNvPr>
          <p:cNvCxnSpPr>
            <a:cxnSpLocks/>
            <a:stCxn id="740" idx="6"/>
            <a:endCxn id="733" idx="2"/>
          </p:cNvCxnSpPr>
          <p:nvPr/>
        </p:nvCxnSpPr>
        <p:spPr>
          <a:xfrm>
            <a:off x="5903916" y="5213177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Прямая соединительная линия 724">
            <a:extLst>
              <a:ext uri="{FF2B5EF4-FFF2-40B4-BE49-F238E27FC236}">
                <a16:creationId xmlns:a16="http://schemas.microsoft.com/office/drawing/2014/main" id="{03C97291-74A4-4E6A-8DA0-C6D892786E27}"/>
              </a:ext>
            </a:extLst>
          </p:cNvPr>
          <p:cNvCxnSpPr>
            <a:cxnSpLocks/>
            <a:stCxn id="740" idx="6"/>
            <a:endCxn id="734" idx="2"/>
          </p:cNvCxnSpPr>
          <p:nvPr/>
        </p:nvCxnSpPr>
        <p:spPr>
          <a:xfrm>
            <a:off x="5903916" y="5213177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Прямая соединительная линия 725">
            <a:extLst>
              <a:ext uri="{FF2B5EF4-FFF2-40B4-BE49-F238E27FC236}">
                <a16:creationId xmlns:a16="http://schemas.microsoft.com/office/drawing/2014/main" id="{11FC914C-74DB-4EC0-B2FE-D3234DC34F87}"/>
              </a:ext>
            </a:extLst>
          </p:cNvPr>
          <p:cNvCxnSpPr>
            <a:cxnSpLocks/>
            <a:stCxn id="741" idx="6"/>
            <a:endCxn id="731" idx="2"/>
          </p:cNvCxnSpPr>
          <p:nvPr/>
        </p:nvCxnSpPr>
        <p:spPr>
          <a:xfrm flipV="1">
            <a:off x="5903916" y="4638027"/>
            <a:ext cx="418087" cy="9735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Прямая соединительная линия 726">
            <a:extLst>
              <a:ext uri="{FF2B5EF4-FFF2-40B4-BE49-F238E27FC236}">
                <a16:creationId xmlns:a16="http://schemas.microsoft.com/office/drawing/2014/main" id="{9EE5B94F-52A8-40E9-A5F1-5D103469F908}"/>
              </a:ext>
            </a:extLst>
          </p:cNvPr>
          <p:cNvCxnSpPr>
            <a:cxnSpLocks/>
            <a:stCxn id="741" idx="6"/>
            <a:endCxn id="732" idx="2"/>
          </p:cNvCxnSpPr>
          <p:nvPr/>
        </p:nvCxnSpPr>
        <p:spPr>
          <a:xfrm flipV="1">
            <a:off x="5903916" y="5036394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Прямая соединительная линия 727">
            <a:extLst>
              <a:ext uri="{FF2B5EF4-FFF2-40B4-BE49-F238E27FC236}">
                <a16:creationId xmlns:a16="http://schemas.microsoft.com/office/drawing/2014/main" id="{124CBC40-386B-4668-9724-1D1BD2DF58DB}"/>
              </a:ext>
            </a:extLst>
          </p:cNvPr>
          <p:cNvCxnSpPr>
            <a:cxnSpLocks/>
            <a:stCxn id="741" idx="6"/>
            <a:endCxn id="733" idx="2"/>
          </p:cNvCxnSpPr>
          <p:nvPr/>
        </p:nvCxnSpPr>
        <p:spPr>
          <a:xfrm flipV="1">
            <a:off x="5903916" y="5434762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единительная линия 728">
            <a:extLst>
              <a:ext uri="{FF2B5EF4-FFF2-40B4-BE49-F238E27FC236}">
                <a16:creationId xmlns:a16="http://schemas.microsoft.com/office/drawing/2014/main" id="{5F918325-6860-4FF2-8AC1-B0F02488D89F}"/>
              </a:ext>
            </a:extLst>
          </p:cNvPr>
          <p:cNvCxnSpPr>
            <a:cxnSpLocks/>
            <a:stCxn id="741" idx="6"/>
            <a:endCxn id="734" idx="2"/>
          </p:cNvCxnSpPr>
          <p:nvPr/>
        </p:nvCxnSpPr>
        <p:spPr>
          <a:xfrm>
            <a:off x="5903916" y="5611544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Группа 729">
            <a:extLst>
              <a:ext uri="{FF2B5EF4-FFF2-40B4-BE49-F238E27FC236}">
                <a16:creationId xmlns:a16="http://schemas.microsoft.com/office/drawing/2014/main" id="{1E7D9F21-5F67-4D36-96FF-B172F17D309F}"/>
              </a:ext>
            </a:extLst>
          </p:cNvPr>
          <p:cNvGrpSpPr/>
          <p:nvPr/>
        </p:nvGrpSpPr>
        <p:grpSpPr>
          <a:xfrm>
            <a:off x="6322003" y="4482819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731" name="Овал 730">
              <a:extLst>
                <a:ext uri="{FF2B5EF4-FFF2-40B4-BE49-F238E27FC236}">
                  <a16:creationId xmlns:a16="http://schemas.microsoft.com/office/drawing/2014/main" id="{622A24CA-9B83-49B6-9361-F6EC8B9D016E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2" name="Овал 731">
              <a:extLst>
                <a:ext uri="{FF2B5EF4-FFF2-40B4-BE49-F238E27FC236}">
                  <a16:creationId xmlns:a16="http://schemas.microsoft.com/office/drawing/2014/main" id="{D4AB34C4-B2DD-4165-9AAE-355C47DA9DBD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3" name="Овал 732">
              <a:extLst>
                <a:ext uri="{FF2B5EF4-FFF2-40B4-BE49-F238E27FC236}">
                  <a16:creationId xmlns:a16="http://schemas.microsoft.com/office/drawing/2014/main" id="{6CEC0457-5252-43DA-8F64-C0BAB53A290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4" name="Овал 733">
              <a:extLst>
                <a:ext uri="{FF2B5EF4-FFF2-40B4-BE49-F238E27FC236}">
                  <a16:creationId xmlns:a16="http://schemas.microsoft.com/office/drawing/2014/main" id="{24D49A36-6D93-40D8-BFDF-0472A5A12674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5" name="Группа 734">
            <a:extLst>
              <a:ext uri="{FF2B5EF4-FFF2-40B4-BE49-F238E27FC236}">
                <a16:creationId xmlns:a16="http://schemas.microsoft.com/office/drawing/2014/main" id="{4C12A9A4-4BB1-4944-9577-44B677F36610}"/>
              </a:ext>
            </a:extLst>
          </p:cNvPr>
          <p:cNvGrpSpPr/>
          <p:nvPr/>
        </p:nvGrpSpPr>
        <p:grpSpPr>
          <a:xfrm>
            <a:off x="5593501" y="4261234"/>
            <a:ext cx="313296" cy="1883340"/>
            <a:chOff x="2219336" y="4101020"/>
            <a:chExt cx="313296" cy="1883340"/>
          </a:xfrm>
          <a:solidFill>
            <a:srgbClr val="CC9900"/>
          </a:solidFill>
        </p:grpSpPr>
        <p:grpSp>
          <p:nvGrpSpPr>
            <p:cNvPr id="736" name="Группа 735">
              <a:extLst>
                <a:ext uri="{FF2B5EF4-FFF2-40B4-BE49-F238E27FC236}">
                  <a16:creationId xmlns:a16="http://schemas.microsoft.com/office/drawing/2014/main" id="{00AF4446-9984-4291-A3B0-3BFA49F80FD6}"/>
                </a:ext>
              </a:extLst>
            </p:cNvPr>
            <p:cNvGrpSpPr/>
            <p:nvPr/>
          </p:nvGrpSpPr>
          <p:grpSpPr>
            <a:xfrm>
              <a:off x="2219336" y="4101020"/>
              <a:ext cx="310415" cy="1505518"/>
              <a:chOff x="632036" y="1211773"/>
              <a:chExt cx="443883" cy="2152836"/>
            </a:xfrm>
            <a:grpFill/>
          </p:grpSpPr>
          <p:sp>
            <p:nvSpPr>
              <p:cNvPr id="738" name="Овал 737">
                <a:extLst>
                  <a:ext uri="{FF2B5EF4-FFF2-40B4-BE49-F238E27FC236}">
                    <a16:creationId xmlns:a16="http://schemas.microsoft.com/office/drawing/2014/main" id="{06CF1460-5A47-4499-BCBC-294696A3570E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9" name="Овал 738">
                <a:extLst>
                  <a:ext uri="{FF2B5EF4-FFF2-40B4-BE49-F238E27FC236}">
                    <a16:creationId xmlns:a16="http://schemas.microsoft.com/office/drawing/2014/main" id="{5F5A948F-1D9A-4729-A834-49D8D3D4AA7E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0" name="Овал 739">
                <a:extLst>
                  <a:ext uri="{FF2B5EF4-FFF2-40B4-BE49-F238E27FC236}">
                    <a16:creationId xmlns:a16="http://schemas.microsoft.com/office/drawing/2014/main" id="{F94926A0-B0D4-456F-9F60-51F59E3423A0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1" name="Овал 740">
                <a:extLst>
                  <a:ext uri="{FF2B5EF4-FFF2-40B4-BE49-F238E27FC236}">
                    <a16:creationId xmlns:a16="http://schemas.microsoft.com/office/drawing/2014/main" id="{D2C8894A-7266-41AA-BFDF-CC20C05D9833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solidFill>
                <a:srgbClr val="3333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37" name="Овал 736">
              <a:extLst>
                <a:ext uri="{FF2B5EF4-FFF2-40B4-BE49-F238E27FC236}">
                  <a16:creationId xmlns:a16="http://schemas.microsoft.com/office/drawing/2014/main" id="{C451BB01-7892-4EF3-893F-1D5A8E4B5DB8}"/>
                </a:ext>
              </a:extLst>
            </p:cNvPr>
            <p:cNvSpPr/>
            <p:nvPr/>
          </p:nvSpPr>
          <p:spPr>
            <a:xfrm>
              <a:off x="2222217" y="567394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42" name="Прямая соединительная линия 741">
            <a:extLst>
              <a:ext uri="{FF2B5EF4-FFF2-40B4-BE49-F238E27FC236}">
                <a16:creationId xmlns:a16="http://schemas.microsoft.com/office/drawing/2014/main" id="{515A83A9-7C6B-4E73-92A0-75312BE69477}"/>
              </a:ext>
            </a:extLst>
          </p:cNvPr>
          <p:cNvCxnSpPr>
            <a:stCxn id="731" idx="2"/>
            <a:endCxn id="737" idx="6"/>
          </p:cNvCxnSpPr>
          <p:nvPr/>
        </p:nvCxnSpPr>
        <p:spPr>
          <a:xfrm flipH="1">
            <a:off x="5906797" y="4638027"/>
            <a:ext cx="415206" cy="135133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единительная линия 742">
            <a:extLst>
              <a:ext uri="{FF2B5EF4-FFF2-40B4-BE49-F238E27FC236}">
                <a16:creationId xmlns:a16="http://schemas.microsoft.com/office/drawing/2014/main" id="{D3CF1154-1B67-4A71-97D1-7E8E31E75AEA}"/>
              </a:ext>
            </a:extLst>
          </p:cNvPr>
          <p:cNvCxnSpPr>
            <a:stCxn id="732" idx="2"/>
            <a:endCxn id="737" idx="6"/>
          </p:cNvCxnSpPr>
          <p:nvPr/>
        </p:nvCxnSpPr>
        <p:spPr>
          <a:xfrm flipH="1">
            <a:off x="5906797" y="5036394"/>
            <a:ext cx="415206" cy="95297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Прямая соединительная линия 743">
            <a:extLst>
              <a:ext uri="{FF2B5EF4-FFF2-40B4-BE49-F238E27FC236}">
                <a16:creationId xmlns:a16="http://schemas.microsoft.com/office/drawing/2014/main" id="{B398B3FA-FBAE-4A9B-9E41-87E8C4CDBBFC}"/>
              </a:ext>
            </a:extLst>
          </p:cNvPr>
          <p:cNvCxnSpPr>
            <a:stCxn id="733" idx="2"/>
            <a:endCxn id="737" idx="6"/>
          </p:cNvCxnSpPr>
          <p:nvPr/>
        </p:nvCxnSpPr>
        <p:spPr>
          <a:xfrm flipH="1">
            <a:off x="5906797" y="5434762"/>
            <a:ext cx="415206" cy="5546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Прямая соединительная линия 744">
            <a:extLst>
              <a:ext uri="{FF2B5EF4-FFF2-40B4-BE49-F238E27FC236}">
                <a16:creationId xmlns:a16="http://schemas.microsoft.com/office/drawing/2014/main" id="{2FAD48ED-D578-4BA4-A336-A5366C0AC8C5}"/>
              </a:ext>
            </a:extLst>
          </p:cNvPr>
          <p:cNvCxnSpPr>
            <a:stCxn id="734" idx="2"/>
            <a:endCxn id="737" idx="6"/>
          </p:cNvCxnSpPr>
          <p:nvPr/>
        </p:nvCxnSpPr>
        <p:spPr>
          <a:xfrm flipH="1">
            <a:off x="5906797" y="5833129"/>
            <a:ext cx="415206" cy="1562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единительная линия 745">
            <a:extLst>
              <a:ext uri="{FF2B5EF4-FFF2-40B4-BE49-F238E27FC236}">
                <a16:creationId xmlns:a16="http://schemas.microsoft.com/office/drawing/2014/main" id="{3602D57C-4608-49CE-8051-4D423EBF8605}"/>
              </a:ext>
            </a:extLst>
          </p:cNvPr>
          <p:cNvCxnSpPr>
            <a:stCxn id="698" idx="6"/>
            <a:endCxn id="737" idx="2"/>
          </p:cNvCxnSpPr>
          <p:nvPr/>
        </p:nvCxnSpPr>
        <p:spPr>
          <a:xfrm>
            <a:off x="5178061" y="4244093"/>
            <a:ext cx="418321" cy="17452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Прямая соединительная линия 746">
            <a:extLst>
              <a:ext uri="{FF2B5EF4-FFF2-40B4-BE49-F238E27FC236}">
                <a16:creationId xmlns:a16="http://schemas.microsoft.com/office/drawing/2014/main" id="{6750D3AC-4184-4012-8590-92098633E535}"/>
              </a:ext>
            </a:extLst>
          </p:cNvPr>
          <p:cNvCxnSpPr>
            <a:stCxn id="699" idx="6"/>
            <a:endCxn id="737" idx="2"/>
          </p:cNvCxnSpPr>
          <p:nvPr/>
        </p:nvCxnSpPr>
        <p:spPr>
          <a:xfrm>
            <a:off x="5178061" y="4642461"/>
            <a:ext cx="418321" cy="134690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единительная линия 747">
            <a:extLst>
              <a:ext uri="{FF2B5EF4-FFF2-40B4-BE49-F238E27FC236}">
                <a16:creationId xmlns:a16="http://schemas.microsoft.com/office/drawing/2014/main" id="{6387EC8C-DC2D-49F8-94C3-05456E5D734E}"/>
              </a:ext>
            </a:extLst>
          </p:cNvPr>
          <p:cNvCxnSpPr>
            <a:stCxn id="700" idx="6"/>
            <a:endCxn id="737" idx="2"/>
          </p:cNvCxnSpPr>
          <p:nvPr/>
        </p:nvCxnSpPr>
        <p:spPr>
          <a:xfrm>
            <a:off x="5178061" y="5040828"/>
            <a:ext cx="418321" cy="94853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единительная линия 748">
            <a:extLst>
              <a:ext uri="{FF2B5EF4-FFF2-40B4-BE49-F238E27FC236}">
                <a16:creationId xmlns:a16="http://schemas.microsoft.com/office/drawing/2014/main" id="{032E3A54-4F29-4182-8013-238F48039A58}"/>
              </a:ext>
            </a:extLst>
          </p:cNvPr>
          <p:cNvCxnSpPr>
            <a:stCxn id="701" idx="6"/>
            <a:endCxn id="737" idx="2"/>
          </p:cNvCxnSpPr>
          <p:nvPr/>
        </p:nvCxnSpPr>
        <p:spPr>
          <a:xfrm>
            <a:off x="5178061" y="5439196"/>
            <a:ext cx="418321" cy="55017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Прямая соединительная линия 749">
            <a:extLst>
              <a:ext uri="{FF2B5EF4-FFF2-40B4-BE49-F238E27FC236}">
                <a16:creationId xmlns:a16="http://schemas.microsoft.com/office/drawing/2014/main" id="{CD4D1D2C-12A5-4E27-B7CA-B64F44BF827B}"/>
              </a:ext>
            </a:extLst>
          </p:cNvPr>
          <p:cNvCxnSpPr>
            <a:stCxn id="702" idx="6"/>
            <a:endCxn id="737" idx="2"/>
          </p:cNvCxnSpPr>
          <p:nvPr/>
        </p:nvCxnSpPr>
        <p:spPr>
          <a:xfrm>
            <a:off x="5178061" y="5837563"/>
            <a:ext cx="418321" cy="15180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Прямая соединительная линия 750">
            <a:extLst>
              <a:ext uri="{FF2B5EF4-FFF2-40B4-BE49-F238E27FC236}">
                <a16:creationId xmlns:a16="http://schemas.microsoft.com/office/drawing/2014/main" id="{E1E5346A-6B50-484C-8D05-146DF446AA1A}"/>
              </a:ext>
            </a:extLst>
          </p:cNvPr>
          <p:cNvCxnSpPr>
            <a:stCxn id="697" idx="6"/>
            <a:endCxn id="737" idx="2"/>
          </p:cNvCxnSpPr>
          <p:nvPr/>
        </p:nvCxnSpPr>
        <p:spPr>
          <a:xfrm flipV="1">
            <a:off x="5180706" y="5989366"/>
            <a:ext cx="415676" cy="24276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Прямоугольник 751">
            <a:extLst>
              <a:ext uri="{FF2B5EF4-FFF2-40B4-BE49-F238E27FC236}">
                <a16:creationId xmlns:a16="http://schemas.microsoft.com/office/drawing/2014/main" id="{B183E2FA-976A-473E-9794-4673CDF402C8}"/>
              </a:ext>
            </a:extLst>
          </p:cNvPr>
          <p:cNvSpPr/>
          <p:nvPr/>
        </p:nvSpPr>
        <p:spPr>
          <a:xfrm>
            <a:off x="6541438" y="4339611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6027EC75-6A29-4BDF-994D-8ADD14B34298}"/>
              </a:ext>
            </a:extLst>
          </p:cNvPr>
          <p:cNvSpPr/>
          <p:nvPr/>
        </p:nvSpPr>
        <p:spPr>
          <a:xfrm>
            <a:off x="4336133" y="3986331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4" name="Прямоугольник 753">
            <a:extLst>
              <a:ext uri="{FF2B5EF4-FFF2-40B4-BE49-F238E27FC236}">
                <a16:creationId xmlns:a16="http://schemas.microsoft.com/office/drawing/2014/main" id="{A84A1698-C10E-4203-83F2-96251BC84A68}"/>
              </a:ext>
            </a:extLst>
          </p:cNvPr>
          <p:cNvSpPr/>
          <p:nvPr/>
        </p:nvSpPr>
        <p:spPr>
          <a:xfrm>
            <a:off x="5025162" y="4116576"/>
            <a:ext cx="730274" cy="2262628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0583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4893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2015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19138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1939339" y="2901102"/>
            <a:ext cx="123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8418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8418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8418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8418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8418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8418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8418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8418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8418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8418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8418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8418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8418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8418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8418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8418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8418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8418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8418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8418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8418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8418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8418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8418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8418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8418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8418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8418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8418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8418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8418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8418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06D0D2F-3D4D-4ADE-9387-0AB301372FEE}"/>
              </a:ext>
            </a:extLst>
          </p:cNvPr>
          <p:cNvCxnSpPr>
            <a:stCxn id="227" idx="6"/>
            <a:endCxn id="233" idx="2"/>
          </p:cNvCxnSpPr>
          <p:nvPr/>
        </p:nvCxnSpPr>
        <p:spPr>
          <a:xfrm flipV="1">
            <a:off x="8418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5541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5541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5541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5541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5541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5541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5541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5541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5541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5541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5541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5541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5541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5314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2437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19559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919A674-4B22-43F8-B3F2-E0A07759B1C0}"/>
              </a:ext>
            </a:extLst>
          </p:cNvPr>
          <p:cNvSpPr txBox="1"/>
          <p:nvPr/>
        </p:nvSpPr>
        <p:spPr>
          <a:xfrm>
            <a:off x="2060981" y="6106512"/>
            <a:ext cx="11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5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654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C047E1-8585-44CC-AB87-0549892965A0}"/>
              </a:ext>
            </a:extLst>
          </p:cNvPr>
          <p:cNvSpPr txBox="1"/>
          <p:nvPr/>
        </p:nvSpPr>
        <p:spPr>
          <a:xfrm>
            <a:off x="4065669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98D3252-DEC2-46FD-984A-A98425851D5C}"/>
              </a:ext>
            </a:extLst>
          </p:cNvPr>
          <p:cNvSpPr txBox="1"/>
          <p:nvPr/>
        </p:nvSpPr>
        <p:spPr>
          <a:xfrm>
            <a:off x="477790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3B26A36-DF95-4804-800B-AF40EFAFAEE0}"/>
              </a:ext>
            </a:extLst>
          </p:cNvPr>
          <p:cNvSpPr txBox="1"/>
          <p:nvPr/>
        </p:nvSpPr>
        <p:spPr>
          <a:xfrm>
            <a:off x="5490141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2B01DF51-1C08-4192-825A-6A31F86D2401}"/>
              </a:ext>
            </a:extLst>
          </p:cNvPr>
          <p:cNvSpPr txBox="1"/>
          <p:nvPr/>
        </p:nvSpPr>
        <p:spPr>
          <a:xfrm>
            <a:off x="5436311" y="3191738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y753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dmnc 0,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8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14" name="Прямая соединительная линия 413">
            <a:extLst>
              <a:ext uri="{FF2B5EF4-FFF2-40B4-BE49-F238E27FC236}">
                <a16:creationId xmlns:a16="http://schemas.microsoft.com/office/drawing/2014/main" id="{F12882C0-1437-463C-BAC3-17AB4546F354}"/>
              </a:ext>
            </a:extLst>
          </p:cNvPr>
          <p:cNvCxnSpPr>
            <a:stCxn id="465" idx="6"/>
            <a:endCxn id="473" idx="2"/>
          </p:cNvCxnSpPr>
          <p:nvPr/>
        </p:nvCxnSpPr>
        <p:spPr>
          <a:xfrm>
            <a:off x="4418208" y="90381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>
            <a:extLst>
              <a:ext uri="{FF2B5EF4-FFF2-40B4-BE49-F238E27FC236}">
                <a16:creationId xmlns:a16="http://schemas.microsoft.com/office/drawing/2014/main" id="{269DBF64-23D9-4EF1-9B4F-33685E5DD5C1}"/>
              </a:ext>
            </a:extLst>
          </p:cNvPr>
          <p:cNvCxnSpPr>
            <a:stCxn id="465" idx="6"/>
            <a:endCxn id="474" idx="2"/>
          </p:cNvCxnSpPr>
          <p:nvPr/>
        </p:nvCxnSpPr>
        <p:spPr>
          <a:xfrm>
            <a:off x="4418208" y="903818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527E82E3-2320-4328-8896-B06E60147F1A}"/>
              </a:ext>
            </a:extLst>
          </p:cNvPr>
          <p:cNvCxnSpPr>
            <a:stCxn id="465" idx="6"/>
            <a:endCxn id="475" idx="2"/>
          </p:cNvCxnSpPr>
          <p:nvPr/>
        </p:nvCxnSpPr>
        <p:spPr>
          <a:xfrm>
            <a:off x="4418208" y="903818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7CD38181-7FA9-4E09-966E-BA489A2CC46E}"/>
              </a:ext>
            </a:extLst>
          </p:cNvPr>
          <p:cNvCxnSpPr>
            <a:stCxn id="465" idx="6"/>
            <a:endCxn id="476" idx="2"/>
          </p:cNvCxnSpPr>
          <p:nvPr/>
        </p:nvCxnSpPr>
        <p:spPr>
          <a:xfrm>
            <a:off x="4418208" y="903818"/>
            <a:ext cx="401821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E3441BBB-13CC-4C4D-9F8D-2099D90270B9}"/>
              </a:ext>
            </a:extLst>
          </p:cNvPr>
          <p:cNvCxnSpPr>
            <a:stCxn id="465" idx="6"/>
            <a:endCxn id="477" idx="2"/>
          </p:cNvCxnSpPr>
          <p:nvPr/>
        </p:nvCxnSpPr>
        <p:spPr>
          <a:xfrm>
            <a:off x="4418208" y="903818"/>
            <a:ext cx="401821" cy="199183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B459F085-E69C-446A-B5A4-87BE35336C6D}"/>
              </a:ext>
            </a:extLst>
          </p:cNvPr>
          <p:cNvCxnSpPr>
            <a:stCxn id="466" idx="6"/>
            <a:endCxn id="473" idx="2"/>
          </p:cNvCxnSpPr>
          <p:nvPr/>
        </p:nvCxnSpPr>
        <p:spPr>
          <a:xfrm flipV="1">
            <a:off x="4418208" y="130218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D5A3071F-50CF-405F-90C5-28DF66497A9B}"/>
              </a:ext>
            </a:extLst>
          </p:cNvPr>
          <p:cNvCxnSpPr>
            <a:stCxn id="466" idx="6"/>
            <a:endCxn id="474" idx="2"/>
          </p:cNvCxnSpPr>
          <p:nvPr/>
        </p:nvCxnSpPr>
        <p:spPr>
          <a:xfrm>
            <a:off x="4418208" y="1302186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876E6881-2AC1-4C34-9ECF-78C85ABF6F0C}"/>
              </a:ext>
            </a:extLst>
          </p:cNvPr>
          <p:cNvCxnSpPr>
            <a:stCxn id="466" idx="6"/>
            <a:endCxn id="475" idx="2"/>
          </p:cNvCxnSpPr>
          <p:nvPr/>
        </p:nvCxnSpPr>
        <p:spPr>
          <a:xfrm>
            <a:off x="4418208" y="1302186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C344089B-CF13-4BB2-884B-1556768D9896}"/>
              </a:ext>
            </a:extLst>
          </p:cNvPr>
          <p:cNvCxnSpPr>
            <a:stCxn id="466" idx="6"/>
            <a:endCxn id="476" idx="2"/>
          </p:cNvCxnSpPr>
          <p:nvPr/>
        </p:nvCxnSpPr>
        <p:spPr>
          <a:xfrm>
            <a:off x="4418208" y="1302186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A402B545-1160-4BFF-948C-37A3C62434BA}"/>
              </a:ext>
            </a:extLst>
          </p:cNvPr>
          <p:cNvCxnSpPr>
            <a:stCxn id="466" idx="6"/>
            <a:endCxn id="477" idx="2"/>
          </p:cNvCxnSpPr>
          <p:nvPr/>
        </p:nvCxnSpPr>
        <p:spPr>
          <a:xfrm>
            <a:off x="4418208" y="1302186"/>
            <a:ext cx="401821" cy="159346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единительная линия 423">
            <a:extLst>
              <a:ext uri="{FF2B5EF4-FFF2-40B4-BE49-F238E27FC236}">
                <a16:creationId xmlns:a16="http://schemas.microsoft.com/office/drawing/2014/main" id="{D421EA0A-2732-44B3-8A2C-9277109C0610}"/>
              </a:ext>
            </a:extLst>
          </p:cNvPr>
          <p:cNvCxnSpPr>
            <a:stCxn id="467" idx="6"/>
            <a:endCxn id="473" idx="2"/>
          </p:cNvCxnSpPr>
          <p:nvPr/>
        </p:nvCxnSpPr>
        <p:spPr>
          <a:xfrm flipV="1">
            <a:off x="4418208" y="1302185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единительная линия 424">
            <a:extLst>
              <a:ext uri="{FF2B5EF4-FFF2-40B4-BE49-F238E27FC236}">
                <a16:creationId xmlns:a16="http://schemas.microsoft.com/office/drawing/2014/main" id="{8396D874-9799-4906-A727-4893519E9AF4}"/>
              </a:ext>
            </a:extLst>
          </p:cNvPr>
          <p:cNvCxnSpPr>
            <a:stCxn id="467" idx="6"/>
            <a:endCxn id="474" idx="2"/>
          </p:cNvCxnSpPr>
          <p:nvPr/>
        </p:nvCxnSpPr>
        <p:spPr>
          <a:xfrm>
            <a:off x="4418208" y="1700553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>
            <a:extLst>
              <a:ext uri="{FF2B5EF4-FFF2-40B4-BE49-F238E27FC236}">
                <a16:creationId xmlns:a16="http://schemas.microsoft.com/office/drawing/2014/main" id="{0CE16A38-744E-4ECF-BE2F-E93F8BBC9F7D}"/>
              </a:ext>
            </a:extLst>
          </p:cNvPr>
          <p:cNvCxnSpPr>
            <a:stCxn id="467" idx="6"/>
            <a:endCxn id="475" idx="2"/>
          </p:cNvCxnSpPr>
          <p:nvPr/>
        </p:nvCxnSpPr>
        <p:spPr>
          <a:xfrm>
            <a:off x="4418208" y="1700553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>
            <a:extLst>
              <a:ext uri="{FF2B5EF4-FFF2-40B4-BE49-F238E27FC236}">
                <a16:creationId xmlns:a16="http://schemas.microsoft.com/office/drawing/2014/main" id="{36F7D40B-49CA-454F-9966-22FF6C9E167A}"/>
              </a:ext>
            </a:extLst>
          </p:cNvPr>
          <p:cNvCxnSpPr>
            <a:stCxn id="467" idx="6"/>
            <a:endCxn id="476" idx="2"/>
          </p:cNvCxnSpPr>
          <p:nvPr/>
        </p:nvCxnSpPr>
        <p:spPr>
          <a:xfrm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>
            <a:extLst>
              <a:ext uri="{FF2B5EF4-FFF2-40B4-BE49-F238E27FC236}">
                <a16:creationId xmlns:a16="http://schemas.microsoft.com/office/drawing/2014/main" id="{8DDBF6F7-C61E-4D67-8000-95A403B45D6D}"/>
              </a:ext>
            </a:extLst>
          </p:cNvPr>
          <p:cNvCxnSpPr>
            <a:stCxn id="467" idx="6"/>
            <a:endCxn id="477" idx="2"/>
          </p:cNvCxnSpPr>
          <p:nvPr/>
        </p:nvCxnSpPr>
        <p:spPr>
          <a:xfrm>
            <a:off x="4418208" y="1700553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DF142B9C-0D13-4DFD-BA8E-F4EEF3D974FC}"/>
              </a:ext>
            </a:extLst>
          </p:cNvPr>
          <p:cNvCxnSpPr>
            <a:stCxn id="468" idx="6"/>
            <a:endCxn id="473" idx="2"/>
          </p:cNvCxnSpPr>
          <p:nvPr/>
        </p:nvCxnSpPr>
        <p:spPr>
          <a:xfrm flipV="1">
            <a:off x="4418208" y="1302185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63B04747-3F21-4C36-8763-561A9AD5AF6C}"/>
              </a:ext>
            </a:extLst>
          </p:cNvPr>
          <p:cNvCxnSpPr>
            <a:stCxn id="468" idx="6"/>
            <a:endCxn id="474" idx="2"/>
          </p:cNvCxnSpPr>
          <p:nvPr/>
        </p:nvCxnSpPr>
        <p:spPr>
          <a:xfrm flipV="1">
            <a:off x="4418208" y="1700553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8EC20CC5-02ED-43F1-9142-DBC8FF7D9AB8}"/>
              </a:ext>
            </a:extLst>
          </p:cNvPr>
          <p:cNvCxnSpPr>
            <a:stCxn id="468" idx="6"/>
            <a:endCxn id="475" idx="2"/>
          </p:cNvCxnSpPr>
          <p:nvPr/>
        </p:nvCxnSpPr>
        <p:spPr>
          <a:xfrm flipV="1">
            <a:off x="4418208" y="2098920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C8C7D5D1-8FE6-47D0-B14B-B8D1238BD4D5}"/>
              </a:ext>
            </a:extLst>
          </p:cNvPr>
          <p:cNvCxnSpPr>
            <a:stCxn id="468" idx="6"/>
            <a:endCxn id="476" idx="2"/>
          </p:cNvCxnSpPr>
          <p:nvPr/>
        </p:nvCxnSpPr>
        <p:spPr>
          <a:xfrm>
            <a:off x="4418208" y="2098921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B0FB6-2E4C-4547-8D1B-B55E4290AE87}"/>
              </a:ext>
            </a:extLst>
          </p:cNvPr>
          <p:cNvCxnSpPr>
            <a:stCxn id="468" idx="6"/>
            <a:endCxn id="477" idx="2"/>
          </p:cNvCxnSpPr>
          <p:nvPr/>
        </p:nvCxnSpPr>
        <p:spPr>
          <a:xfrm>
            <a:off x="4418208" y="2098921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6EBFD9C-7D17-4768-A315-A2D5F01DDF57}"/>
              </a:ext>
            </a:extLst>
          </p:cNvPr>
          <p:cNvCxnSpPr>
            <a:stCxn id="469" idx="6"/>
            <a:endCxn id="473" idx="2"/>
          </p:cNvCxnSpPr>
          <p:nvPr/>
        </p:nvCxnSpPr>
        <p:spPr>
          <a:xfrm flipV="1">
            <a:off x="4418208" y="1302185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CAA5D948-3BF7-4ECB-BF83-E17378AC7475}"/>
              </a:ext>
            </a:extLst>
          </p:cNvPr>
          <p:cNvCxnSpPr>
            <a:stCxn id="469" idx="6"/>
            <a:endCxn id="474" idx="2"/>
          </p:cNvCxnSpPr>
          <p:nvPr/>
        </p:nvCxnSpPr>
        <p:spPr>
          <a:xfrm flipV="1"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E6F1D7BD-480C-4DAF-A283-A28379043459}"/>
              </a:ext>
            </a:extLst>
          </p:cNvPr>
          <p:cNvCxnSpPr>
            <a:stCxn id="469" idx="6"/>
            <a:endCxn id="475" idx="2"/>
          </p:cNvCxnSpPr>
          <p:nvPr/>
        </p:nvCxnSpPr>
        <p:spPr>
          <a:xfrm flipV="1">
            <a:off x="4418208" y="2098920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5AED73C5-78E0-463C-BB5B-08117E4EE508}"/>
              </a:ext>
            </a:extLst>
          </p:cNvPr>
          <p:cNvCxnSpPr>
            <a:stCxn id="469" idx="6"/>
            <a:endCxn id="476" idx="2"/>
          </p:cNvCxnSpPr>
          <p:nvPr/>
        </p:nvCxnSpPr>
        <p:spPr>
          <a:xfrm>
            <a:off x="4418208" y="2497288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74FB0A72-FEDA-4518-8184-5AA2059A8A7C}"/>
              </a:ext>
            </a:extLst>
          </p:cNvPr>
          <p:cNvCxnSpPr>
            <a:stCxn id="469" idx="6"/>
            <a:endCxn id="477" idx="2"/>
          </p:cNvCxnSpPr>
          <p:nvPr/>
        </p:nvCxnSpPr>
        <p:spPr>
          <a:xfrm>
            <a:off x="4418208" y="249728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1CBCE338-FBC3-4AD0-95F3-1F65840C33AD}"/>
              </a:ext>
            </a:extLst>
          </p:cNvPr>
          <p:cNvCxnSpPr>
            <a:stCxn id="470" idx="6"/>
            <a:endCxn id="473" idx="2"/>
          </p:cNvCxnSpPr>
          <p:nvPr/>
        </p:nvCxnSpPr>
        <p:spPr>
          <a:xfrm flipV="1">
            <a:off x="4418208" y="1302185"/>
            <a:ext cx="401821" cy="159347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97C06F50-0DA9-465D-B285-2A4562F4CEB3}"/>
              </a:ext>
            </a:extLst>
          </p:cNvPr>
          <p:cNvCxnSpPr>
            <a:stCxn id="470" idx="6"/>
            <a:endCxn id="474" idx="2"/>
          </p:cNvCxnSpPr>
          <p:nvPr/>
        </p:nvCxnSpPr>
        <p:spPr>
          <a:xfrm flipV="1">
            <a:off x="4418208" y="1700553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22CD5E08-5735-4840-ADE8-C44EBCF5E359}"/>
              </a:ext>
            </a:extLst>
          </p:cNvPr>
          <p:cNvCxnSpPr>
            <a:stCxn id="470" idx="6"/>
            <a:endCxn id="475" idx="2"/>
          </p:cNvCxnSpPr>
          <p:nvPr/>
        </p:nvCxnSpPr>
        <p:spPr>
          <a:xfrm flipV="1">
            <a:off x="4418208" y="2098920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87982775-0A07-4041-A4B5-65732FB11936}"/>
              </a:ext>
            </a:extLst>
          </p:cNvPr>
          <p:cNvCxnSpPr>
            <a:stCxn id="470" idx="6"/>
            <a:endCxn id="476" idx="2"/>
          </p:cNvCxnSpPr>
          <p:nvPr/>
        </p:nvCxnSpPr>
        <p:spPr>
          <a:xfrm flipV="1">
            <a:off x="4418208" y="2497288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7A46AF4A-C2C1-49DA-8524-9754FA4CF7B9}"/>
              </a:ext>
            </a:extLst>
          </p:cNvPr>
          <p:cNvCxnSpPr>
            <a:stCxn id="470" idx="6"/>
            <a:endCxn id="477" idx="2"/>
          </p:cNvCxnSpPr>
          <p:nvPr/>
        </p:nvCxnSpPr>
        <p:spPr>
          <a:xfrm flipV="1">
            <a:off x="4418208" y="289565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CDE31B2A-8028-4D98-B700-38D286925AFA}"/>
              </a:ext>
            </a:extLst>
          </p:cNvPr>
          <p:cNvCxnSpPr>
            <a:stCxn id="471" idx="6"/>
            <a:endCxn id="473" idx="2"/>
          </p:cNvCxnSpPr>
          <p:nvPr/>
        </p:nvCxnSpPr>
        <p:spPr>
          <a:xfrm flipV="1">
            <a:off x="4418207" y="1302185"/>
            <a:ext cx="401822" cy="199183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541CF82A-817D-4402-8B0D-B1578C98D50F}"/>
              </a:ext>
            </a:extLst>
          </p:cNvPr>
          <p:cNvCxnSpPr>
            <a:stCxn id="471" idx="6"/>
            <a:endCxn id="474" idx="2"/>
          </p:cNvCxnSpPr>
          <p:nvPr/>
        </p:nvCxnSpPr>
        <p:spPr>
          <a:xfrm flipV="1">
            <a:off x="4418207" y="1700553"/>
            <a:ext cx="401822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702E50B4-7108-4DFB-913D-B72DF36096A1}"/>
              </a:ext>
            </a:extLst>
          </p:cNvPr>
          <p:cNvCxnSpPr>
            <a:stCxn id="471" idx="6"/>
            <a:endCxn id="475" idx="2"/>
          </p:cNvCxnSpPr>
          <p:nvPr/>
        </p:nvCxnSpPr>
        <p:spPr>
          <a:xfrm flipV="1">
            <a:off x="4418207" y="2098920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1F820130-AFED-467E-A3ED-EB4D5A45590D}"/>
              </a:ext>
            </a:extLst>
          </p:cNvPr>
          <p:cNvCxnSpPr>
            <a:stCxn id="471" idx="6"/>
            <a:endCxn id="476" idx="2"/>
          </p:cNvCxnSpPr>
          <p:nvPr/>
        </p:nvCxnSpPr>
        <p:spPr>
          <a:xfrm flipV="1">
            <a:off x="4418207" y="2497288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2E420872-CF8D-45C7-A3A3-5A52FA976264}"/>
              </a:ext>
            </a:extLst>
          </p:cNvPr>
          <p:cNvCxnSpPr>
            <a:stCxn id="471" idx="6"/>
            <a:endCxn id="477" idx="2"/>
          </p:cNvCxnSpPr>
          <p:nvPr/>
        </p:nvCxnSpPr>
        <p:spPr>
          <a:xfrm flipV="1">
            <a:off x="4418207" y="289565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50F535CD-94EF-4031-A820-9C35A4941A15}"/>
              </a:ext>
            </a:extLst>
          </p:cNvPr>
          <p:cNvCxnSpPr>
            <a:stCxn id="473" idx="6"/>
            <a:endCxn id="479" idx="2"/>
          </p:cNvCxnSpPr>
          <p:nvPr/>
        </p:nvCxnSpPr>
        <p:spPr>
          <a:xfrm>
            <a:off x="5130444" y="130218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3C64484-6311-4B1B-8908-17E6C1E3CE0D}"/>
              </a:ext>
            </a:extLst>
          </p:cNvPr>
          <p:cNvCxnSpPr>
            <a:stCxn id="473" idx="6"/>
            <a:endCxn id="480" idx="2"/>
          </p:cNvCxnSpPr>
          <p:nvPr/>
        </p:nvCxnSpPr>
        <p:spPr>
          <a:xfrm>
            <a:off x="5130444" y="1302185"/>
            <a:ext cx="401822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0EA2AF4C-96FA-4C6F-9520-D3CD62A9CCB0}"/>
              </a:ext>
            </a:extLst>
          </p:cNvPr>
          <p:cNvCxnSpPr>
            <a:stCxn id="473" idx="6"/>
            <a:endCxn id="481" idx="2"/>
          </p:cNvCxnSpPr>
          <p:nvPr/>
        </p:nvCxnSpPr>
        <p:spPr>
          <a:xfrm>
            <a:off x="5130444" y="1302187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A019B70E-CEEF-4697-918A-C9E3F5F909B5}"/>
              </a:ext>
            </a:extLst>
          </p:cNvPr>
          <p:cNvCxnSpPr>
            <a:stCxn id="474" idx="6"/>
            <a:endCxn id="479" idx="2"/>
          </p:cNvCxnSpPr>
          <p:nvPr/>
        </p:nvCxnSpPr>
        <p:spPr>
          <a:xfrm>
            <a:off x="5130444" y="1700553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367FC416-F619-4780-8AF6-7B9A894481C1}"/>
              </a:ext>
            </a:extLst>
          </p:cNvPr>
          <p:cNvCxnSpPr>
            <a:stCxn id="474" idx="6"/>
            <a:endCxn id="480" idx="2"/>
          </p:cNvCxnSpPr>
          <p:nvPr/>
        </p:nvCxnSpPr>
        <p:spPr>
          <a:xfrm>
            <a:off x="5130444" y="1700553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5B2145ED-48DF-4ED0-9E6A-CEC6AECDBC7C}"/>
              </a:ext>
            </a:extLst>
          </p:cNvPr>
          <p:cNvCxnSpPr>
            <a:stCxn id="474" idx="6"/>
            <a:endCxn id="481" idx="2"/>
          </p:cNvCxnSpPr>
          <p:nvPr/>
        </p:nvCxnSpPr>
        <p:spPr>
          <a:xfrm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E28696B0-3A4E-4AED-A17F-74CA6B8AE869}"/>
              </a:ext>
            </a:extLst>
          </p:cNvPr>
          <p:cNvCxnSpPr>
            <a:stCxn id="475" idx="6"/>
            <a:endCxn id="479" idx="2"/>
          </p:cNvCxnSpPr>
          <p:nvPr/>
        </p:nvCxnSpPr>
        <p:spPr>
          <a:xfrm flipV="1">
            <a:off x="5130444" y="1700555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единительная линия 455">
            <a:extLst>
              <a:ext uri="{FF2B5EF4-FFF2-40B4-BE49-F238E27FC236}">
                <a16:creationId xmlns:a16="http://schemas.microsoft.com/office/drawing/2014/main" id="{3E48DA49-C05C-4CC0-A9A4-0DD837EDDCAE}"/>
              </a:ext>
            </a:extLst>
          </p:cNvPr>
          <p:cNvCxnSpPr>
            <a:cxnSpLocks/>
            <a:stCxn id="475" idx="6"/>
            <a:endCxn id="480" idx="2"/>
          </p:cNvCxnSpPr>
          <p:nvPr/>
        </p:nvCxnSpPr>
        <p:spPr>
          <a:xfrm>
            <a:off x="5130444" y="2098922"/>
            <a:ext cx="401822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>
            <a:extLst>
              <a:ext uri="{FF2B5EF4-FFF2-40B4-BE49-F238E27FC236}">
                <a16:creationId xmlns:a16="http://schemas.microsoft.com/office/drawing/2014/main" id="{25307B6B-F650-499D-85C6-50B8230B6DCE}"/>
              </a:ext>
            </a:extLst>
          </p:cNvPr>
          <p:cNvCxnSpPr>
            <a:cxnSpLocks/>
            <a:stCxn id="475" idx="6"/>
            <a:endCxn id="481" idx="2"/>
          </p:cNvCxnSpPr>
          <p:nvPr/>
        </p:nvCxnSpPr>
        <p:spPr>
          <a:xfrm>
            <a:off x="5130444" y="2098920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>
            <a:extLst>
              <a:ext uri="{FF2B5EF4-FFF2-40B4-BE49-F238E27FC236}">
                <a16:creationId xmlns:a16="http://schemas.microsoft.com/office/drawing/2014/main" id="{C825A822-5440-4DA9-9D44-AE51E26FA712}"/>
              </a:ext>
            </a:extLst>
          </p:cNvPr>
          <p:cNvCxnSpPr>
            <a:stCxn id="476" idx="6"/>
            <a:endCxn id="479" idx="2"/>
          </p:cNvCxnSpPr>
          <p:nvPr/>
        </p:nvCxnSpPr>
        <p:spPr>
          <a:xfrm flipV="1"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Прямая соединительная линия 458">
            <a:extLst>
              <a:ext uri="{FF2B5EF4-FFF2-40B4-BE49-F238E27FC236}">
                <a16:creationId xmlns:a16="http://schemas.microsoft.com/office/drawing/2014/main" id="{2466297F-9857-462D-80A5-893A41598BF8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 flipV="1">
            <a:off x="5130444" y="2098923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>
            <a:extLst>
              <a:ext uri="{FF2B5EF4-FFF2-40B4-BE49-F238E27FC236}">
                <a16:creationId xmlns:a16="http://schemas.microsoft.com/office/drawing/2014/main" id="{7D87F791-594E-44B9-9010-6E5340681381}"/>
              </a:ext>
            </a:extLst>
          </p:cNvPr>
          <p:cNvCxnSpPr>
            <a:cxnSpLocks/>
            <a:stCxn id="476" idx="6"/>
            <a:endCxn id="481" idx="2"/>
          </p:cNvCxnSpPr>
          <p:nvPr/>
        </p:nvCxnSpPr>
        <p:spPr>
          <a:xfrm>
            <a:off x="5130444" y="2497288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единительная линия 460">
            <a:extLst>
              <a:ext uri="{FF2B5EF4-FFF2-40B4-BE49-F238E27FC236}">
                <a16:creationId xmlns:a16="http://schemas.microsoft.com/office/drawing/2014/main" id="{9E0E8B1C-DA59-4C20-B6A3-A49B39D76F2C}"/>
              </a:ext>
            </a:extLst>
          </p:cNvPr>
          <p:cNvCxnSpPr>
            <a:stCxn id="477" idx="6"/>
            <a:endCxn id="479" idx="2"/>
          </p:cNvCxnSpPr>
          <p:nvPr/>
        </p:nvCxnSpPr>
        <p:spPr>
          <a:xfrm flipV="1">
            <a:off x="5130444" y="1700553"/>
            <a:ext cx="401822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>
            <a:extLst>
              <a:ext uri="{FF2B5EF4-FFF2-40B4-BE49-F238E27FC236}">
                <a16:creationId xmlns:a16="http://schemas.microsoft.com/office/drawing/2014/main" id="{A4BFCDCE-DCA9-4554-A8AC-BF6459B82471}"/>
              </a:ext>
            </a:extLst>
          </p:cNvPr>
          <p:cNvCxnSpPr>
            <a:cxnSpLocks/>
            <a:stCxn id="477" idx="6"/>
            <a:endCxn id="480" idx="2"/>
          </p:cNvCxnSpPr>
          <p:nvPr/>
        </p:nvCxnSpPr>
        <p:spPr>
          <a:xfrm flipV="1">
            <a:off x="5130444" y="2098921"/>
            <a:ext cx="401822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единительная линия 462">
            <a:extLst>
              <a:ext uri="{FF2B5EF4-FFF2-40B4-BE49-F238E27FC236}">
                <a16:creationId xmlns:a16="http://schemas.microsoft.com/office/drawing/2014/main" id="{4AC131ED-BF59-4AC7-8595-CF3CF317CAFE}"/>
              </a:ext>
            </a:extLst>
          </p:cNvPr>
          <p:cNvCxnSpPr>
            <a:cxnSpLocks/>
            <a:stCxn id="477" idx="6"/>
            <a:endCxn id="481" idx="2"/>
          </p:cNvCxnSpPr>
          <p:nvPr/>
        </p:nvCxnSpPr>
        <p:spPr>
          <a:xfrm flipV="1">
            <a:off x="5130444" y="2497290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Группа 463">
            <a:extLst>
              <a:ext uri="{FF2B5EF4-FFF2-40B4-BE49-F238E27FC236}">
                <a16:creationId xmlns:a16="http://schemas.microsoft.com/office/drawing/2014/main" id="{C5B93D98-6B77-4451-95C5-B2AD950620DA}"/>
              </a:ext>
            </a:extLst>
          </p:cNvPr>
          <p:cNvGrpSpPr/>
          <p:nvPr/>
        </p:nvGrpSpPr>
        <p:grpSpPr>
          <a:xfrm>
            <a:off x="4107792" y="748610"/>
            <a:ext cx="310416" cy="2700621"/>
            <a:chOff x="632035" y="72471"/>
            <a:chExt cx="443884" cy="3861789"/>
          </a:xfrm>
          <a:solidFill>
            <a:srgbClr val="9933FF"/>
          </a:solidFill>
        </p:grpSpPr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3DB426E7-A5DA-406D-A115-30BC934BE6C9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65410611-FEF6-417F-AD3C-CE8E5321695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5556799B-D8D6-4A5E-94A1-26F9147E3F7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B8D42CD2-D41D-41DB-821C-30301F5217B5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C3FE7C84-E83F-4159-88EE-1D81FFDFEB0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90CE0C53-0691-47EA-B834-3CE13AB7348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364C6699-F4CA-4A97-A1B3-264FDBB1515D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2" name="Группа 471">
            <a:extLst>
              <a:ext uri="{FF2B5EF4-FFF2-40B4-BE49-F238E27FC236}">
                <a16:creationId xmlns:a16="http://schemas.microsoft.com/office/drawing/2014/main" id="{D77EF0D5-9A69-4EFE-ACFB-E5BA1A093FD0}"/>
              </a:ext>
            </a:extLst>
          </p:cNvPr>
          <p:cNvGrpSpPr/>
          <p:nvPr/>
        </p:nvGrpSpPr>
        <p:grpSpPr>
          <a:xfrm>
            <a:off x="4820029" y="1146977"/>
            <a:ext cx="310415" cy="1903886"/>
            <a:chOff x="632036" y="642122"/>
            <a:chExt cx="443883" cy="2722487"/>
          </a:xfrm>
          <a:solidFill>
            <a:srgbClr val="9933FF"/>
          </a:solidFill>
        </p:grpSpPr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4358752A-F3B6-4882-B3FC-77BF29FE50A4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EFFD68D9-E9EF-408E-8F22-1A4635232E2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09C0552B-1FC1-4B1B-AA58-AC5CCFD8D8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94FBA97A-2716-4D51-8F38-4EF49101D41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F99AD69-E4CD-4A2F-A653-9C06E7D75D5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8" name="Группа 477">
            <a:extLst>
              <a:ext uri="{FF2B5EF4-FFF2-40B4-BE49-F238E27FC236}">
                <a16:creationId xmlns:a16="http://schemas.microsoft.com/office/drawing/2014/main" id="{532F1EEB-4693-4F1E-A8C9-315F7A8E34E0}"/>
              </a:ext>
            </a:extLst>
          </p:cNvPr>
          <p:cNvGrpSpPr/>
          <p:nvPr/>
        </p:nvGrpSpPr>
        <p:grpSpPr>
          <a:xfrm>
            <a:off x="5532268" y="1545347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4A2B90EA-CCE2-4C0F-B8F0-0953F7F84A3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F3D4BC1B-29FE-4D0D-B11B-03709D1597E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6B1A648-860D-4093-83F1-11C33BBCD49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914613" y="215927"/>
            <a:ext cx="395973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Наследование</a:t>
            </a:r>
            <a:r>
              <a:rPr lang="en-US" sz="1600" b="1">
                <a:latin typeface="Trebuchet MS" panose="020B0603020202020204" pitchFamily="34" charset="0"/>
              </a:rPr>
              <a:t> </a:t>
            </a:r>
            <a:r>
              <a:rPr lang="ru-RU" sz="1600" b="1">
                <a:latin typeface="Trebuchet MS" panose="020B0603020202020204" pitchFamily="34" charset="0"/>
              </a:rPr>
              <a:t>простое</a:t>
            </a:r>
            <a:r>
              <a:rPr lang="en-US" sz="1600" b="1">
                <a:latin typeface="Trebuchet MS" panose="020B0603020202020204" pitchFamily="34" charset="0"/>
              </a:rPr>
              <a:t>, </a:t>
            </a:r>
            <a:r>
              <a:rPr lang="ru-RU" sz="1600" b="1">
                <a:latin typeface="Trebuchet MS" panose="020B0603020202020204" pitchFamily="34" charset="0"/>
              </a:rPr>
              <a:t>разных сетей</a:t>
            </a:r>
          </a:p>
          <a:p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W[n]=W[n]</a:t>
            </a:r>
            <a:r>
              <a:rPr lang="en-US" sz="1600" b="1">
                <a:latin typeface="Trebuchet MS" panose="020B0603020202020204" pitchFamily="34" charset="0"/>
              </a:rPr>
              <a:t>*(</a:t>
            </a:r>
            <a:r>
              <a:rPr lang="ru-RU" sz="1600" b="1">
                <a:latin typeface="Trebuchet MS" panose="020B0603020202020204" pitchFamily="34" charset="0"/>
              </a:rPr>
              <a:t>95</a:t>
            </a:r>
            <a:r>
              <a:rPr lang="en-US" sz="1600" b="1">
                <a:latin typeface="Trebuchet MS" panose="020B0603020202020204" pitchFamily="34" charset="0"/>
              </a:rPr>
              <a:t>+rand()%11)/100</a:t>
            </a:r>
          </a:p>
        </p:txBody>
      </p:sp>
      <p:cxnSp>
        <p:nvCxnSpPr>
          <p:cNvPr id="484" name="Прямая соединительная линия 483">
            <a:extLst>
              <a:ext uri="{FF2B5EF4-FFF2-40B4-BE49-F238E27FC236}">
                <a16:creationId xmlns:a16="http://schemas.microsoft.com/office/drawing/2014/main" id="{0898CA2C-5E67-4341-8F32-925B013F2941}"/>
              </a:ext>
            </a:extLst>
          </p:cNvPr>
          <p:cNvCxnSpPr>
            <a:stCxn id="557" idx="6"/>
            <a:endCxn id="571" idx="2"/>
          </p:cNvCxnSpPr>
          <p:nvPr/>
        </p:nvCxnSpPr>
        <p:spPr>
          <a:xfrm>
            <a:off x="838297" y="3882795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единительная линия 484">
            <a:extLst>
              <a:ext uri="{FF2B5EF4-FFF2-40B4-BE49-F238E27FC236}">
                <a16:creationId xmlns:a16="http://schemas.microsoft.com/office/drawing/2014/main" id="{74E8D712-781B-40E9-9AA3-8E7785E70CA3}"/>
              </a:ext>
            </a:extLst>
          </p:cNvPr>
          <p:cNvCxnSpPr>
            <a:stCxn id="557" idx="6"/>
            <a:endCxn id="572" idx="2"/>
          </p:cNvCxnSpPr>
          <p:nvPr/>
        </p:nvCxnSpPr>
        <p:spPr>
          <a:xfrm>
            <a:off x="838297" y="3882795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единительная линия 485">
            <a:extLst>
              <a:ext uri="{FF2B5EF4-FFF2-40B4-BE49-F238E27FC236}">
                <a16:creationId xmlns:a16="http://schemas.microsoft.com/office/drawing/2014/main" id="{8BF17E22-3410-4126-A53B-67975A46DDB2}"/>
              </a:ext>
            </a:extLst>
          </p:cNvPr>
          <p:cNvCxnSpPr>
            <a:stCxn id="557" idx="6"/>
            <a:endCxn id="573" idx="2"/>
          </p:cNvCxnSpPr>
          <p:nvPr/>
        </p:nvCxnSpPr>
        <p:spPr>
          <a:xfrm>
            <a:off x="838297" y="3882797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единительная линия 486">
            <a:extLst>
              <a:ext uri="{FF2B5EF4-FFF2-40B4-BE49-F238E27FC236}">
                <a16:creationId xmlns:a16="http://schemas.microsoft.com/office/drawing/2014/main" id="{EC2EE6C9-5D8F-4EDB-9937-698A9100807F}"/>
              </a:ext>
            </a:extLst>
          </p:cNvPr>
          <p:cNvCxnSpPr>
            <a:stCxn id="557" idx="6"/>
            <a:endCxn id="574" idx="2"/>
          </p:cNvCxnSpPr>
          <p:nvPr/>
        </p:nvCxnSpPr>
        <p:spPr>
          <a:xfrm>
            <a:off x="838297" y="3882797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единительная линия 487">
            <a:extLst>
              <a:ext uri="{FF2B5EF4-FFF2-40B4-BE49-F238E27FC236}">
                <a16:creationId xmlns:a16="http://schemas.microsoft.com/office/drawing/2014/main" id="{B0E6AA9F-58BF-49F8-9936-5D4A78F6D4B1}"/>
              </a:ext>
            </a:extLst>
          </p:cNvPr>
          <p:cNvCxnSpPr>
            <a:stCxn id="557" idx="6"/>
            <a:endCxn id="575" idx="2"/>
          </p:cNvCxnSpPr>
          <p:nvPr/>
        </p:nvCxnSpPr>
        <p:spPr>
          <a:xfrm>
            <a:off x="838297" y="3882795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единительная линия 488">
            <a:extLst>
              <a:ext uri="{FF2B5EF4-FFF2-40B4-BE49-F238E27FC236}">
                <a16:creationId xmlns:a16="http://schemas.microsoft.com/office/drawing/2014/main" id="{BA6E20D3-5723-407F-BD97-EC4C2463B4F6}"/>
              </a:ext>
            </a:extLst>
          </p:cNvPr>
          <p:cNvCxnSpPr>
            <a:stCxn id="558" idx="6"/>
            <a:endCxn id="571" idx="2"/>
          </p:cNvCxnSpPr>
          <p:nvPr/>
        </p:nvCxnSpPr>
        <p:spPr>
          <a:xfrm flipV="1">
            <a:off x="838297" y="4083879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единительная линия 489">
            <a:extLst>
              <a:ext uri="{FF2B5EF4-FFF2-40B4-BE49-F238E27FC236}">
                <a16:creationId xmlns:a16="http://schemas.microsoft.com/office/drawing/2014/main" id="{22713AD2-F948-4A38-93EE-ED9042802899}"/>
              </a:ext>
            </a:extLst>
          </p:cNvPr>
          <p:cNvCxnSpPr>
            <a:stCxn id="558" idx="6"/>
            <a:endCxn id="572" idx="2"/>
          </p:cNvCxnSpPr>
          <p:nvPr/>
        </p:nvCxnSpPr>
        <p:spPr>
          <a:xfrm>
            <a:off x="838297" y="4287478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Прямая соединительная линия 490">
            <a:extLst>
              <a:ext uri="{FF2B5EF4-FFF2-40B4-BE49-F238E27FC236}">
                <a16:creationId xmlns:a16="http://schemas.microsoft.com/office/drawing/2014/main" id="{FA4F5754-8216-4122-9E4B-DDB866BE3728}"/>
              </a:ext>
            </a:extLst>
          </p:cNvPr>
          <p:cNvCxnSpPr>
            <a:stCxn id="558" idx="6"/>
            <a:endCxn id="573" idx="2"/>
          </p:cNvCxnSpPr>
          <p:nvPr/>
        </p:nvCxnSpPr>
        <p:spPr>
          <a:xfrm>
            <a:off x="838297" y="4287476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единительная линия 491">
            <a:extLst>
              <a:ext uri="{FF2B5EF4-FFF2-40B4-BE49-F238E27FC236}">
                <a16:creationId xmlns:a16="http://schemas.microsoft.com/office/drawing/2014/main" id="{504F4E85-EF71-420D-A914-D489270249A3}"/>
              </a:ext>
            </a:extLst>
          </p:cNvPr>
          <p:cNvCxnSpPr>
            <a:stCxn id="558" idx="6"/>
            <a:endCxn id="575" idx="2"/>
          </p:cNvCxnSpPr>
          <p:nvPr/>
        </p:nvCxnSpPr>
        <p:spPr>
          <a:xfrm>
            <a:off x="838297" y="4287478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единительная линия 492">
            <a:extLst>
              <a:ext uri="{FF2B5EF4-FFF2-40B4-BE49-F238E27FC236}">
                <a16:creationId xmlns:a16="http://schemas.microsoft.com/office/drawing/2014/main" id="{1E527805-1DD8-4591-A1CD-F9DBD23F1335}"/>
              </a:ext>
            </a:extLst>
          </p:cNvPr>
          <p:cNvCxnSpPr>
            <a:stCxn id="559" idx="6"/>
            <a:endCxn id="571" idx="2"/>
          </p:cNvCxnSpPr>
          <p:nvPr/>
        </p:nvCxnSpPr>
        <p:spPr>
          <a:xfrm flipV="1">
            <a:off x="838297" y="4083879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Прямая соединительная линия 493">
            <a:extLst>
              <a:ext uri="{FF2B5EF4-FFF2-40B4-BE49-F238E27FC236}">
                <a16:creationId xmlns:a16="http://schemas.microsoft.com/office/drawing/2014/main" id="{BF6820EA-BA14-4B79-ADE5-81DEF05C27B8}"/>
              </a:ext>
            </a:extLst>
          </p:cNvPr>
          <p:cNvCxnSpPr>
            <a:stCxn id="559" idx="6"/>
            <a:endCxn id="572" idx="2"/>
          </p:cNvCxnSpPr>
          <p:nvPr/>
        </p:nvCxnSpPr>
        <p:spPr>
          <a:xfrm flipV="1">
            <a:off x="838297" y="4482247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Прямая соединительная линия 494">
            <a:extLst>
              <a:ext uri="{FF2B5EF4-FFF2-40B4-BE49-F238E27FC236}">
                <a16:creationId xmlns:a16="http://schemas.microsoft.com/office/drawing/2014/main" id="{94C94816-8533-46EC-95B0-AF79890BB599}"/>
              </a:ext>
            </a:extLst>
          </p:cNvPr>
          <p:cNvCxnSpPr>
            <a:stCxn id="559" idx="6"/>
            <a:endCxn id="573" idx="2"/>
          </p:cNvCxnSpPr>
          <p:nvPr/>
        </p:nvCxnSpPr>
        <p:spPr>
          <a:xfrm>
            <a:off x="838297" y="4673218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>
            <a:extLst>
              <a:ext uri="{FF2B5EF4-FFF2-40B4-BE49-F238E27FC236}">
                <a16:creationId xmlns:a16="http://schemas.microsoft.com/office/drawing/2014/main" id="{F2C6F567-00ED-4914-8F81-91268B61B10C}"/>
              </a:ext>
            </a:extLst>
          </p:cNvPr>
          <p:cNvCxnSpPr>
            <a:stCxn id="559" idx="6"/>
            <a:endCxn id="574" idx="2"/>
          </p:cNvCxnSpPr>
          <p:nvPr/>
        </p:nvCxnSpPr>
        <p:spPr>
          <a:xfrm>
            <a:off x="838297" y="4673218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единительная линия 496">
            <a:extLst>
              <a:ext uri="{FF2B5EF4-FFF2-40B4-BE49-F238E27FC236}">
                <a16:creationId xmlns:a16="http://schemas.microsoft.com/office/drawing/2014/main" id="{1AC24BCB-4BC8-4CF0-8233-5E10655AF6B3}"/>
              </a:ext>
            </a:extLst>
          </p:cNvPr>
          <p:cNvCxnSpPr>
            <a:stCxn id="559" idx="6"/>
            <a:endCxn id="575" idx="2"/>
          </p:cNvCxnSpPr>
          <p:nvPr/>
        </p:nvCxnSpPr>
        <p:spPr>
          <a:xfrm>
            <a:off x="838297" y="4673220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единительная линия 497">
            <a:extLst>
              <a:ext uri="{FF2B5EF4-FFF2-40B4-BE49-F238E27FC236}">
                <a16:creationId xmlns:a16="http://schemas.microsoft.com/office/drawing/2014/main" id="{47B5E781-F27D-4BCE-9D4E-5AB0ECE88D42}"/>
              </a:ext>
            </a:extLst>
          </p:cNvPr>
          <p:cNvCxnSpPr>
            <a:stCxn id="560" idx="6"/>
            <a:endCxn id="571" idx="2"/>
          </p:cNvCxnSpPr>
          <p:nvPr/>
        </p:nvCxnSpPr>
        <p:spPr>
          <a:xfrm flipV="1">
            <a:off x="838297" y="4083877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Прямая соединительная линия 498">
            <a:extLst>
              <a:ext uri="{FF2B5EF4-FFF2-40B4-BE49-F238E27FC236}">
                <a16:creationId xmlns:a16="http://schemas.microsoft.com/office/drawing/2014/main" id="{04999E3C-ECC1-4C16-9B51-E2DEE634F469}"/>
              </a:ext>
            </a:extLst>
          </p:cNvPr>
          <p:cNvCxnSpPr>
            <a:stCxn id="560" idx="6"/>
            <a:endCxn id="572" idx="2"/>
          </p:cNvCxnSpPr>
          <p:nvPr/>
        </p:nvCxnSpPr>
        <p:spPr>
          <a:xfrm flipV="1">
            <a:off x="838297" y="4482245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Прямая соединительная линия 499">
            <a:extLst>
              <a:ext uri="{FF2B5EF4-FFF2-40B4-BE49-F238E27FC236}">
                <a16:creationId xmlns:a16="http://schemas.microsoft.com/office/drawing/2014/main" id="{27951E65-AD54-4758-BA76-2900F26DDE05}"/>
              </a:ext>
            </a:extLst>
          </p:cNvPr>
          <p:cNvCxnSpPr>
            <a:stCxn id="560" idx="6"/>
            <a:endCxn id="573" idx="2"/>
          </p:cNvCxnSpPr>
          <p:nvPr/>
        </p:nvCxnSpPr>
        <p:spPr>
          <a:xfrm flipV="1">
            <a:off x="838297" y="4880614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единительная линия 500">
            <a:extLst>
              <a:ext uri="{FF2B5EF4-FFF2-40B4-BE49-F238E27FC236}">
                <a16:creationId xmlns:a16="http://schemas.microsoft.com/office/drawing/2014/main" id="{8F8BF685-2585-455F-97ED-A5BFDB6B3406}"/>
              </a:ext>
            </a:extLst>
          </p:cNvPr>
          <p:cNvCxnSpPr>
            <a:stCxn id="560" idx="6"/>
            <a:endCxn id="574" idx="2"/>
          </p:cNvCxnSpPr>
          <p:nvPr/>
        </p:nvCxnSpPr>
        <p:spPr>
          <a:xfrm>
            <a:off x="838297" y="5077901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единительная линия 501">
            <a:extLst>
              <a:ext uri="{FF2B5EF4-FFF2-40B4-BE49-F238E27FC236}">
                <a16:creationId xmlns:a16="http://schemas.microsoft.com/office/drawing/2014/main" id="{54812C3C-98CE-45D5-A996-34243C7AC635}"/>
              </a:ext>
            </a:extLst>
          </p:cNvPr>
          <p:cNvCxnSpPr>
            <a:stCxn id="560" idx="6"/>
            <a:endCxn id="575" idx="2"/>
          </p:cNvCxnSpPr>
          <p:nvPr/>
        </p:nvCxnSpPr>
        <p:spPr>
          <a:xfrm>
            <a:off x="838297" y="5077899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единительная линия 502">
            <a:extLst>
              <a:ext uri="{FF2B5EF4-FFF2-40B4-BE49-F238E27FC236}">
                <a16:creationId xmlns:a16="http://schemas.microsoft.com/office/drawing/2014/main" id="{04638817-6AC7-491F-9993-7D991C541C4A}"/>
              </a:ext>
            </a:extLst>
          </p:cNvPr>
          <p:cNvCxnSpPr>
            <a:stCxn id="561" idx="6"/>
            <a:endCxn id="571" idx="2"/>
          </p:cNvCxnSpPr>
          <p:nvPr/>
        </p:nvCxnSpPr>
        <p:spPr>
          <a:xfrm flipV="1">
            <a:off x="838297" y="4083879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единительная линия 503">
            <a:extLst>
              <a:ext uri="{FF2B5EF4-FFF2-40B4-BE49-F238E27FC236}">
                <a16:creationId xmlns:a16="http://schemas.microsoft.com/office/drawing/2014/main" id="{D050E21A-0B99-4369-B1F6-EAA924F52CE5}"/>
              </a:ext>
            </a:extLst>
          </p:cNvPr>
          <p:cNvCxnSpPr>
            <a:stCxn id="572" idx="2"/>
            <a:endCxn id="561" idx="6"/>
          </p:cNvCxnSpPr>
          <p:nvPr/>
        </p:nvCxnSpPr>
        <p:spPr>
          <a:xfrm flipH="1">
            <a:off x="838297" y="4482247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единительная линия 504">
            <a:extLst>
              <a:ext uri="{FF2B5EF4-FFF2-40B4-BE49-F238E27FC236}">
                <a16:creationId xmlns:a16="http://schemas.microsoft.com/office/drawing/2014/main" id="{1CCA1BAD-06A8-42A1-80E1-4A209E4351A6}"/>
              </a:ext>
            </a:extLst>
          </p:cNvPr>
          <p:cNvCxnSpPr>
            <a:stCxn id="573" idx="2"/>
            <a:endCxn id="561" idx="6"/>
          </p:cNvCxnSpPr>
          <p:nvPr/>
        </p:nvCxnSpPr>
        <p:spPr>
          <a:xfrm flipH="1">
            <a:off x="838297" y="4880612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Прямая соединительная линия 505">
            <a:extLst>
              <a:ext uri="{FF2B5EF4-FFF2-40B4-BE49-F238E27FC236}">
                <a16:creationId xmlns:a16="http://schemas.microsoft.com/office/drawing/2014/main" id="{28EA81C4-A29F-4263-B4FD-E6833193554E}"/>
              </a:ext>
            </a:extLst>
          </p:cNvPr>
          <p:cNvCxnSpPr>
            <a:stCxn id="561" idx="6"/>
            <a:endCxn id="574" idx="2"/>
          </p:cNvCxnSpPr>
          <p:nvPr/>
        </p:nvCxnSpPr>
        <p:spPr>
          <a:xfrm flipV="1">
            <a:off x="838297" y="5278980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единительная линия 506">
            <a:extLst>
              <a:ext uri="{FF2B5EF4-FFF2-40B4-BE49-F238E27FC236}">
                <a16:creationId xmlns:a16="http://schemas.microsoft.com/office/drawing/2014/main" id="{DF795260-D89C-4077-A901-38ED1B767FC2}"/>
              </a:ext>
            </a:extLst>
          </p:cNvPr>
          <p:cNvCxnSpPr>
            <a:stCxn id="561" idx="6"/>
            <a:endCxn id="575" idx="2"/>
          </p:cNvCxnSpPr>
          <p:nvPr/>
        </p:nvCxnSpPr>
        <p:spPr>
          <a:xfrm>
            <a:off x="838297" y="5473726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Прямая соединительная линия 507">
            <a:extLst>
              <a:ext uri="{FF2B5EF4-FFF2-40B4-BE49-F238E27FC236}">
                <a16:creationId xmlns:a16="http://schemas.microsoft.com/office/drawing/2014/main" id="{1F894555-CA16-4E69-817D-EA634BA4BAB7}"/>
              </a:ext>
            </a:extLst>
          </p:cNvPr>
          <p:cNvCxnSpPr>
            <a:cxnSpLocks/>
            <a:stCxn id="562" idx="6"/>
            <a:endCxn id="571" idx="2"/>
          </p:cNvCxnSpPr>
          <p:nvPr/>
        </p:nvCxnSpPr>
        <p:spPr>
          <a:xfrm flipV="1">
            <a:off x="838298" y="4083877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единительная линия 508">
            <a:extLst>
              <a:ext uri="{FF2B5EF4-FFF2-40B4-BE49-F238E27FC236}">
                <a16:creationId xmlns:a16="http://schemas.microsoft.com/office/drawing/2014/main" id="{EDC22ADF-60DB-4A57-AE0A-92011E25CAE3}"/>
              </a:ext>
            </a:extLst>
          </p:cNvPr>
          <p:cNvCxnSpPr>
            <a:cxnSpLocks/>
            <a:stCxn id="562" idx="6"/>
            <a:endCxn id="572" idx="2"/>
          </p:cNvCxnSpPr>
          <p:nvPr/>
        </p:nvCxnSpPr>
        <p:spPr>
          <a:xfrm flipV="1">
            <a:off x="838298" y="4482245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единительная линия 509">
            <a:extLst>
              <a:ext uri="{FF2B5EF4-FFF2-40B4-BE49-F238E27FC236}">
                <a16:creationId xmlns:a16="http://schemas.microsoft.com/office/drawing/2014/main" id="{6FC5C0BE-C1FC-4ECB-8E48-74D8DD1639DB}"/>
              </a:ext>
            </a:extLst>
          </p:cNvPr>
          <p:cNvCxnSpPr>
            <a:cxnSpLocks/>
            <a:stCxn id="562" idx="6"/>
            <a:endCxn id="573" idx="2"/>
          </p:cNvCxnSpPr>
          <p:nvPr/>
        </p:nvCxnSpPr>
        <p:spPr>
          <a:xfrm flipV="1">
            <a:off x="838298" y="4880614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Прямая соединительная линия 510">
            <a:extLst>
              <a:ext uri="{FF2B5EF4-FFF2-40B4-BE49-F238E27FC236}">
                <a16:creationId xmlns:a16="http://schemas.microsoft.com/office/drawing/2014/main" id="{549A27AE-B49E-4386-B81A-F196FB9630AB}"/>
              </a:ext>
            </a:extLst>
          </p:cNvPr>
          <p:cNvCxnSpPr>
            <a:cxnSpLocks/>
            <a:stCxn id="562" idx="6"/>
            <a:endCxn id="574" idx="2"/>
          </p:cNvCxnSpPr>
          <p:nvPr/>
        </p:nvCxnSpPr>
        <p:spPr>
          <a:xfrm flipV="1">
            <a:off x="838298" y="5278982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единительная линия 511">
            <a:extLst>
              <a:ext uri="{FF2B5EF4-FFF2-40B4-BE49-F238E27FC236}">
                <a16:creationId xmlns:a16="http://schemas.microsoft.com/office/drawing/2014/main" id="{C2CF1102-B8AA-4A3D-ACDD-F6645A1A1E33}"/>
              </a:ext>
            </a:extLst>
          </p:cNvPr>
          <p:cNvCxnSpPr>
            <a:cxnSpLocks/>
            <a:stCxn id="562" idx="6"/>
            <a:endCxn id="575" idx="2"/>
          </p:cNvCxnSpPr>
          <p:nvPr/>
        </p:nvCxnSpPr>
        <p:spPr>
          <a:xfrm flipV="1">
            <a:off x="838298" y="5677347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единительная линия 512">
            <a:extLst>
              <a:ext uri="{FF2B5EF4-FFF2-40B4-BE49-F238E27FC236}">
                <a16:creationId xmlns:a16="http://schemas.microsoft.com/office/drawing/2014/main" id="{F348C54E-43BC-43EA-8396-DC3B7656A868}"/>
              </a:ext>
            </a:extLst>
          </p:cNvPr>
          <p:cNvCxnSpPr>
            <a:stCxn id="571" idx="6"/>
            <a:endCxn id="550" idx="2"/>
          </p:cNvCxnSpPr>
          <p:nvPr/>
        </p:nvCxnSpPr>
        <p:spPr>
          <a:xfrm>
            <a:off x="1600696" y="4083879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единительная линия 513">
            <a:extLst>
              <a:ext uri="{FF2B5EF4-FFF2-40B4-BE49-F238E27FC236}">
                <a16:creationId xmlns:a16="http://schemas.microsoft.com/office/drawing/2014/main" id="{FF08F35B-D312-4FA3-AF47-F920789C98F5}"/>
              </a:ext>
            </a:extLst>
          </p:cNvPr>
          <p:cNvCxnSpPr>
            <a:stCxn id="571" idx="6"/>
            <a:endCxn id="551" idx="2"/>
          </p:cNvCxnSpPr>
          <p:nvPr/>
        </p:nvCxnSpPr>
        <p:spPr>
          <a:xfrm>
            <a:off x="1600696" y="4083879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Прямая соединительная линия 514">
            <a:extLst>
              <a:ext uri="{FF2B5EF4-FFF2-40B4-BE49-F238E27FC236}">
                <a16:creationId xmlns:a16="http://schemas.microsoft.com/office/drawing/2014/main" id="{F76CB27E-8F17-4FC9-9926-CC32A004AAF1}"/>
              </a:ext>
            </a:extLst>
          </p:cNvPr>
          <p:cNvCxnSpPr>
            <a:stCxn id="571" idx="6"/>
            <a:endCxn id="552" idx="2"/>
          </p:cNvCxnSpPr>
          <p:nvPr/>
        </p:nvCxnSpPr>
        <p:spPr>
          <a:xfrm>
            <a:off x="1600696" y="4083879"/>
            <a:ext cx="415440" cy="96908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единительная линия 515">
            <a:extLst>
              <a:ext uri="{FF2B5EF4-FFF2-40B4-BE49-F238E27FC236}">
                <a16:creationId xmlns:a16="http://schemas.microsoft.com/office/drawing/2014/main" id="{2DBA219D-A251-49ED-AA0A-BA5781B70A44}"/>
              </a:ext>
            </a:extLst>
          </p:cNvPr>
          <p:cNvCxnSpPr>
            <a:stCxn id="571" idx="6"/>
            <a:endCxn id="553" idx="2"/>
          </p:cNvCxnSpPr>
          <p:nvPr/>
        </p:nvCxnSpPr>
        <p:spPr>
          <a:xfrm>
            <a:off x="1600696" y="4083879"/>
            <a:ext cx="415440" cy="136745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Прямая соединительная линия 516">
            <a:extLst>
              <a:ext uri="{FF2B5EF4-FFF2-40B4-BE49-F238E27FC236}">
                <a16:creationId xmlns:a16="http://schemas.microsoft.com/office/drawing/2014/main" id="{F2C86644-9E54-4F7D-9ADC-09740AAECEAE}"/>
              </a:ext>
            </a:extLst>
          </p:cNvPr>
          <p:cNvCxnSpPr>
            <a:stCxn id="572" idx="6"/>
            <a:endCxn id="550" idx="2"/>
          </p:cNvCxnSpPr>
          <p:nvPr/>
        </p:nvCxnSpPr>
        <p:spPr>
          <a:xfrm flipV="1">
            <a:off x="1600696" y="4256228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единительная линия 517">
            <a:extLst>
              <a:ext uri="{FF2B5EF4-FFF2-40B4-BE49-F238E27FC236}">
                <a16:creationId xmlns:a16="http://schemas.microsoft.com/office/drawing/2014/main" id="{51510852-6D97-4B12-B9C2-6D1F3F913AD6}"/>
              </a:ext>
            </a:extLst>
          </p:cNvPr>
          <p:cNvCxnSpPr>
            <a:stCxn id="572" idx="6"/>
            <a:endCxn id="551" idx="2"/>
          </p:cNvCxnSpPr>
          <p:nvPr/>
        </p:nvCxnSpPr>
        <p:spPr>
          <a:xfrm>
            <a:off x="1600696" y="4482247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единительная линия 518">
            <a:extLst>
              <a:ext uri="{FF2B5EF4-FFF2-40B4-BE49-F238E27FC236}">
                <a16:creationId xmlns:a16="http://schemas.microsoft.com/office/drawing/2014/main" id="{55ADF683-181B-44EF-B65D-A3B8FBC292E8}"/>
              </a:ext>
            </a:extLst>
          </p:cNvPr>
          <p:cNvCxnSpPr>
            <a:stCxn id="572" idx="6"/>
            <a:endCxn id="552" idx="2"/>
          </p:cNvCxnSpPr>
          <p:nvPr/>
        </p:nvCxnSpPr>
        <p:spPr>
          <a:xfrm>
            <a:off x="1600696" y="4482247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единительная линия 519">
            <a:extLst>
              <a:ext uri="{FF2B5EF4-FFF2-40B4-BE49-F238E27FC236}">
                <a16:creationId xmlns:a16="http://schemas.microsoft.com/office/drawing/2014/main" id="{7E02F71E-2579-495B-9086-7ED1F74251DB}"/>
              </a:ext>
            </a:extLst>
          </p:cNvPr>
          <p:cNvCxnSpPr>
            <a:stCxn id="572" idx="6"/>
            <a:endCxn id="553" idx="2"/>
          </p:cNvCxnSpPr>
          <p:nvPr/>
        </p:nvCxnSpPr>
        <p:spPr>
          <a:xfrm>
            <a:off x="1600696" y="4482247"/>
            <a:ext cx="415440" cy="9690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единительная линия 520">
            <a:extLst>
              <a:ext uri="{FF2B5EF4-FFF2-40B4-BE49-F238E27FC236}">
                <a16:creationId xmlns:a16="http://schemas.microsoft.com/office/drawing/2014/main" id="{08B14921-5B81-4E11-922B-4D7F700C54DA}"/>
              </a:ext>
            </a:extLst>
          </p:cNvPr>
          <p:cNvCxnSpPr>
            <a:stCxn id="573" idx="6"/>
            <a:endCxn id="550" idx="2"/>
          </p:cNvCxnSpPr>
          <p:nvPr/>
        </p:nvCxnSpPr>
        <p:spPr>
          <a:xfrm flipV="1">
            <a:off x="1600696" y="4256228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единительная линия 521">
            <a:extLst>
              <a:ext uri="{FF2B5EF4-FFF2-40B4-BE49-F238E27FC236}">
                <a16:creationId xmlns:a16="http://schemas.microsoft.com/office/drawing/2014/main" id="{70AB8798-3F7D-4006-A412-F8574163D24E}"/>
              </a:ext>
            </a:extLst>
          </p:cNvPr>
          <p:cNvCxnSpPr>
            <a:stCxn id="573" idx="6"/>
            <a:endCxn id="551" idx="2"/>
          </p:cNvCxnSpPr>
          <p:nvPr/>
        </p:nvCxnSpPr>
        <p:spPr>
          <a:xfrm flipV="1">
            <a:off x="1600696" y="4654595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единительная линия 522">
            <a:extLst>
              <a:ext uri="{FF2B5EF4-FFF2-40B4-BE49-F238E27FC236}">
                <a16:creationId xmlns:a16="http://schemas.microsoft.com/office/drawing/2014/main" id="{A0D332A2-A5D5-43F1-BFED-0FB8889BCD08}"/>
              </a:ext>
            </a:extLst>
          </p:cNvPr>
          <p:cNvCxnSpPr>
            <a:stCxn id="573" idx="6"/>
            <a:endCxn id="552" idx="2"/>
          </p:cNvCxnSpPr>
          <p:nvPr/>
        </p:nvCxnSpPr>
        <p:spPr>
          <a:xfrm>
            <a:off x="1600696" y="4880614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единительная линия 523">
            <a:extLst>
              <a:ext uri="{FF2B5EF4-FFF2-40B4-BE49-F238E27FC236}">
                <a16:creationId xmlns:a16="http://schemas.microsoft.com/office/drawing/2014/main" id="{CF983F63-7897-4B08-9097-4303F9659A74}"/>
              </a:ext>
            </a:extLst>
          </p:cNvPr>
          <p:cNvCxnSpPr>
            <a:stCxn id="573" idx="6"/>
            <a:endCxn id="553" idx="2"/>
          </p:cNvCxnSpPr>
          <p:nvPr/>
        </p:nvCxnSpPr>
        <p:spPr>
          <a:xfrm>
            <a:off x="1600696" y="4880614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единительная линия 524">
            <a:extLst>
              <a:ext uri="{FF2B5EF4-FFF2-40B4-BE49-F238E27FC236}">
                <a16:creationId xmlns:a16="http://schemas.microsoft.com/office/drawing/2014/main" id="{8A76EC6A-9BA1-487C-BDC5-3F1B4AC38E13}"/>
              </a:ext>
            </a:extLst>
          </p:cNvPr>
          <p:cNvCxnSpPr>
            <a:stCxn id="574" idx="6"/>
            <a:endCxn id="550" idx="2"/>
          </p:cNvCxnSpPr>
          <p:nvPr/>
        </p:nvCxnSpPr>
        <p:spPr>
          <a:xfrm flipV="1">
            <a:off x="1600696" y="4256228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>
            <a:extLst>
              <a:ext uri="{FF2B5EF4-FFF2-40B4-BE49-F238E27FC236}">
                <a16:creationId xmlns:a16="http://schemas.microsoft.com/office/drawing/2014/main" id="{4DCB01F9-F2F0-4331-B25F-CBAEA43ED7D8}"/>
              </a:ext>
            </a:extLst>
          </p:cNvPr>
          <p:cNvCxnSpPr>
            <a:stCxn id="574" idx="6"/>
            <a:endCxn id="551" idx="2"/>
          </p:cNvCxnSpPr>
          <p:nvPr/>
        </p:nvCxnSpPr>
        <p:spPr>
          <a:xfrm flipV="1">
            <a:off x="1600696" y="4654595"/>
            <a:ext cx="415440" cy="6243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единительная линия 526">
            <a:extLst>
              <a:ext uri="{FF2B5EF4-FFF2-40B4-BE49-F238E27FC236}">
                <a16:creationId xmlns:a16="http://schemas.microsoft.com/office/drawing/2014/main" id="{406ED966-BD8D-4317-BDCD-4F8AC4647EE5}"/>
              </a:ext>
            </a:extLst>
          </p:cNvPr>
          <p:cNvCxnSpPr>
            <a:stCxn id="574" idx="6"/>
            <a:endCxn id="552" idx="2"/>
          </p:cNvCxnSpPr>
          <p:nvPr/>
        </p:nvCxnSpPr>
        <p:spPr>
          <a:xfrm flipV="1">
            <a:off x="1600696" y="5052963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единительная линия 527">
            <a:extLst>
              <a:ext uri="{FF2B5EF4-FFF2-40B4-BE49-F238E27FC236}">
                <a16:creationId xmlns:a16="http://schemas.microsoft.com/office/drawing/2014/main" id="{AEDAD72A-4593-4D72-A506-39BA2F21D180}"/>
              </a:ext>
            </a:extLst>
          </p:cNvPr>
          <p:cNvCxnSpPr>
            <a:stCxn id="574" idx="6"/>
            <a:endCxn id="553" idx="2"/>
          </p:cNvCxnSpPr>
          <p:nvPr/>
        </p:nvCxnSpPr>
        <p:spPr>
          <a:xfrm>
            <a:off x="1600696" y="5278982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36EB4271-7ACF-4D60-B950-A7F138893C8E}"/>
              </a:ext>
            </a:extLst>
          </p:cNvPr>
          <p:cNvCxnSpPr>
            <a:stCxn id="575" idx="6"/>
            <a:endCxn id="550" idx="2"/>
          </p:cNvCxnSpPr>
          <p:nvPr/>
        </p:nvCxnSpPr>
        <p:spPr>
          <a:xfrm flipV="1">
            <a:off x="1600696" y="4256228"/>
            <a:ext cx="415440" cy="142112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Прямая соединительная линия 529">
            <a:extLst>
              <a:ext uri="{FF2B5EF4-FFF2-40B4-BE49-F238E27FC236}">
                <a16:creationId xmlns:a16="http://schemas.microsoft.com/office/drawing/2014/main" id="{927A656D-B704-4A1B-A4DC-1C22B40C5D1A}"/>
              </a:ext>
            </a:extLst>
          </p:cNvPr>
          <p:cNvCxnSpPr>
            <a:stCxn id="575" idx="6"/>
            <a:endCxn id="551" idx="2"/>
          </p:cNvCxnSpPr>
          <p:nvPr/>
        </p:nvCxnSpPr>
        <p:spPr>
          <a:xfrm flipV="1">
            <a:off x="1600696" y="4654595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единительная линия 530">
            <a:extLst>
              <a:ext uri="{FF2B5EF4-FFF2-40B4-BE49-F238E27FC236}">
                <a16:creationId xmlns:a16="http://schemas.microsoft.com/office/drawing/2014/main" id="{B5C1B4B0-5F10-43F9-A1EA-CDF4BA920987}"/>
              </a:ext>
            </a:extLst>
          </p:cNvPr>
          <p:cNvCxnSpPr>
            <a:stCxn id="575" idx="6"/>
            <a:endCxn id="552" idx="2"/>
          </p:cNvCxnSpPr>
          <p:nvPr/>
        </p:nvCxnSpPr>
        <p:spPr>
          <a:xfrm flipV="1">
            <a:off x="1600696" y="5052963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>
            <a:extLst>
              <a:ext uri="{FF2B5EF4-FFF2-40B4-BE49-F238E27FC236}">
                <a16:creationId xmlns:a16="http://schemas.microsoft.com/office/drawing/2014/main" id="{03625D5D-B26B-472D-B43E-17D71196EA8F}"/>
              </a:ext>
            </a:extLst>
          </p:cNvPr>
          <p:cNvCxnSpPr>
            <a:stCxn id="575" idx="6"/>
            <a:endCxn id="553" idx="2"/>
          </p:cNvCxnSpPr>
          <p:nvPr/>
        </p:nvCxnSpPr>
        <p:spPr>
          <a:xfrm flipV="1">
            <a:off x="1600696" y="5451330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>
            <a:extLst>
              <a:ext uri="{FF2B5EF4-FFF2-40B4-BE49-F238E27FC236}">
                <a16:creationId xmlns:a16="http://schemas.microsoft.com/office/drawing/2014/main" id="{EDDC5C7D-7D6B-45F8-8EEF-591411F3409B}"/>
              </a:ext>
            </a:extLst>
          </p:cNvPr>
          <p:cNvCxnSpPr>
            <a:cxnSpLocks/>
            <a:stCxn id="404" idx="6"/>
            <a:endCxn id="546" idx="2"/>
          </p:cNvCxnSpPr>
          <p:nvPr/>
        </p:nvCxnSpPr>
        <p:spPr>
          <a:xfrm>
            <a:off x="3055053" y="4477813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id="{0C661B61-D011-454F-A9A9-A17E55726B3A}"/>
              </a:ext>
            </a:extLst>
          </p:cNvPr>
          <p:cNvCxnSpPr>
            <a:cxnSpLocks/>
            <a:stCxn id="404" idx="6"/>
            <a:endCxn id="547" idx="2"/>
          </p:cNvCxnSpPr>
          <p:nvPr/>
        </p:nvCxnSpPr>
        <p:spPr>
          <a:xfrm>
            <a:off x="3055053" y="4477813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единительная линия 534">
            <a:extLst>
              <a:ext uri="{FF2B5EF4-FFF2-40B4-BE49-F238E27FC236}">
                <a16:creationId xmlns:a16="http://schemas.microsoft.com/office/drawing/2014/main" id="{96602DFB-CD25-4C88-A56F-2F9FBF99779F}"/>
              </a:ext>
            </a:extLst>
          </p:cNvPr>
          <p:cNvCxnSpPr>
            <a:cxnSpLocks/>
            <a:stCxn id="404" idx="6"/>
            <a:endCxn id="548" idx="2"/>
          </p:cNvCxnSpPr>
          <p:nvPr/>
        </p:nvCxnSpPr>
        <p:spPr>
          <a:xfrm>
            <a:off x="3055053" y="4477813"/>
            <a:ext cx="430419" cy="9943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единительная линия 535">
            <a:extLst>
              <a:ext uri="{FF2B5EF4-FFF2-40B4-BE49-F238E27FC236}">
                <a16:creationId xmlns:a16="http://schemas.microsoft.com/office/drawing/2014/main" id="{A85AD9DD-9045-40DA-85E1-64888ED973CD}"/>
              </a:ext>
            </a:extLst>
          </p:cNvPr>
          <p:cNvCxnSpPr>
            <a:cxnSpLocks/>
            <a:stCxn id="405" idx="6"/>
            <a:endCxn id="546" idx="2"/>
          </p:cNvCxnSpPr>
          <p:nvPr/>
        </p:nvCxnSpPr>
        <p:spPr>
          <a:xfrm flipV="1">
            <a:off x="3055053" y="4675406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единительная линия 536">
            <a:extLst>
              <a:ext uri="{FF2B5EF4-FFF2-40B4-BE49-F238E27FC236}">
                <a16:creationId xmlns:a16="http://schemas.microsoft.com/office/drawing/2014/main" id="{8256B45A-7006-4F7B-9F5B-A52B977886E2}"/>
              </a:ext>
            </a:extLst>
          </p:cNvPr>
          <p:cNvCxnSpPr>
            <a:cxnSpLocks/>
            <a:stCxn id="405" idx="6"/>
            <a:endCxn id="547" idx="2"/>
          </p:cNvCxnSpPr>
          <p:nvPr/>
        </p:nvCxnSpPr>
        <p:spPr>
          <a:xfrm>
            <a:off x="3055053" y="4876180"/>
            <a:ext cx="430419" cy="1975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Прямая соединительная линия 537">
            <a:extLst>
              <a:ext uri="{FF2B5EF4-FFF2-40B4-BE49-F238E27FC236}">
                <a16:creationId xmlns:a16="http://schemas.microsoft.com/office/drawing/2014/main" id="{247F7244-B2EE-43BD-95D6-BFD426B8EEAF}"/>
              </a:ext>
            </a:extLst>
          </p:cNvPr>
          <p:cNvCxnSpPr>
            <a:cxnSpLocks/>
            <a:stCxn id="405" idx="6"/>
            <a:endCxn id="548" idx="2"/>
          </p:cNvCxnSpPr>
          <p:nvPr/>
        </p:nvCxnSpPr>
        <p:spPr>
          <a:xfrm>
            <a:off x="3055053" y="4876180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581B7CBA-5B6A-402C-97D6-8D10F944CF7E}"/>
              </a:ext>
            </a:extLst>
          </p:cNvPr>
          <p:cNvCxnSpPr>
            <a:cxnSpLocks/>
            <a:stCxn id="406" idx="6"/>
            <a:endCxn id="546" idx="2"/>
          </p:cNvCxnSpPr>
          <p:nvPr/>
        </p:nvCxnSpPr>
        <p:spPr>
          <a:xfrm flipV="1">
            <a:off x="3055053" y="4675406"/>
            <a:ext cx="430419" cy="5991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09466F27-D585-4E56-A264-5B95083463FB}"/>
              </a:ext>
            </a:extLst>
          </p:cNvPr>
          <p:cNvCxnSpPr>
            <a:cxnSpLocks/>
            <a:stCxn id="406" idx="6"/>
            <a:endCxn id="547" idx="2"/>
          </p:cNvCxnSpPr>
          <p:nvPr/>
        </p:nvCxnSpPr>
        <p:spPr>
          <a:xfrm flipV="1">
            <a:off x="3055053" y="5073774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единительная линия 540">
            <a:extLst>
              <a:ext uri="{FF2B5EF4-FFF2-40B4-BE49-F238E27FC236}">
                <a16:creationId xmlns:a16="http://schemas.microsoft.com/office/drawing/2014/main" id="{F2546A1B-836A-450B-82C7-7E7679FF2838}"/>
              </a:ext>
            </a:extLst>
          </p:cNvPr>
          <p:cNvCxnSpPr>
            <a:cxnSpLocks/>
            <a:stCxn id="406" idx="6"/>
            <a:endCxn id="548" idx="2"/>
          </p:cNvCxnSpPr>
          <p:nvPr/>
        </p:nvCxnSpPr>
        <p:spPr>
          <a:xfrm>
            <a:off x="3055053" y="5274548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Прямая соединительная линия 541">
            <a:extLst>
              <a:ext uri="{FF2B5EF4-FFF2-40B4-BE49-F238E27FC236}">
                <a16:creationId xmlns:a16="http://schemas.microsoft.com/office/drawing/2014/main" id="{4E4B945F-0C79-4F08-8A15-22F4CA4F9F80}"/>
              </a:ext>
            </a:extLst>
          </p:cNvPr>
          <p:cNvCxnSpPr>
            <a:cxnSpLocks/>
            <a:stCxn id="407" idx="6"/>
            <a:endCxn id="546" idx="2"/>
          </p:cNvCxnSpPr>
          <p:nvPr/>
        </p:nvCxnSpPr>
        <p:spPr>
          <a:xfrm flipV="1">
            <a:off x="3055053" y="4675406"/>
            <a:ext cx="430419" cy="99750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CDB2F005-9DFD-46BB-A969-BF6271AD370F}"/>
              </a:ext>
            </a:extLst>
          </p:cNvPr>
          <p:cNvCxnSpPr>
            <a:cxnSpLocks/>
            <a:stCxn id="407" idx="6"/>
            <a:endCxn id="547" idx="2"/>
          </p:cNvCxnSpPr>
          <p:nvPr/>
        </p:nvCxnSpPr>
        <p:spPr>
          <a:xfrm flipV="1">
            <a:off x="3055053" y="5073774"/>
            <a:ext cx="430419" cy="5991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единительная линия 543">
            <a:extLst>
              <a:ext uri="{FF2B5EF4-FFF2-40B4-BE49-F238E27FC236}">
                <a16:creationId xmlns:a16="http://schemas.microsoft.com/office/drawing/2014/main" id="{80881056-8056-4EFA-83FA-6CE900007517}"/>
              </a:ext>
            </a:extLst>
          </p:cNvPr>
          <p:cNvCxnSpPr>
            <a:cxnSpLocks/>
            <a:stCxn id="407" idx="6"/>
            <a:endCxn id="548" idx="2"/>
          </p:cNvCxnSpPr>
          <p:nvPr/>
        </p:nvCxnSpPr>
        <p:spPr>
          <a:xfrm flipV="1">
            <a:off x="3055053" y="5472141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Группа 544">
            <a:extLst>
              <a:ext uri="{FF2B5EF4-FFF2-40B4-BE49-F238E27FC236}">
                <a16:creationId xmlns:a16="http://schemas.microsoft.com/office/drawing/2014/main" id="{BE95E37A-5AAF-4BF7-A222-CF79101D34CB}"/>
              </a:ext>
            </a:extLst>
          </p:cNvPr>
          <p:cNvGrpSpPr/>
          <p:nvPr/>
        </p:nvGrpSpPr>
        <p:grpSpPr>
          <a:xfrm>
            <a:off x="3485472" y="4520198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546" name="Овал 545">
              <a:extLst>
                <a:ext uri="{FF2B5EF4-FFF2-40B4-BE49-F238E27FC236}">
                  <a16:creationId xmlns:a16="http://schemas.microsoft.com/office/drawing/2014/main" id="{386560D0-2E10-4C9D-A545-8BA785F4BFA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Овал 546">
              <a:extLst>
                <a:ext uri="{FF2B5EF4-FFF2-40B4-BE49-F238E27FC236}">
                  <a16:creationId xmlns:a16="http://schemas.microsoft.com/office/drawing/2014/main" id="{DC532D41-F3FF-45AF-A171-E5FE81F3F4E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Овал 547">
              <a:extLst>
                <a:ext uri="{FF2B5EF4-FFF2-40B4-BE49-F238E27FC236}">
                  <a16:creationId xmlns:a16="http://schemas.microsoft.com/office/drawing/2014/main" id="{AE82DCE3-0208-4BA5-BCB0-9EA0369F6A7F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4" name="Группа 553">
            <a:extLst>
              <a:ext uri="{FF2B5EF4-FFF2-40B4-BE49-F238E27FC236}">
                <a16:creationId xmlns:a16="http://schemas.microsoft.com/office/drawing/2014/main" id="{F372ADD3-B73D-4379-AAE8-8E7B7E0F22AF}"/>
              </a:ext>
            </a:extLst>
          </p:cNvPr>
          <p:cNvGrpSpPr/>
          <p:nvPr/>
        </p:nvGrpSpPr>
        <p:grpSpPr>
          <a:xfrm>
            <a:off x="527881" y="3727587"/>
            <a:ext cx="310416" cy="2687996"/>
            <a:chOff x="6396112" y="760495"/>
            <a:chExt cx="310416" cy="2687996"/>
          </a:xfrm>
        </p:grpSpPr>
        <p:grpSp>
          <p:nvGrpSpPr>
            <p:cNvPr id="555" name="Группа 554">
              <a:extLst>
                <a:ext uri="{FF2B5EF4-FFF2-40B4-BE49-F238E27FC236}">
                  <a16:creationId xmlns:a16="http://schemas.microsoft.com/office/drawing/2014/main" id="{765AF4C7-9EF8-48D1-A804-CA0C12530EEC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557" name="Овал 556">
                <a:extLst>
                  <a:ext uri="{FF2B5EF4-FFF2-40B4-BE49-F238E27FC236}">
                    <a16:creationId xmlns:a16="http://schemas.microsoft.com/office/drawing/2014/main" id="{7E5C5192-A549-4515-9213-94DF7796F640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8" name="Овал 557">
                <a:extLst>
                  <a:ext uri="{FF2B5EF4-FFF2-40B4-BE49-F238E27FC236}">
                    <a16:creationId xmlns:a16="http://schemas.microsoft.com/office/drawing/2014/main" id="{29892E07-4B77-4A0B-90DA-D9155CA8C878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9" name="Овал 558">
                <a:extLst>
                  <a:ext uri="{FF2B5EF4-FFF2-40B4-BE49-F238E27FC236}">
                    <a16:creationId xmlns:a16="http://schemas.microsoft.com/office/drawing/2014/main" id="{2A8641B9-7F96-4DD3-BBC3-B3FC35AE55AB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0" name="Овал 559">
                <a:extLst>
                  <a:ext uri="{FF2B5EF4-FFF2-40B4-BE49-F238E27FC236}">
                    <a16:creationId xmlns:a16="http://schemas.microsoft.com/office/drawing/2014/main" id="{CF455BA3-EBF0-43C4-B71B-F00E8047092A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1" name="Овал 560">
                <a:extLst>
                  <a:ext uri="{FF2B5EF4-FFF2-40B4-BE49-F238E27FC236}">
                    <a16:creationId xmlns:a16="http://schemas.microsoft.com/office/drawing/2014/main" id="{73C46435-34BC-4785-9F41-9C2C133D3028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2" name="Овал 561">
                <a:extLst>
                  <a:ext uri="{FF2B5EF4-FFF2-40B4-BE49-F238E27FC236}">
                    <a16:creationId xmlns:a16="http://schemas.microsoft.com/office/drawing/2014/main" id="{189D35DC-AD6C-4C71-935B-A5165B2A61DB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56" name="Овал 555">
              <a:extLst>
                <a:ext uri="{FF2B5EF4-FFF2-40B4-BE49-F238E27FC236}">
                  <a16:creationId xmlns:a16="http://schemas.microsoft.com/office/drawing/2014/main" id="{D417ED29-F275-4601-B326-414EACEE069E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3" name="Прямая соединительная линия 562">
            <a:extLst>
              <a:ext uri="{FF2B5EF4-FFF2-40B4-BE49-F238E27FC236}">
                <a16:creationId xmlns:a16="http://schemas.microsoft.com/office/drawing/2014/main" id="{E3ACCC3F-10F9-4F91-A319-A37332ADBC66}"/>
              </a:ext>
            </a:extLst>
          </p:cNvPr>
          <p:cNvCxnSpPr>
            <a:stCxn id="571" idx="2"/>
            <a:endCxn id="556" idx="6"/>
          </p:cNvCxnSpPr>
          <p:nvPr/>
        </p:nvCxnSpPr>
        <p:spPr>
          <a:xfrm flipH="1">
            <a:off x="838298" y="4083877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4E4210D2-B142-4AF1-AC1C-4820BF26ECB2}"/>
              </a:ext>
            </a:extLst>
          </p:cNvPr>
          <p:cNvCxnSpPr>
            <a:stCxn id="572" idx="2"/>
            <a:endCxn id="556" idx="6"/>
          </p:cNvCxnSpPr>
          <p:nvPr/>
        </p:nvCxnSpPr>
        <p:spPr>
          <a:xfrm flipH="1">
            <a:off x="838298" y="4482245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Прямая соединительная линия 564">
            <a:extLst>
              <a:ext uri="{FF2B5EF4-FFF2-40B4-BE49-F238E27FC236}">
                <a16:creationId xmlns:a16="http://schemas.microsoft.com/office/drawing/2014/main" id="{8B3EAEDB-9B0D-403F-B9B5-9DEEA1520A39}"/>
              </a:ext>
            </a:extLst>
          </p:cNvPr>
          <p:cNvCxnSpPr>
            <a:stCxn id="574" idx="2"/>
            <a:endCxn id="556" idx="6"/>
          </p:cNvCxnSpPr>
          <p:nvPr/>
        </p:nvCxnSpPr>
        <p:spPr>
          <a:xfrm flipH="1">
            <a:off x="838298" y="5278982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Прямая соединительная линия 565">
            <a:extLst>
              <a:ext uri="{FF2B5EF4-FFF2-40B4-BE49-F238E27FC236}">
                <a16:creationId xmlns:a16="http://schemas.microsoft.com/office/drawing/2014/main" id="{06396D53-E132-459C-A9B3-07A7E9AC5E2F}"/>
              </a:ext>
            </a:extLst>
          </p:cNvPr>
          <p:cNvCxnSpPr>
            <a:stCxn id="573" idx="2"/>
            <a:endCxn id="556" idx="6"/>
          </p:cNvCxnSpPr>
          <p:nvPr/>
        </p:nvCxnSpPr>
        <p:spPr>
          <a:xfrm flipH="1">
            <a:off x="838298" y="4880614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Прямая соединительная линия 566">
            <a:extLst>
              <a:ext uri="{FF2B5EF4-FFF2-40B4-BE49-F238E27FC236}">
                <a16:creationId xmlns:a16="http://schemas.microsoft.com/office/drawing/2014/main" id="{5DB1E2E2-1CC3-4265-AB70-AA395A0E4BE7}"/>
              </a:ext>
            </a:extLst>
          </p:cNvPr>
          <p:cNvCxnSpPr>
            <a:stCxn id="575" idx="2"/>
            <a:endCxn id="556" idx="6"/>
          </p:cNvCxnSpPr>
          <p:nvPr/>
        </p:nvCxnSpPr>
        <p:spPr>
          <a:xfrm flipH="1">
            <a:off x="838298" y="5677347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Группа 567">
            <a:extLst>
              <a:ext uri="{FF2B5EF4-FFF2-40B4-BE49-F238E27FC236}">
                <a16:creationId xmlns:a16="http://schemas.microsoft.com/office/drawing/2014/main" id="{28F13EC5-4F80-460E-A80C-4E004D232D3C}"/>
              </a:ext>
            </a:extLst>
          </p:cNvPr>
          <p:cNvGrpSpPr/>
          <p:nvPr/>
        </p:nvGrpSpPr>
        <p:grpSpPr>
          <a:xfrm>
            <a:off x="1290281" y="3928671"/>
            <a:ext cx="313060" cy="2298457"/>
            <a:chOff x="7139779" y="1158863"/>
            <a:chExt cx="313060" cy="2298457"/>
          </a:xfrm>
        </p:grpSpPr>
        <p:grpSp>
          <p:nvGrpSpPr>
            <p:cNvPr id="569" name="Группа 568">
              <a:extLst>
                <a:ext uri="{FF2B5EF4-FFF2-40B4-BE49-F238E27FC236}">
                  <a16:creationId xmlns:a16="http://schemas.microsoft.com/office/drawing/2014/main" id="{B4FCF940-EA9B-4D53-A4ED-39C7E7259B01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571" name="Овал 570">
                <a:extLst>
                  <a:ext uri="{FF2B5EF4-FFF2-40B4-BE49-F238E27FC236}">
                    <a16:creationId xmlns:a16="http://schemas.microsoft.com/office/drawing/2014/main" id="{AED79919-CFC6-4121-890C-EB2DBAB99FE6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2" name="Овал 571">
                <a:extLst>
                  <a:ext uri="{FF2B5EF4-FFF2-40B4-BE49-F238E27FC236}">
                    <a16:creationId xmlns:a16="http://schemas.microsoft.com/office/drawing/2014/main" id="{C8C2A3BE-EA1A-4EB4-811A-43F664E6A99F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3" name="Овал 572">
                <a:extLst>
                  <a:ext uri="{FF2B5EF4-FFF2-40B4-BE49-F238E27FC236}">
                    <a16:creationId xmlns:a16="http://schemas.microsoft.com/office/drawing/2014/main" id="{D40E2B5B-B2F8-47DA-A472-2B200875056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4" name="Овал 573">
                <a:extLst>
                  <a:ext uri="{FF2B5EF4-FFF2-40B4-BE49-F238E27FC236}">
                    <a16:creationId xmlns:a16="http://schemas.microsoft.com/office/drawing/2014/main" id="{F0B9ED63-E731-47AB-9C21-19D8F2A557D3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5" name="Овал 574">
                <a:extLst>
                  <a:ext uri="{FF2B5EF4-FFF2-40B4-BE49-F238E27FC236}">
                    <a16:creationId xmlns:a16="http://schemas.microsoft.com/office/drawing/2014/main" id="{AA0D24F1-B584-4025-A587-D9BD5B5E662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70" name="Овал 569">
              <a:extLst>
                <a:ext uri="{FF2B5EF4-FFF2-40B4-BE49-F238E27FC236}">
                  <a16:creationId xmlns:a16="http://schemas.microsoft.com/office/drawing/2014/main" id="{F00FD267-A0EF-4E16-98CF-83A3404A0048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76" name="Прямая соединительная линия 575">
            <a:extLst>
              <a:ext uri="{FF2B5EF4-FFF2-40B4-BE49-F238E27FC236}">
                <a16:creationId xmlns:a16="http://schemas.microsoft.com/office/drawing/2014/main" id="{072F1220-8D68-4091-99CD-75C901D042B6}"/>
              </a:ext>
            </a:extLst>
          </p:cNvPr>
          <p:cNvCxnSpPr>
            <a:stCxn id="557" idx="6"/>
            <a:endCxn id="570" idx="2"/>
          </p:cNvCxnSpPr>
          <p:nvPr/>
        </p:nvCxnSpPr>
        <p:spPr>
          <a:xfrm>
            <a:off x="838299" y="3882797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>
            <a:extLst>
              <a:ext uri="{FF2B5EF4-FFF2-40B4-BE49-F238E27FC236}">
                <a16:creationId xmlns:a16="http://schemas.microsoft.com/office/drawing/2014/main" id="{159E5A5E-6045-41D7-9C61-EDC3030905B2}"/>
              </a:ext>
            </a:extLst>
          </p:cNvPr>
          <p:cNvCxnSpPr>
            <a:stCxn id="570" idx="2"/>
            <a:endCxn id="558" idx="6"/>
          </p:cNvCxnSpPr>
          <p:nvPr/>
        </p:nvCxnSpPr>
        <p:spPr>
          <a:xfrm flipH="1" flipV="1">
            <a:off x="838299" y="4287476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Прямая соединительная линия 577">
            <a:extLst>
              <a:ext uri="{FF2B5EF4-FFF2-40B4-BE49-F238E27FC236}">
                <a16:creationId xmlns:a16="http://schemas.microsoft.com/office/drawing/2014/main" id="{F9403E0B-FE2D-4726-9CE2-B8CE01D0F87D}"/>
              </a:ext>
            </a:extLst>
          </p:cNvPr>
          <p:cNvCxnSpPr>
            <a:stCxn id="570" idx="2"/>
            <a:endCxn id="559" idx="6"/>
          </p:cNvCxnSpPr>
          <p:nvPr/>
        </p:nvCxnSpPr>
        <p:spPr>
          <a:xfrm flipH="1" flipV="1">
            <a:off x="838299" y="4673218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единительная линия 578">
            <a:extLst>
              <a:ext uri="{FF2B5EF4-FFF2-40B4-BE49-F238E27FC236}">
                <a16:creationId xmlns:a16="http://schemas.microsoft.com/office/drawing/2014/main" id="{386CE659-B633-47C1-B058-2EE96E87EE9B}"/>
              </a:ext>
            </a:extLst>
          </p:cNvPr>
          <p:cNvCxnSpPr>
            <a:stCxn id="570" idx="2"/>
            <a:endCxn id="560" idx="6"/>
          </p:cNvCxnSpPr>
          <p:nvPr/>
        </p:nvCxnSpPr>
        <p:spPr>
          <a:xfrm flipH="1" flipV="1">
            <a:off x="838299" y="5077901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Прямая соединительная линия 579">
            <a:extLst>
              <a:ext uri="{FF2B5EF4-FFF2-40B4-BE49-F238E27FC236}">
                <a16:creationId xmlns:a16="http://schemas.microsoft.com/office/drawing/2014/main" id="{9A0DEC31-79B9-46E3-801E-3308DDF31191}"/>
              </a:ext>
            </a:extLst>
          </p:cNvPr>
          <p:cNvCxnSpPr>
            <a:stCxn id="570" idx="2"/>
            <a:endCxn id="561" idx="6"/>
          </p:cNvCxnSpPr>
          <p:nvPr/>
        </p:nvCxnSpPr>
        <p:spPr>
          <a:xfrm flipH="1" flipV="1">
            <a:off x="838299" y="5473724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единительная линия 580">
            <a:extLst>
              <a:ext uri="{FF2B5EF4-FFF2-40B4-BE49-F238E27FC236}">
                <a16:creationId xmlns:a16="http://schemas.microsoft.com/office/drawing/2014/main" id="{C9CEAAC2-1E72-4E27-BB1C-86924EF209C3}"/>
              </a:ext>
            </a:extLst>
          </p:cNvPr>
          <p:cNvCxnSpPr>
            <a:stCxn id="570" idx="2"/>
            <a:endCxn id="562" idx="6"/>
          </p:cNvCxnSpPr>
          <p:nvPr/>
        </p:nvCxnSpPr>
        <p:spPr>
          <a:xfrm flipH="1" flipV="1">
            <a:off x="838296" y="5874983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Прямая соединительная линия 581">
            <a:extLst>
              <a:ext uri="{FF2B5EF4-FFF2-40B4-BE49-F238E27FC236}">
                <a16:creationId xmlns:a16="http://schemas.microsoft.com/office/drawing/2014/main" id="{C974AB59-C4F4-449F-8B99-C0B379CF3732}"/>
              </a:ext>
            </a:extLst>
          </p:cNvPr>
          <p:cNvCxnSpPr>
            <a:stCxn id="570" idx="2"/>
            <a:endCxn id="556" idx="6"/>
          </p:cNvCxnSpPr>
          <p:nvPr/>
        </p:nvCxnSpPr>
        <p:spPr>
          <a:xfrm flipH="1">
            <a:off x="838296" y="6071920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единительная линия 582">
            <a:extLst>
              <a:ext uri="{FF2B5EF4-FFF2-40B4-BE49-F238E27FC236}">
                <a16:creationId xmlns:a16="http://schemas.microsoft.com/office/drawing/2014/main" id="{C0F24907-D753-4EF9-A0B9-7A96A085022F}"/>
              </a:ext>
            </a:extLst>
          </p:cNvPr>
          <p:cNvCxnSpPr>
            <a:stCxn id="570" idx="6"/>
            <a:endCxn id="550" idx="2"/>
          </p:cNvCxnSpPr>
          <p:nvPr/>
        </p:nvCxnSpPr>
        <p:spPr>
          <a:xfrm flipV="1">
            <a:off x="1603341" y="4256228"/>
            <a:ext cx="412795" cy="181569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>
            <a:extLst>
              <a:ext uri="{FF2B5EF4-FFF2-40B4-BE49-F238E27FC236}">
                <a16:creationId xmlns:a16="http://schemas.microsoft.com/office/drawing/2014/main" id="{08BECC64-FBCD-4F6A-B5B8-BDD0D3F9F7F5}"/>
              </a:ext>
            </a:extLst>
          </p:cNvPr>
          <p:cNvCxnSpPr>
            <a:stCxn id="551" idx="2"/>
            <a:endCxn id="570" idx="6"/>
          </p:cNvCxnSpPr>
          <p:nvPr/>
        </p:nvCxnSpPr>
        <p:spPr>
          <a:xfrm flipH="1">
            <a:off x="1603341" y="4654595"/>
            <a:ext cx="412795" cy="141732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>
            <a:extLst>
              <a:ext uri="{FF2B5EF4-FFF2-40B4-BE49-F238E27FC236}">
                <a16:creationId xmlns:a16="http://schemas.microsoft.com/office/drawing/2014/main" id="{6A63AC45-E8E2-4060-9D1D-A4474169E73B}"/>
              </a:ext>
            </a:extLst>
          </p:cNvPr>
          <p:cNvCxnSpPr>
            <a:stCxn id="552" idx="2"/>
            <a:endCxn id="570" idx="6"/>
          </p:cNvCxnSpPr>
          <p:nvPr/>
        </p:nvCxnSpPr>
        <p:spPr>
          <a:xfrm flipH="1">
            <a:off x="1603341" y="5052963"/>
            <a:ext cx="412795" cy="10189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Прямая соединительная линия 585">
            <a:extLst>
              <a:ext uri="{FF2B5EF4-FFF2-40B4-BE49-F238E27FC236}">
                <a16:creationId xmlns:a16="http://schemas.microsoft.com/office/drawing/2014/main" id="{9116DE35-1A80-4271-9C7E-59058408E08D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1603341" y="5451330"/>
            <a:ext cx="412795" cy="62059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ADA6E59A-E087-426A-8C65-771D8427B3F0}"/>
              </a:ext>
            </a:extLst>
          </p:cNvPr>
          <p:cNvSpPr txBox="1"/>
          <p:nvPr/>
        </p:nvSpPr>
        <p:spPr>
          <a:xfrm>
            <a:off x="2689158" y="1493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92ED3B0-01B4-448D-ACA5-B745E4701D74}"/>
              </a:ext>
            </a:extLst>
          </p:cNvPr>
          <p:cNvSpPr txBox="1"/>
          <p:nvPr/>
        </p:nvSpPr>
        <p:spPr>
          <a:xfrm>
            <a:off x="6248428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297E3BBA-6CD6-4676-B575-73B33251B10A}"/>
              </a:ext>
            </a:extLst>
          </p:cNvPr>
          <p:cNvSpPr txBox="1"/>
          <p:nvPr/>
        </p:nvSpPr>
        <p:spPr>
          <a:xfrm>
            <a:off x="5903916" y="6271513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y76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54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3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dmnc 0,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2</a:t>
            </a:r>
          </a:p>
        </p:txBody>
      </p:sp>
      <p:cxnSp>
        <p:nvCxnSpPr>
          <p:cNvPr id="387" name="Прямая соединительная линия 386">
            <a:extLst>
              <a:ext uri="{FF2B5EF4-FFF2-40B4-BE49-F238E27FC236}">
                <a16:creationId xmlns:a16="http://schemas.microsoft.com/office/drawing/2014/main" id="{43602974-28FB-46A5-A6D0-8A709A40C9FD}"/>
              </a:ext>
            </a:extLst>
          </p:cNvPr>
          <p:cNvCxnSpPr>
            <a:cxnSpLocks/>
            <a:stCxn id="550" idx="6"/>
            <a:endCxn id="404" idx="2"/>
          </p:cNvCxnSpPr>
          <p:nvPr/>
        </p:nvCxnSpPr>
        <p:spPr>
          <a:xfrm>
            <a:off x="2326551" y="4256228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B4FC8729-B068-443E-9EA0-E15F7B967928}"/>
              </a:ext>
            </a:extLst>
          </p:cNvPr>
          <p:cNvCxnSpPr>
            <a:cxnSpLocks/>
            <a:stCxn id="550" idx="6"/>
            <a:endCxn id="405" idx="2"/>
          </p:cNvCxnSpPr>
          <p:nvPr/>
        </p:nvCxnSpPr>
        <p:spPr>
          <a:xfrm>
            <a:off x="2326551" y="4256228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4BFEB4A-74E6-40C5-8BCB-FE9A385A881D}"/>
              </a:ext>
            </a:extLst>
          </p:cNvPr>
          <p:cNvCxnSpPr>
            <a:cxnSpLocks/>
            <a:stCxn id="550" idx="6"/>
            <a:endCxn id="406" idx="2"/>
          </p:cNvCxnSpPr>
          <p:nvPr/>
        </p:nvCxnSpPr>
        <p:spPr>
          <a:xfrm>
            <a:off x="2326551" y="4256228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>
            <a:extLst>
              <a:ext uri="{FF2B5EF4-FFF2-40B4-BE49-F238E27FC236}">
                <a16:creationId xmlns:a16="http://schemas.microsoft.com/office/drawing/2014/main" id="{C990B737-34F0-4F78-B83F-1BDAEAB6A49C}"/>
              </a:ext>
            </a:extLst>
          </p:cNvPr>
          <p:cNvCxnSpPr>
            <a:cxnSpLocks/>
            <a:stCxn id="550" idx="6"/>
            <a:endCxn id="407" idx="2"/>
          </p:cNvCxnSpPr>
          <p:nvPr/>
        </p:nvCxnSpPr>
        <p:spPr>
          <a:xfrm>
            <a:off x="2326551" y="4256228"/>
            <a:ext cx="418087" cy="14166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>
            <a:extLst>
              <a:ext uri="{FF2B5EF4-FFF2-40B4-BE49-F238E27FC236}">
                <a16:creationId xmlns:a16="http://schemas.microsoft.com/office/drawing/2014/main" id="{2881DD86-1881-4125-B19C-8037E2EDB11A}"/>
              </a:ext>
            </a:extLst>
          </p:cNvPr>
          <p:cNvCxnSpPr>
            <a:cxnSpLocks/>
            <a:stCxn id="551" idx="6"/>
            <a:endCxn id="404" idx="2"/>
          </p:cNvCxnSpPr>
          <p:nvPr/>
        </p:nvCxnSpPr>
        <p:spPr>
          <a:xfrm flipV="1">
            <a:off x="2326551" y="4477813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я соединительная линия 391">
            <a:extLst>
              <a:ext uri="{FF2B5EF4-FFF2-40B4-BE49-F238E27FC236}">
                <a16:creationId xmlns:a16="http://schemas.microsoft.com/office/drawing/2014/main" id="{757C04ED-2230-4ED6-AA60-2BD46F101BB9}"/>
              </a:ext>
            </a:extLst>
          </p:cNvPr>
          <p:cNvCxnSpPr>
            <a:cxnSpLocks/>
            <a:stCxn id="551" idx="6"/>
            <a:endCxn id="405" idx="2"/>
          </p:cNvCxnSpPr>
          <p:nvPr/>
        </p:nvCxnSpPr>
        <p:spPr>
          <a:xfrm>
            <a:off x="2326551" y="4654595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Прямая соединительная линия 392">
            <a:extLst>
              <a:ext uri="{FF2B5EF4-FFF2-40B4-BE49-F238E27FC236}">
                <a16:creationId xmlns:a16="http://schemas.microsoft.com/office/drawing/2014/main" id="{609CC907-D15B-433F-948B-C63F11DBBBA2}"/>
              </a:ext>
            </a:extLst>
          </p:cNvPr>
          <p:cNvCxnSpPr>
            <a:cxnSpLocks/>
            <a:stCxn id="551" idx="6"/>
            <a:endCxn id="406" idx="2"/>
          </p:cNvCxnSpPr>
          <p:nvPr/>
        </p:nvCxnSpPr>
        <p:spPr>
          <a:xfrm>
            <a:off x="2326551" y="4654595"/>
            <a:ext cx="418087" cy="61995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>
            <a:extLst>
              <a:ext uri="{FF2B5EF4-FFF2-40B4-BE49-F238E27FC236}">
                <a16:creationId xmlns:a16="http://schemas.microsoft.com/office/drawing/2014/main" id="{A89AAE9A-187C-420B-BB8C-749710ACBAAC}"/>
              </a:ext>
            </a:extLst>
          </p:cNvPr>
          <p:cNvCxnSpPr>
            <a:cxnSpLocks/>
            <a:stCxn id="551" idx="6"/>
            <a:endCxn id="407" idx="2"/>
          </p:cNvCxnSpPr>
          <p:nvPr/>
        </p:nvCxnSpPr>
        <p:spPr>
          <a:xfrm>
            <a:off x="2326551" y="4654595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88CA0EC-FE33-43AE-94A6-92EB0163533D}"/>
              </a:ext>
            </a:extLst>
          </p:cNvPr>
          <p:cNvCxnSpPr>
            <a:cxnSpLocks/>
            <a:stCxn id="552" idx="6"/>
            <a:endCxn id="404" idx="2"/>
          </p:cNvCxnSpPr>
          <p:nvPr/>
        </p:nvCxnSpPr>
        <p:spPr>
          <a:xfrm flipV="1">
            <a:off x="2326551" y="4477813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1FED3971-87A6-4B20-BA61-6C9B4E2ED87A}"/>
              </a:ext>
            </a:extLst>
          </p:cNvPr>
          <p:cNvCxnSpPr>
            <a:cxnSpLocks/>
            <a:stCxn id="552" idx="6"/>
            <a:endCxn id="405" idx="2"/>
          </p:cNvCxnSpPr>
          <p:nvPr/>
        </p:nvCxnSpPr>
        <p:spPr>
          <a:xfrm flipV="1">
            <a:off x="2326551" y="4876180"/>
            <a:ext cx="418087" cy="1767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D2776E08-5E73-471D-B82F-5D73A53E04F8}"/>
              </a:ext>
            </a:extLst>
          </p:cNvPr>
          <p:cNvCxnSpPr>
            <a:cxnSpLocks/>
            <a:stCxn id="552" idx="6"/>
            <a:endCxn id="406" idx="2"/>
          </p:cNvCxnSpPr>
          <p:nvPr/>
        </p:nvCxnSpPr>
        <p:spPr>
          <a:xfrm>
            <a:off x="2326551" y="5052963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>
            <a:extLst>
              <a:ext uri="{FF2B5EF4-FFF2-40B4-BE49-F238E27FC236}">
                <a16:creationId xmlns:a16="http://schemas.microsoft.com/office/drawing/2014/main" id="{2C6EB456-5A40-4263-972C-480AB4C62558}"/>
              </a:ext>
            </a:extLst>
          </p:cNvPr>
          <p:cNvCxnSpPr>
            <a:cxnSpLocks/>
            <a:stCxn id="552" idx="6"/>
            <a:endCxn id="407" idx="2"/>
          </p:cNvCxnSpPr>
          <p:nvPr/>
        </p:nvCxnSpPr>
        <p:spPr>
          <a:xfrm>
            <a:off x="2326551" y="5052963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единительная линия 398">
            <a:extLst>
              <a:ext uri="{FF2B5EF4-FFF2-40B4-BE49-F238E27FC236}">
                <a16:creationId xmlns:a16="http://schemas.microsoft.com/office/drawing/2014/main" id="{36DEC7FC-1D4D-41F4-BB2C-D7FBE22D0995}"/>
              </a:ext>
            </a:extLst>
          </p:cNvPr>
          <p:cNvCxnSpPr>
            <a:cxnSpLocks/>
            <a:stCxn id="553" idx="6"/>
            <a:endCxn id="404" idx="2"/>
          </p:cNvCxnSpPr>
          <p:nvPr/>
        </p:nvCxnSpPr>
        <p:spPr>
          <a:xfrm flipV="1">
            <a:off x="2326551" y="4477813"/>
            <a:ext cx="418087" cy="9735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единительная линия 399">
            <a:extLst>
              <a:ext uri="{FF2B5EF4-FFF2-40B4-BE49-F238E27FC236}">
                <a16:creationId xmlns:a16="http://schemas.microsoft.com/office/drawing/2014/main" id="{D0712F37-560D-4044-B467-059C4C64D376}"/>
              </a:ext>
            </a:extLst>
          </p:cNvPr>
          <p:cNvCxnSpPr>
            <a:cxnSpLocks/>
            <a:stCxn id="553" idx="6"/>
            <a:endCxn id="405" idx="2"/>
          </p:cNvCxnSpPr>
          <p:nvPr/>
        </p:nvCxnSpPr>
        <p:spPr>
          <a:xfrm flipV="1">
            <a:off x="2326551" y="4876180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единительная линия 400">
            <a:extLst>
              <a:ext uri="{FF2B5EF4-FFF2-40B4-BE49-F238E27FC236}">
                <a16:creationId xmlns:a16="http://schemas.microsoft.com/office/drawing/2014/main" id="{3273FAF3-3EE4-4F5E-BFAF-A191F634E269}"/>
              </a:ext>
            </a:extLst>
          </p:cNvPr>
          <p:cNvCxnSpPr>
            <a:cxnSpLocks/>
            <a:stCxn id="553" idx="6"/>
            <a:endCxn id="406" idx="2"/>
          </p:cNvCxnSpPr>
          <p:nvPr/>
        </p:nvCxnSpPr>
        <p:spPr>
          <a:xfrm flipV="1">
            <a:off x="2326551" y="5274548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единительная линия 401">
            <a:extLst>
              <a:ext uri="{FF2B5EF4-FFF2-40B4-BE49-F238E27FC236}">
                <a16:creationId xmlns:a16="http://schemas.microsoft.com/office/drawing/2014/main" id="{78A05ECC-245D-4841-A61B-1EE7477B37F3}"/>
              </a:ext>
            </a:extLst>
          </p:cNvPr>
          <p:cNvCxnSpPr>
            <a:cxnSpLocks/>
            <a:stCxn id="553" idx="6"/>
            <a:endCxn id="407" idx="2"/>
          </p:cNvCxnSpPr>
          <p:nvPr/>
        </p:nvCxnSpPr>
        <p:spPr>
          <a:xfrm>
            <a:off x="2326551" y="5451330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Группа 402">
            <a:extLst>
              <a:ext uri="{FF2B5EF4-FFF2-40B4-BE49-F238E27FC236}">
                <a16:creationId xmlns:a16="http://schemas.microsoft.com/office/drawing/2014/main" id="{BEAA8D98-8B81-4F15-96F3-E07C88AA15F9}"/>
              </a:ext>
            </a:extLst>
          </p:cNvPr>
          <p:cNvGrpSpPr/>
          <p:nvPr/>
        </p:nvGrpSpPr>
        <p:grpSpPr>
          <a:xfrm>
            <a:off x="2744638" y="4322605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B364236C-EF46-431A-B12E-7E78ECD186A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251EC511-FD63-488D-BA13-15847D1101AD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Овал 405">
              <a:extLst>
                <a:ext uri="{FF2B5EF4-FFF2-40B4-BE49-F238E27FC236}">
                  <a16:creationId xmlns:a16="http://schemas.microsoft.com/office/drawing/2014/main" id="{41FF1B45-5774-4257-955A-5AAD65C324B3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36DBDD80-698D-49FC-9697-679DC606127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A1AB94B-DD79-4675-812C-6B4B187F0438}"/>
              </a:ext>
            </a:extLst>
          </p:cNvPr>
          <p:cNvGrpSpPr/>
          <p:nvPr/>
        </p:nvGrpSpPr>
        <p:grpSpPr>
          <a:xfrm>
            <a:off x="2016136" y="4101020"/>
            <a:ext cx="313296" cy="1883340"/>
            <a:chOff x="2219336" y="4101020"/>
            <a:chExt cx="313296" cy="1883340"/>
          </a:xfrm>
        </p:grpSpPr>
        <p:grpSp>
          <p:nvGrpSpPr>
            <p:cNvPr id="549" name="Группа 548">
              <a:extLst>
                <a:ext uri="{FF2B5EF4-FFF2-40B4-BE49-F238E27FC236}">
                  <a16:creationId xmlns:a16="http://schemas.microsoft.com/office/drawing/2014/main" id="{1422E58D-5F97-486B-8219-1581EC338095}"/>
                </a:ext>
              </a:extLst>
            </p:cNvPr>
            <p:cNvGrpSpPr/>
            <p:nvPr/>
          </p:nvGrpSpPr>
          <p:grpSpPr>
            <a:xfrm>
              <a:off x="2219336" y="4101020"/>
              <a:ext cx="310415" cy="1505518"/>
              <a:chOff x="632036" y="1211773"/>
              <a:chExt cx="443883" cy="2152836"/>
            </a:xfrm>
            <a:solidFill>
              <a:srgbClr val="3333FF"/>
            </a:solidFill>
          </p:grpSpPr>
          <p:sp>
            <p:nvSpPr>
              <p:cNvPr id="550" name="Овал 549">
                <a:extLst>
                  <a:ext uri="{FF2B5EF4-FFF2-40B4-BE49-F238E27FC236}">
                    <a16:creationId xmlns:a16="http://schemas.microsoft.com/office/drawing/2014/main" id="{B5CBDFB9-F77B-400A-B5DE-9E2DFEBFC313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1" name="Овал 550">
                <a:extLst>
                  <a:ext uri="{FF2B5EF4-FFF2-40B4-BE49-F238E27FC236}">
                    <a16:creationId xmlns:a16="http://schemas.microsoft.com/office/drawing/2014/main" id="{7D17630E-7B48-4D0A-8E2E-70FE720431B8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2" name="Овал 551">
                <a:extLst>
                  <a:ext uri="{FF2B5EF4-FFF2-40B4-BE49-F238E27FC236}">
                    <a16:creationId xmlns:a16="http://schemas.microsoft.com/office/drawing/2014/main" id="{8FED9F2E-A58B-444C-9817-B04F342ADF7D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3" name="Овал 552">
                <a:extLst>
                  <a:ext uri="{FF2B5EF4-FFF2-40B4-BE49-F238E27FC236}">
                    <a16:creationId xmlns:a16="http://schemas.microsoft.com/office/drawing/2014/main" id="{B56958F5-8E3B-4E63-BC25-3A3A7B75EF82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83" name="Овал 482">
              <a:extLst>
                <a:ext uri="{FF2B5EF4-FFF2-40B4-BE49-F238E27FC236}">
                  <a16:creationId xmlns:a16="http://schemas.microsoft.com/office/drawing/2014/main" id="{3F26C635-D9F2-43C6-9181-B5C83FFA308B}"/>
                </a:ext>
              </a:extLst>
            </p:cNvPr>
            <p:cNvSpPr/>
            <p:nvPr/>
          </p:nvSpPr>
          <p:spPr>
            <a:xfrm>
              <a:off x="2222217" y="567394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A34658A-5A4D-4162-9A26-412D647D2939}"/>
              </a:ext>
            </a:extLst>
          </p:cNvPr>
          <p:cNvCxnSpPr>
            <a:stCxn id="404" idx="2"/>
            <a:endCxn id="483" idx="6"/>
          </p:cNvCxnSpPr>
          <p:nvPr/>
        </p:nvCxnSpPr>
        <p:spPr>
          <a:xfrm flipH="1">
            <a:off x="2329432" y="4477813"/>
            <a:ext cx="415206" cy="135133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FE35CD5-CF14-4AA0-8AE5-E18E49457998}"/>
              </a:ext>
            </a:extLst>
          </p:cNvPr>
          <p:cNvCxnSpPr>
            <a:stCxn id="405" idx="2"/>
            <a:endCxn id="483" idx="6"/>
          </p:cNvCxnSpPr>
          <p:nvPr/>
        </p:nvCxnSpPr>
        <p:spPr>
          <a:xfrm flipH="1">
            <a:off x="2329432" y="4876180"/>
            <a:ext cx="415206" cy="95297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81D72CC2-E90E-4AB7-BADF-5722F2690746}"/>
              </a:ext>
            </a:extLst>
          </p:cNvPr>
          <p:cNvCxnSpPr>
            <a:stCxn id="406" idx="2"/>
            <a:endCxn id="483" idx="6"/>
          </p:cNvCxnSpPr>
          <p:nvPr/>
        </p:nvCxnSpPr>
        <p:spPr>
          <a:xfrm flipH="1">
            <a:off x="2329432" y="5274548"/>
            <a:ext cx="415206" cy="5546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77445BA-7B31-415E-A008-371BD5E47246}"/>
              </a:ext>
            </a:extLst>
          </p:cNvPr>
          <p:cNvCxnSpPr>
            <a:stCxn id="407" idx="2"/>
            <a:endCxn id="483" idx="6"/>
          </p:cNvCxnSpPr>
          <p:nvPr/>
        </p:nvCxnSpPr>
        <p:spPr>
          <a:xfrm flipH="1">
            <a:off x="2329432" y="5672915"/>
            <a:ext cx="415206" cy="1562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7ADDE6BA-061B-4398-9E20-682941CF70BE}"/>
              </a:ext>
            </a:extLst>
          </p:cNvPr>
          <p:cNvCxnSpPr>
            <a:stCxn id="571" idx="6"/>
            <a:endCxn id="483" idx="2"/>
          </p:cNvCxnSpPr>
          <p:nvPr/>
        </p:nvCxnSpPr>
        <p:spPr>
          <a:xfrm>
            <a:off x="1600696" y="4083879"/>
            <a:ext cx="418321" cy="17452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0D099D0F-96DA-4E3F-A0AD-BFB70699901A}"/>
              </a:ext>
            </a:extLst>
          </p:cNvPr>
          <p:cNvCxnSpPr>
            <a:stCxn id="572" idx="6"/>
            <a:endCxn id="483" idx="2"/>
          </p:cNvCxnSpPr>
          <p:nvPr/>
        </p:nvCxnSpPr>
        <p:spPr>
          <a:xfrm>
            <a:off x="1600696" y="4482247"/>
            <a:ext cx="418321" cy="13469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BBCB8F71-D404-482E-A7DE-F3A28255475F}"/>
              </a:ext>
            </a:extLst>
          </p:cNvPr>
          <p:cNvCxnSpPr>
            <a:stCxn id="573" idx="6"/>
            <a:endCxn id="483" idx="2"/>
          </p:cNvCxnSpPr>
          <p:nvPr/>
        </p:nvCxnSpPr>
        <p:spPr>
          <a:xfrm>
            <a:off x="1600696" y="4880614"/>
            <a:ext cx="418321" cy="9485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950A810B-EA1D-4A3A-8FE2-AFD98B32F3CE}"/>
              </a:ext>
            </a:extLst>
          </p:cNvPr>
          <p:cNvCxnSpPr>
            <a:stCxn id="574" idx="6"/>
            <a:endCxn id="483" idx="2"/>
          </p:cNvCxnSpPr>
          <p:nvPr/>
        </p:nvCxnSpPr>
        <p:spPr>
          <a:xfrm>
            <a:off x="1600696" y="5278982"/>
            <a:ext cx="418321" cy="5501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40A0749E-3102-4FA3-ABF2-2F81B7298DB4}"/>
              </a:ext>
            </a:extLst>
          </p:cNvPr>
          <p:cNvCxnSpPr>
            <a:stCxn id="575" idx="6"/>
            <a:endCxn id="483" idx="2"/>
          </p:cNvCxnSpPr>
          <p:nvPr/>
        </p:nvCxnSpPr>
        <p:spPr>
          <a:xfrm>
            <a:off x="1600696" y="5677349"/>
            <a:ext cx="418321" cy="1518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D46D2146-56C2-4C53-A102-72C2D65AE459}"/>
              </a:ext>
            </a:extLst>
          </p:cNvPr>
          <p:cNvCxnSpPr>
            <a:stCxn id="570" idx="6"/>
            <a:endCxn id="483" idx="2"/>
          </p:cNvCxnSpPr>
          <p:nvPr/>
        </p:nvCxnSpPr>
        <p:spPr>
          <a:xfrm flipV="1">
            <a:off x="1603341" y="5829152"/>
            <a:ext cx="415676" cy="2427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>
            <a:extLst>
              <a:ext uri="{FF2B5EF4-FFF2-40B4-BE49-F238E27FC236}">
                <a16:creationId xmlns:a16="http://schemas.microsoft.com/office/drawing/2014/main" id="{71F67EB3-EA40-4EF4-BDBF-0651962C0795}"/>
              </a:ext>
            </a:extLst>
          </p:cNvPr>
          <p:cNvSpPr txBox="1"/>
          <p:nvPr/>
        </p:nvSpPr>
        <p:spPr>
          <a:xfrm>
            <a:off x="344906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4</a:t>
            </a:r>
          </a:p>
        </p:txBody>
      </p: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C2420E36-D3AD-4B48-9F09-C2AD01C87316}"/>
              </a:ext>
            </a:extLst>
          </p:cNvPr>
          <p:cNvSpPr/>
          <p:nvPr/>
        </p:nvSpPr>
        <p:spPr>
          <a:xfrm>
            <a:off x="5070943" y="1250257"/>
            <a:ext cx="659167" cy="1715462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1" name="Прямоугольник 590">
            <a:extLst>
              <a:ext uri="{FF2B5EF4-FFF2-40B4-BE49-F238E27FC236}">
                <a16:creationId xmlns:a16="http://schemas.microsoft.com/office/drawing/2014/main" id="{F5B2EF01-B6EA-4E68-976B-9ED64FE04A99}"/>
              </a:ext>
            </a:extLst>
          </p:cNvPr>
          <p:cNvSpPr/>
          <p:nvPr/>
        </p:nvSpPr>
        <p:spPr>
          <a:xfrm>
            <a:off x="1458997" y="1264896"/>
            <a:ext cx="730696" cy="1657907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8CAEC452-C7B2-4E0C-9F9F-074357687AEE}"/>
              </a:ext>
            </a:extLst>
          </p:cNvPr>
          <p:cNvSpPr/>
          <p:nvPr/>
        </p:nvSpPr>
        <p:spPr>
          <a:xfrm>
            <a:off x="2954837" y="4171878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4" name="Прямоугольник 623">
            <a:extLst>
              <a:ext uri="{FF2B5EF4-FFF2-40B4-BE49-F238E27FC236}">
                <a16:creationId xmlns:a16="http://schemas.microsoft.com/office/drawing/2014/main" id="{DD536068-D629-42E9-9B6F-672A40F58F81}"/>
              </a:ext>
            </a:extLst>
          </p:cNvPr>
          <p:cNvSpPr/>
          <p:nvPr/>
        </p:nvSpPr>
        <p:spPr>
          <a:xfrm>
            <a:off x="8894482" y="2327861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5" name="Прямоугольник 624">
            <a:extLst>
              <a:ext uri="{FF2B5EF4-FFF2-40B4-BE49-F238E27FC236}">
                <a16:creationId xmlns:a16="http://schemas.microsoft.com/office/drawing/2014/main" id="{3F2E23AA-104F-4EE4-91C8-A846A5648CBF}"/>
              </a:ext>
            </a:extLst>
          </p:cNvPr>
          <p:cNvSpPr/>
          <p:nvPr/>
        </p:nvSpPr>
        <p:spPr>
          <a:xfrm>
            <a:off x="10194310" y="3564260"/>
            <a:ext cx="730274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6" name="Прямоугольник 625">
            <a:extLst>
              <a:ext uri="{FF2B5EF4-FFF2-40B4-BE49-F238E27FC236}">
                <a16:creationId xmlns:a16="http://schemas.microsoft.com/office/drawing/2014/main" id="{3862D7F3-C134-4C29-BFE5-D4771CC54312}"/>
              </a:ext>
            </a:extLst>
          </p:cNvPr>
          <p:cNvSpPr/>
          <p:nvPr/>
        </p:nvSpPr>
        <p:spPr>
          <a:xfrm>
            <a:off x="4314597" y="839298"/>
            <a:ext cx="70915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7" name="Прямоугольник 626">
            <a:extLst>
              <a:ext uri="{FF2B5EF4-FFF2-40B4-BE49-F238E27FC236}">
                <a16:creationId xmlns:a16="http://schemas.microsoft.com/office/drawing/2014/main" id="{0488F57F-1C7F-4BD8-8663-1B26D8D61670}"/>
              </a:ext>
            </a:extLst>
          </p:cNvPr>
          <p:cNvSpPr/>
          <p:nvPr/>
        </p:nvSpPr>
        <p:spPr>
          <a:xfrm>
            <a:off x="722121" y="860975"/>
            <a:ext cx="70915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8" name="Прямоугольник 627">
            <a:extLst>
              <a:ext uri="{FF2B5EF4-FFF2-40B4-BE49-F238E27FC236}">
                <a16:creationId xmlns:a16="http://schemas.microsoft.com/office/drawing/2014/main" id="{CF35509D-3537-45D2-A13F-5A14E4703743}"/>
              </a:ext>
            </a:extLst>
          </p:cNvPr>
          <p:cNvSpPr/>
          <p:nvPr/>
        </p:nvSpPr>
        <p:spPr>
          <a:xfrm>
            <a:off x="773397" y="3785916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B11B02AE-0E73-4C2D-B571-825F19F171D5}"/>
              </a:ext>
            </a:extLst>
          </p:cNvPr>
          <p:cNvSpPr/>
          <p:nvPr/>
        </p:nvSpPr>
        <p:spPr>
          <a:xfrm>
            <a:off x="10658077" y="3108682"/>
            <a:ext cx="730274" cy="2262628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8" name="Прямоугольник 607">
            <a:extLst>
              <a:ext uri="{FF2B5EF4-FFF2-40B4-BE49-F238E27FC236}">
                <a16:creationId xmlns:a16="http://schemas.microsoft.com/office/drawing/2014/main" id="{70ACAC68-04E4-4264-B251-062F9568EA65}"/>
              </a:ext>
            </a:extLst>
          </p:cNvPr>
          <p:cNvSpPr/>
          <p:nvPr/>
        </p:nvSpPr>
        <p:spPr>
          <a:xfrm>
            <a:off x="8854535" y="4399301"/>
            <a:ext cx="730274" cy="1832365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74EC061E-1E57-423E-989E-DAE89F16AFCE}"/>
              </a:ext>
            </a:extLst>
          </p:cNvPr>
          <p:cNvSpPr/>
          <p:nvPr/>
        </p:nvSpPr>
        <p:spPr>
          <a:xfrm>
            <a:off x="10850633" y="1569662"/>
            <a:ext cx="730274" cy="1832365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1" name="Прямая соединительная линия 610">
            <a:extLst>
              <a:ext uri="{FF2B5EF4-FFF2-40B4-BE49-F238E27FC236}">
                <a16:creationId xmlns:a16="http://schemas.microsoft.com/office/drawing/2014/main" id="{1D1D4303-9182-423A-A5E2-FA78E521E658}"/>
              </a:ext>
            </a:extLst>
          </p:cNvPr>
          <p:cNvCxnSpPr>
            <a:stCxn id="684" idx="6"/>
            <a:endCxn id="698" idx="2"/>
          </p:cNvCxnSpPr>
          <p:nvPr/>
        </p:nvCxnSpPr>
        <p:spPr>
          <a:xfrm>
            <a:off x="4415662" y="4043009"/>
            <a:ext cx="451984" cy="20108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Прямая соединительная линия 611">
            <a:extLst>
              <a:ext uri="{FF2B5EF4-FFF2-40B4-BE49-F238E27FC236}">
                <a16:creationId xmlns:a16="http://schemas.microsoft.com/office/drawing/2014/main" id="{F8968237-6A7C-4C04-9274-5A7EE65C0673}"/>
              </a:ext>
            </a:extLst>
          </p:cNvPr>
          <p:cNvCxnSpPr>
            <a:stCxn id="684" idx="6"/>
            <a:endCxn id="699" idx="2"/>
          </p:cNvCxnSpPr>
          <p:nvPr/>
        </p:nvCxnSpPr>
        <p:spPr>
          <a:xfrm>
            <a:off x="4415662" y="4043009"/>
            <a:ext cx="451984" cy="59945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единительная линия 612">
            <a:extLst>
              <a:ext uri="{FF2B5EF4-FFF2-40B4-BE49-F238E27FC236}">
                <a16:creationId xmlns:a16="http://schemas.microsoft.com/office/drawing/2014/main" id="{632DF476-3E1E-4B2C-98DD-39B2B7F35065}"/>
              </a:ext>
            </a:extLst>
          </p:cNvPr>
          <p:cNvCxnSpPr>
            <a:stCxn id="684" idx="6"/>
            <a:endCxn id="700" idx="2"/>
          </p:cNvCxnSpPr>
          <p:nvPr/>
        </p:nvCxnSpPr>
        <p:spPr>
          <a:xfrm>
            <a:off x="4415662" y="4043011"/>
            <a:ext cx="451984" cy="99781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единительная линия 613">
            <a:extLst>
              <a:ext uri="{FF2B5EF4-FFF2-40B4-BE49-F238E27FC236}">
                <a16:creationId xmlns:a16="http://schemas.microsoft.com/office/drawing/2014/main" id="{1883377D-9FA3-4CF5-8388-A99DABD6EA9D}"/>
              </a:ext>
            </a:extLst>
          </p:cNvPr>
          <p:cNvCxnSpPr>
            <a:stCxn id="684" idx="6"/>
            <a:endCxn id="701" idx="2"/>
          </p:cNvCxnSpPr>
          <p:nvPr/>
        </p:nvCxnSpPr>
        <p:spPr>
          <a:xfrm>
            <a:off x="4415662" y="4043011"/>
            <a:ext cx="451984" cy="139618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>
            <a:extLst>
              <a:ext uri="{FF2B5EF4-FFF2-40B4-BE49-F238E27FC236}">
                <a16:creationId xmlns:a16="http://schemas.microsoft.com/office/drawing/2014/main" id="{D0FCFF5B-0DC3-439F-82E1-E42B693E8FE5}"/>
              </a:ext>
            </a:extLst>
          </p:cNvPr>
          <p:cNvCxnSpPr>
            <a:stCxn id="684" idx="6"/>
            <a:endCxn id="702" idx="2"/>
          </p:cNvCxnSpPr>
          <p:nvPr/>
        </p:nvCxnSpPr>
        <p:spPr>
          <a:xfrm>
            <a:off x="4415662" y="4043009"/>
            <a:ext cx="451984" cy="179455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Прямая соединительная линия 615">
            <a:extLst>
              <a:ext uri="{FF2B5EF4-FFF2-40B4-BE49-F238E27FC236}">
                <a16:creationId xmlns:a16="http://schemas.microsoft.com/office/drawing/2014/main" id="{42337F97-D876-43B2-84BF-3E906937067D}"/>
              </a:ext>
            </a:extLst>
          </p:cNvPr>
          <p:cNvCxnSpPr>
            <a:stCxn id="685" idx="6"/>
            <a:endCxn id="698" idx="2"/>
          </p:cNvCxnSpPr>
          <p:nvPr/>
        </p:nvCxnSpPr>
        <p:spPr>
          <a:xfrm flipV="1">
            <a:off x="4415662" y="4244093"/>
            <a:ext cx="451984" cy="20359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Прямая соединительная линия 616">
            <a:extLst>
              <a:ext uri="{FF2B5EF4-FFF2-40B4-BE49-F238E27FC236}">
                <a16:creationId xmlns:a16="http://schemas.microsoft.com/office/drawing/2014/main" id="{9395299B-6AD4-4057-A1BF-483023AD7D7D}"/>
              </a:ext>
            </a:extLst>
          </p:cNvPr>
          <p:cNvCxnSpPr>
            <a:stCxn id="685" idx="6"/>
            <a:endCxn id="699" idx="2"/>
          </p:cNvCxnSpPr>
          <p:nvPr/>
        </p:nvCxnSpPr>
        <p:spPr>
          <a:xfrm>
            <a:off x="4415662" y="4447692"/>
            <a:ext cx="451984" cy="1947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Прямая соединительная линия 617">
            <a:extLst>
              <a:ext uri="{FF2B5EF4-FFF2-40B4-BE49-F238E27FC236}">
                <a16:creationId xmlns:a16="http://schemas.microsoft.com/office/drawing/2014/main" id="{1F2745AB-4CF5-4735-9ED4-21009EEDDAA0}"/>
              </a:ext>
            </a:extLst>
          </p:cNvPr>
          <p:cNvCxnSpPr>
            <a:stCxn id="685" idx="6"/>
            <a:endCxn id="700" idx="2"/>
          </p:cNvCxnSpPr>
          <p:nvPr/>
        </p:nvCxnSpPr>
        <p:spPr>
          <a:xfrm>
            <a:off x="4415662" y="4447690"/>
            <a:ext cx="451984" cy="5931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>
            <a:extLst>
              <a:ext uri="{FF2B5EF4-FFF2-40B4-BE49-F238E27FC236}">
                <a16:creationId xmlns:a16="http://schemas.microsoft.com/office/drawing/2014/main" id="{8DC43CFC-39E1-4A7A-9C04-4DE24001284A}"/>
              </a:ext>
            </a:extLst>
          </p:cNvPr>
          <p:cNvCxnSpPr>
            <a:stCxn id="685" idx="6"/>
            <a:endCxn id="702" idx="2"/>
          </p:cNvCxnSpPr>
          <p:nvPr/>
        </p:nvCxnSpPr>
        <p:spPr>
          <a:xfrm>
            <a:off x="4415662" y="4447692"/>
            <a:ext cx="451984" cy="138987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Прямая соединительная линия 619">
            <a:extLst>
              <a:ext uri="{FF2B5EF4-FFF2-40B4-BE49-F238E27FC236}">
                <a16:creationId xmlns:a16="http://schemas.microsoft.com/office/drawing/2014/main" id="{2A1E10F7-D267-4C0C-83CD-B4DD9D423420}"/>
              </a:ext>
            </a:extLst>
          </p:cNvPr>
          <p:cNvCxnSpPr>
            <a:stCxn id="686" idx="6"/>
            <a:endCxn id="698" idx="2"/>
          </p:cNvCxnSpPr>
          <p:nvPr/>
        </p:nvCxnSpPr>
        <p:spPr>
          <a:xfrm flipV="1">
            <a:off x="4415662" y="4244093"/>
            <a:ext cx="451984" cy="58934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Прямая соединительная линия 620">
            <a:extLst>
              <a:ext uri="{FF2B5EF4-FFF2-40B4-BE49-F238E27FC236}">
                <a16:creationId xmlns:a16="http://schemas.microsoft.com/office/drawing/2014/main" id="{3F3C634D-B902-4F35-8597-50B5487B6EC3}"/>
              </a:ext>
            </a:extLst>
          </p:cNvPr>
          <p:cNvCxnSpPr>
            <a:stCxn id="686" idx="6"/>
            <a:endCxn id="699" idx="2"/>
          </p:cNvCxnSpPr>
          <p:nvPr/>
        </p:nvCxnSpPr>
        <p:spPr>
          <a:xfrm flipV="1">
            <a:off x="4415662" y="4642461"/>
            <a:ext cx="451984" cy="1909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Прямая соединительная линия 621">
            <a:extLst>
              <a:ext uri="{FF2B5EF4-FFF2-40B4-BE49-F238E27FC236}">
                <a16:creationId xmlns:a16="http://schemas.microsoft.com/office/drawing/2014/main" id="{3FC9C292-A6AB-42B3-A9A5-82F0A81BBA2B}"/>
              </a:ext>
            </a:extLst>
          </p:cNvPr>
          <p:cNvCxnSpPr>
            <a:stCxn id="686" idx="6"/>
            <a:endCxn id="700" idx="2"/>
          </p:cNvCxnSpPr>
          <p:nvPr/>
        </p:nvCxnSpPr>
        <p:spPr>
          <a:xfrm>
            <a:off x="4415662" y="4833432"/>
            <a:ext cx="451984" cy="2073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Прямая соединительная линия 622">
            <a:extLst>
              <a:ext uri="{FF2B5EF4-FFF2-40B4-BE49-F238E27FC236}">
                <a16:creationId xmlns:a16="http://schemas.microsoft.com/office/drawing/2014/main" id="{C62165CD-13B9-439B-92F8-F94AA9799B07}"/>
              </a:ext>
            </a:extLst>
          </p:cNvPr>
          <p:cNvCxnSpPr>
            <a:stCxn id="686" idx="6"/>
            <a:endCxn id="701" idx="2"/>
          </p:cNvCxnSpPr>
          <p:nvPr/>
        </p:nvCxnSpPr>
        <p:spPr>
          <a:xfrm>
            <a:off x="4415662" y="4833432"/>
            <a:ext cx="451984" cy="6057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Прямая соединительная линия 628">
            <a:extLst>
              <a:ext uri="{FF2B5EF4-FFF2-40B4-BE49-F238E27FC236}">
                <a16:creationId xmlns:a16="http://schemas.microsoft.com/office/drawing/2014/main" id="{E56C3B26-03E2-4531-B027-F47654ECF969}"/>
              </a:ext>
            </a:extLst>
          </p:cNvPr>
          <p:cNvCxnSpPr>
            <a:stCxn id="686" idx="6"/>
            <a:endCxn id="702" idx="2"/>
          </p:cNvCxnSpPr>
          <p:nvPr/>
        </p:nvCxnSpPr>
        <p:spPr>
          <a:xfrm>
            <a:off x="4415662" y="4833434"/>
            <a:ext cx="451984" cy="100412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единительная линия 629">
            <a:extLst>
              <a:ext uri="{FF2B5EF4-FFF2-40B4-BE49-F238E27FC236}">
                <a16:creationId xmlns:a16="http://schemas.microsoft.com/office/drawing/2014/main" id="{A701C4D0-60FF-43F1-B7DA-927D26D8019C}"/>
              </a:ext>
            </a:extLst>
          </p:cNvPr>
          <p:cNvCxnSpPr>
            <a:stCxn id="687" idx="6"/>
            <a:endCxn id="698" idx="2"/>
          </p:cNvCxnSpPr>
          <p:nvPr/>
        </p:nvCxnSpPr>
        <p:spPr>
          <a:xfrm flipV="1">
            <a:off x="4415662" y="4244091"/>
            <a:ext cx="451984" cy="99402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единительная линия 630">
            <a:extLst>
              <a:ext uri="{FF2B5EF4-FFF2-40B4-BE49-F238E27FC236}">
                <a16:creationId xmlns:a16="http://schemas.microsoft.com/office/drawing/2014/main" id="{FC9B079D-AC3C-413A-A39B-30D1F48A7D57}"/>
              </a:ext>
            </a:extLst>
          </p:cNvPr>
          <p:cNvCxnSpPr>
            <a:stCxn id="687" idx="6"/>
            <a:endCxn id="699" idx="2"/>
          </p:cNvCxnSpPr>
          <p:nvPr/>
        </p:nvCxnSpPr>
        <p:spPr>
          <a:xfrm flipV="1">
            <a:off x="4415662" y="4642459"/>
            <a:ext cx="451984" cy="59565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единительная линия 631">
            <a:extLst>
              <a:ext uri="{FF2B5EF4-FFF2-40B4-BE49-F238E27FC236}">
                <a16:creationId xmlns:a16="http://schemas.microsoft.com/office/drawing/2014/main" id="{D1F74364-D97E-45DD-A9F6-B3375EE2A62F}"/>
              </a:ext>
            </a:extLst>
          </p:cNvPr>
          <p:cNvCxnSpPr>
            <a:stCxn id="687" idx="6"/>
            <a:endCxn id="700" idx="2"/>
          </p:cNvCxnSpPr>
          <p:nvPr/>
        </p:nvCxnSpPr>
        <p:spPr>
          <a:xfrm flipV="1">
            <a:off x="4415662" y="5040828"/>
            <a:ext cx="451984" cy="19728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Прямая соединительная линия 632">
            <a:extLst>
              <a:ext uri="{FF2B5EF4-FFF2-40B4-BE49-F238E27FC236}">
                <a16:creationId xmlns:a16="http://schemas.microsoft.com/office/drawing/2014/main" id="{51C3424E-8734-4B9D-95AE-08EBF072A9BE}"/>
              </a:ext>
            </a:extLst>
          </p:cNvPr>
          <p:cNvCxnSpPr>
            <a:stCxn id="687" idx="6"/>
            <a:endCxn id="701" idx="2"/>
          </p:cNvCxnSpPr>
          <p:nvPr/>
        </p:nvCxnSpPr>
        <p:spPr>
          <a:xfrm>
            <a:off x="4415662" y="5238115"/>
            <a:ext cx="451984" cy="20108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Прямая соединительная линия 633">
            <a:extLst>
              <a:ext uri="{FF2B5EF4-FFF2-40B4-BE49-F238E27FC236}">
                <a16:creationId xmlns:a16="http://schemas.microsoft.com/office/drawing/2014/main" id="{9E850783-64EA-410F-A328-F24E534A9553}"/>
              </a:ext>
            </a:extLst>
          </p:cNvPr>
          <p:cNvCxnSpPr>
            <a:stCxn id="687" idx="6"/>
            <a:endCxn id="702" idx="2"/>
          </p:cNvCxnSpPr>
          <p:nvPr/>
        </p:nvCxnSpPr>
        <p:spPr>
          <a:xfrm>
            <a:off x="4415662" y="5238113"/>
            <a:ext cx="451984" cy="59944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Прямая соединительная линия 634">
            <a:extLst>
              <a:ext uri="{FF2B5EF4-FFF2-40B4-BE49-F238E27FC236}">
                <a16:creationId xmlns:a16="http://schemas.microsoft.com/office/drawing/2014/main" id="{C5795183-A6F2-41C4-A505-EFFC6051EB69}"/>
              </a:ext>
            </a:extLst>
          </p:cNvPr>
          <p:cNvCxnSpPr>
            <a:stCxn id="688" idx="6"/>
            <a:endCxn id="698" idx="2"/>
          </p:cNvCxnSpPr>
          <p:nvPr/>
        </p:nvCxnSpPr>
        <p:spPr>
          <a:xfrm flipV="1">
            <a:off x="4415662" y="4244093"/>
            <a:ext cx="451984" cy="138984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>
            <a:extLst>
              <a:ext uri="{FF2B5EF4-FFF2-40B4-BE49-F238E27FC236}">
                <a16:creationId xmlns:a16="http://schemas.microsoft.com/office/drawing/2014/main" id="{76BDF55E-E7A7-4BBC-9FE9-AE4EA6A332EA}"/>
              </a:ext>
            </a:extLst>
          </p:cNvPr>
          <p:cNvCxnSpPr>
            <a:stCxn id="699" idx="2"/>
            <a:endCxn id="688" idx="6"/>
          </p:cNvCxnSpPr>
          <p:nvPr/>
        </p:nvCxnSpPr>
        <p:spPr>
          <a:xfrm flipH="1">
            <a:off x="4415662" y="4642461"/>
            <a:ext cx="451984" cy="99147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Прямая соединительная линия 636">
            <a:extLst>
              <a:ext uri="{FF2B5EF4-FFF2-40B4-BE49-F238E27FC236}">
                <a16:creationId xmlns:a16="http://schemas.microsoft.com/office/drawing/2014/main" id="{CC4FBF6C-3A3A-4898-BCA9-34B6DE8E749F}"/>
              </a:ext>
            </a:extLst>
          </p:cNvPr>
          <p:cNvCxnSpPr>
            <a:stCxn id="700" idx="2"/>
            <a:endCxn id="688" idx="6"/>
          </p:cNvCxnSpPr>
          <p:nvPr/>
        </p:nvCxnSpPr>
        <p:spPr>
          <a:xfrm flipH="1">
            <a:off x="4415662" y="5040826"/>
            <a:ext cx="451984" cy="59311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D709D518-44E5-4674-9DB9-83F3C9563132}"/>
              </a:ext>
            </a:extLst>
          </p:cNvPr>
          <p:cNvCxnSpPr>
            <a:stCxn id="688" idx="6"/>
            <a:endCxn id="701" idx="2"/>
          </p:cNvCxnSpPr>
          <p:nvPr/>
        </p:nvCxnSpPr>
        <p:spPr>
          <a:xfrm flipV="1">
            <a:off x="4415662" y="5439194"/>
            <a:ext cx="451984" cy="19474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единительная линия 638">
            <a:extLst>
              <a:ext uri="{FF2B5EF4-FFF2-40B4-BE49-F238E27FC236}">
                <a16:creationId xmlns:a16="http://schemas.microsoft.com/office/drawing/2014/main" id="{2E42EAF6-84AB-43D4-801B-5CB2D642F571}"/>
              </a:ext>
            </a:extLst>
          </p:cNvPr>
          <p:cNvCxnSpPr>
            <a:stCxn id="688" idx="6"/>
            <a:endCxn id="702" idx="2"/>
          </p:cNvCxnSpPr>
          <p:nvPr/>
        </p:nvCxnSpPr>
        <p:spPr>
          <a:xfrm>
            <a:off x="4415662" y="5633940"/>
            <a:ext cx="451984" cy="2036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Прямая соединительная линия 639">
            <a:extLst>
              <a:ext uri="{FF2B5EF4-FFF2-40B4-BE49-F238E27FC236}">
                <a16:creationId xmlns:a16="http://schemas.microsoft.com/office/drawing/2014/main" id="{81D9D120-3831-426D-852C-3D85443ADE2C}"/>
              </a:ext>
            </a:extLst>
          </p:cNvPr>
          <p:cNvCxnSpPr>
            <a:cxnSpLocks/>
            <a:stCxn id="689" idx="6"/>
            <a:endCxn id="698" idx="2"/>
          </p:cNvCxnSpPr>
          <p:nvPr/>
        </p:nvCxnSpPr>
        <p:spPr>
          <a:xfrm flipV="1">
            <a:off x="4415663" y="4244091"/>
            <a:ext cx="451985" cy="179110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единительная линия 640">
            <a:extLst>
              <a:ext uri="{FF2B5EF4-FFF2-40B4-BE49-F238E27FC236}">
                <a16:creationId xmlns:a16="http://schemas.microsoft.com/office/drawing/2014/main" id="{E4E007E5-3C24-42F3-B385-F83C429250C2}"/>
              </a:ext>
            </a:extLst>
          </p:cNvPr>
          <p:cNvCxnSpPr>
            <a:cxnSpLocks/>
            <a:stCxn id="689" idx="6"/>
            <a:endCxn id="699" idx="2"/>
          </p:cNvCxnSpPr>
          <p:nvPr/>
        </p:nvCxnSpPr>
        <p:spPr>
          <a:xfrm flipV="1">
            <a:off x="4415663" y="4642459"/>
            <a:ext cx="451985" cy="13927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единительная линия 641">
            <a:extLst>
              <a:ext uri="{FF2B5EF4-FFF2-40B4-BE49-F238E27FC236}">
                <a16:creationId xmlns:a16="http://schemas.microsoft.com/office/drawing/2014/main" id="{8D85451B-882D-4A86-BE81-B8EB553B7B9E}"/>
              </a:ext>
            </a:extLst>
          </p:cNvPr>
          <p:cNvCxnSpPr>
            <a:cxnSpLocks/>
            <a:stCxn id="689" idx="6"/>
            <a:endCxn id="700" idx="2"/>
          </p:cNvCxnSpPr>
          <p:nvPr/>
        </p:nvCxnSpPr>
        <p:spPr>
          <a:xfrm flipV="1">
            <a:off x="4415663" y="5040828"/>
            <a:ext cx="451985" cy="9943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>
            <a:extLst>
              <a:ext uri="{FF2B5EF4-FFF2-40B4-BE49-F238E27FC236}">
                <a16:creationId xmlns:a16="http://schemas.microsoft.com/office/drawing/2014/main" id="{C8CBF27D-3359-483B-A804-0A501377CCF3}"/>
              </a:ext>
            </a:extLst>
          </p:cNvPr>
          <p:cNvCxnSpPr>
            <a:cxnSpLocks/>
            <a:stCxn id="689" idx="6"/>
            <a:endCxn id="701" idx="2"/>
          </p:cNvCxnSpPr>
          <p:nvPr/>
        </p:nvCxnSpPr>
        <p:spPr>
          <a:xfrm flipV="1">
            <a:off x="4415663" y="5439196"/>
            <a:ext cx="451985" cy="59600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единительная линия 643">
            <a:extLst>
              <a:ext uri="{FF2B5EF4-FFF2-40B4-BE49-F238E27FC236}">
                <a16:creationId xmlns:a16="http://schemas.microsoft.com/office/drawing/2014/main" id="{A0026F1B-A290-4875-9DAB-2BAE036914FE}"/>
              </a:ext>
            </a:extLst>
          </p:cNvPr>
          <p:cNvCxnSpPr>
            <a:cxnSpLocks/>
            <a:stCxn id="689" idx="6"/>
            <a:endCxn id="702" idx="2"/>
          </p:cNvCxnSpPr>
          <p:nvPr/>
        </p:nvCxnSpPr>
        <p:spPr>
          <a:xfrm flipV="1">
            <a:off x="4415663" y="5837561"/>
            <a:ext cx="451985" cy="19763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единительная линия 644">
            <a:extLst>
              <a:ext uri="{FF2B5EF4-FFF2-40B4-BE49-F238E27FC236}">
                <a16:creationId xmlns:a16="http://schemas.microsoft.com/office/drawing/2014/main" id="{D8663E35-F4C9-4318-8730-558997B21910}"/>
              </a:ext>
            </a:extLst>
          </p:cNvPr>
          <p:cNvCxnSpPr>
            <a:stCxn id="698" idx="6"/>
            <a:endCxn id="738" idx="2"/>
          </p:cNvCxnSpPr>
          <p:nvPr/>
        </p:nvCxnSpPr>
        <p:spPr>
          <a:xfrm>
            <a:off x="5178061" y="4244093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Прямая соединительная линия 645">
            <a:extLst>
              <a:ext uri="{FF2B5EF4-FFF2-40B4-BE49-F238E27FC236}">
                <a16:creationId xmlns:a16="http://schemas.microsoft.com/office/drawing/2014/main" id="{4FD96978-DEE0-4B96-9426-26736EA7E440}"/>
              </a:ext>
            </a:extLst>
          </p:cNvPr>
          <p:cNvCxnSpPr>
            <a:stCxn id="698" idx="6"/>
            <a:endCxn id="739" idx="2"/>
          </p:cNvCxnSpPr>
          <p:nvPr/>
        </p:nvCxnSpPr>
        <p:spPr>
          <a:xfrm>
            <a:off x="5178061" y="4244093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Прямая соединительная линия 646">
            <a:extLst>
              <a:ext uri="{FF2B5EF4-FFF2-40B4-BE49-F238E27FC236}">
                <a16:creationId xmlns:a16="http://schemas.microsoft.com/office/drawing/2014/main" id="{19973F4A-4F2E-4ED2-8E1E-AAD98117B6DA}"/>
              </a:ext>
            </a:extLst>
          </p:cNvPr>
          <p:cNvCxnSpPr>
            <a:stCxn id="698" idx="6"/>
            <a:endCxn id="740" idx="2"/>
          </p:cNvCxnSpPr>
          <p:nvPr/>
        </p:nvCxnSpPr>
        <p:spPr>
          <a:xfrm>
            <a:off x="5178061" y="4244093"/>
            <a:ext cx="415440" cy="96908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единительная линия 647">
            <a:extLst>
              <a:ext uri="{FF2B5EF4-FFF2-40B4-BE49-F238E27FC236}">
                <a16:creationId xmlns:a16="http://schemas.microsoft.com/office/drawing/2014/main" id="{EF541499-3445-4D92-A079-4A975D6645E0}"/>
              </a:ext>
            </a:extLst>
          </p:cNvPr>
          <p:cNvCxnSpPr>
            <a:stCxn id="698" idx="6"/>
            <a:endCxn id="741" idx="2"/>
          </p:cNvCxnSpPr>
          <p:nvPr/>
        </p:nvCxnSpPr>
        <p:spPr>
          <a:xfrm>
            <a:off x="5178061" y="4244093"/>
            <a:ext cx="415440" cy="136745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Прямая соединительная линия 648">
            <a:extLst>
              <a:ext uri="{FF2B5EF4-FFF2-40B4-BE49-F238E27FC236}">
                <a16:creationId xmlns:a16="http://schemas.microsoft.com/office/drawing/2014/main" id="{16446C20-66CC-4CB2-BEDD-3019807ADC76}"/>
              </a:ext>
            </a:extLst>
          </p:cNvPr>
          <p:cNvCxnSpPr>
            <a:stCxn id="699" idx="6"/>
            <a:endCxn id="738" idx="2"/>
          </p:cNvCxnSpPr>
          <p:nvPr/>
        </p:nvCxnSpPr>
        <p:spPr>
          <a:xfrm flipV="1">
            <a:off x="5178061" y="4416442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5493AF01-71C7-4F6B-A464-AEF640B14542}"/>
              </a:ext>
            </a:extLst>
          </p:cNvPr>
          <p:cNvCxnSpPr>
            <a:stCxn id="699" idx="6"/>
            <a:endCxn id="739" idx="2"/>
          </p:cNvCxnSpPr>
          <p:nvPr/>
        </p:nvCxnSpPr>
        <p:spPr>
          <a:xfrm>
            <a:off x="5178061" y="4642461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Прямая соединительная линия 650">
            <a:extLst>
              <a:ext uri="{FF2B5EF4-FFF2-40B4-BE49-F238E27FC236}">
                <a16:creationId xmlns:a16="http://schemas.microsoft.com/office/drawing/2014/main" id="{B59CB165-1161-408E-9DC4-7FA1DDA86291}"/>
              </a:ext>
            </a:extLst>
          </p:cNvPr>
          <p:cNvCxnSpPr>
            <a:stCxn id="699" idx="6"/>
            <a:endCxn id="740" idx="2"/>
          </p:cNvCxnSpPr>
          <p:nvPr/>
        </p:nvCxnSpPr>
        <p:spPr>
          <a:xfrm>
            <a:off x="5178061" y="4642461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Прямая соединительная линия 651">
            <a:extLst>
              <a:ext uri="{FF2B5EF4-FFF2-40B4-BE49-F238E27FC236}">
                <a16:creationId xmlns:a16="http://schemas.microsoft.com/office/drawing/2014/main" id="{2D8C40A3-D870-4C88-A418-B5AAD405C1FE}"/>
              </a:ext>
            </a:extLst>
          </p:cNvPr>
          <p:cNvCxnSpPr>
            <a:stCxn id="699" idx="6"/>
            <a:endCxn id="741" idx="2"/>
          </p:cNvCxnSpPr>
          <p:nvPr/>
        </p:nvCxnSpPr>
        <p:spPr>
          <a:xfrm>
            <a:off x="5178061" y="4642461"/>
            <a:ext cx="415440" cy="9690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Прямая соединительная линия 652">
            <a:extLst>
              <a:ext uri="{FF2B5EF4-FFF2-40B4-BE49-F238E27FC236}">
                <a16:creationId xmlns:a16="http://schemas.microsoft.com/office/drawing/2014/main" id="{8D8C5DA6-A2C6-4C35-BC08-C4FFF6EB9816}"/>
              </a:ext>
            </a:extLst>
          </p:cNvPr>
          <p:cNvCxnSpPr>
            <a:stCxn id="700" idx="6"/>
            <a:endCxn id="738" idx="2"/>
          </p:cNvCxnSpPr>
          <p:nvPr/>
        </p:nvCxnSpPr>
        <p:spPr>
          <a:xfrm flipV="1">
            <a:off x="5178061" y="4416442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Прямая соединительная линия 653">
            <a:extLst>
              <a:ext uri="{FF2B5EF4-FFF2-40B4-BE49-F238E27FC236}">
                <a16:creationId xmlns:a16="http://schemas.microsoft.com/office/drawing/2014/main" id="{7451E33A-BC98-45AD-A395-7A5AEF32D600}"/>
              </a:ext>
            </a:extLst>
          </p:cNvPr>
          <p:cNvCxnSpPr>
            <a:stCxn id="700" idx="6"/>
            <a:endCxn id="739" idx="2"/>
          </p:cNvCxnSpPr>
          <p:nvPr/>
        </p:nvCxnSpPr>
        <p:spPr>
          <a:xfrm flipV="1">
            <a:off x="5178061" y="4814809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единительная линия 654">
            <a:extLst>
              <a:ext uri="{FF2B5EF4-FFF2-40B4-BE49-F238E27FC236}">
                <a16:creationId xmlns:a16="http://schemas.microsoft.com/office/drawing/2014/main" id="{7B1062D0-99B4-4685-95E4-92DF3C1DD62A}"/>
              </a:ext>
            </a:extLst>
          </p:cNvPr>
          <p:cNvCxnSpPr>
            <a:stCxn id="700" idx="6"/>
            <a:endCxn id="740" idx="2"/>
          </p:cNvCxnSpPr>
          <p:nvPr/>
        </p:nvCxnSpPr>
        <p:spPr>
          <a:xfrm>
            <a:off x="5178061" y="5040828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единительная линия 655">
            <a:extLst>
              <a:ext uri="{FF2B5EF4-FFF2-40B4-BE49-F238E27FC236}">
                <a16:creationId xmlns:a16="http://schemas.microsoft.com/office/drawing/2014/main" id="{25CD8DAC-0271-4299-A9CE-C6036EDF22F4}"/>
              </a:ext>
            </a:extLst>
          </p:cNvPr>
          <p:cNvCxnSpPr>
            <a:stCxn id="700" idx="6"/>
            <a:endCxn id="741" idx="2"/>
          </p:cNvCxnSpPr>
          <p:nvPr/>
        </p:nvCxnSpPr>
        <p:spPr>
          <a:xfrm>
            <a:off x="5178061" y="5040828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Прямая соединительная линия 656">
            <a:extLst>
              <a:ext uri="{FF2B5EF4-FFF2-40B4-BE49-F238E27FC236}">
                <a16:creationId xmlns:a16="http://schemas.microsoft.com/office/drawing/2014/main" id="{1D504401-A4B0-41BE-9CEB-088D991353F3}"/>
              </a:ext>
            </a:extLst>
          </p:cNvPr>
          <p:cNvCxnSpPr>
            <a:stCxn id="701" idx="6"/>
            <a:endCxn id="738" idx="2"/>
          </p:cNvCxnSpPr>
          <p:nvPr/>
        </p:nvCxnSpPr>
        <p:spPr>
          <a:xfrm flipV="1">
            <a:off x="5178061" y="4416442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Прямая соединительная линия 657">
            <a:extLst>
              <a:ext uri="{FF2B5EF4-FFF2-40B4-BE49-F238E27FC236}">
                <a16:creationId xmlns:a16="http://schemas.microsoft.com/office/drawing/2014/main" id="{EDDC2ACE-F3C3-4D57-B5E6-E3496A3C7D39}"/>
              </a:ext>
            </a:extLst>
          </p:cNvPr>
          <p:cNvCxnSpPr>
            <a:stCxn id="701" idx="6"/>
            <a:endCxn id="739" idx="2"/>
          </p:cNvCxnSpPr>
          <p:nvPr/>
        </p:nvCxnSpPr>
        <p:spPr>
          <a:xfrm flipV="1">
            <a:off x="5178061" y="4814809"/>
            <a:ext cx="415440" cy="6243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Прямая соединительная линия 658">
            <a:extLst>
              <a:ext uri="{FF2B5EF4-FFF2-40B4-BE49-F238E27FC236}">
                <a16:creationId xmlns:a16="http://schemas.microsoft.com/office/drawing/2014/main" id="{5B3EC2AC-D5A5-4570-93F6-F37E8B5493FB}"/>
              </a:ext>
            </a:extLst>
          </p:cNvPr>
          <p:cNvCxnSpPr>
            <a:stCxn id="701" idx="6"/>
            <a:endCxn id="740" idx="2"/>
          </p:cNvCxnSpPr>
          <p:nvPr/>
        </p:nvCxnSpPr>
        <p:spPr>
          <a:xfrm flipV="1">
            <a:off x="5178061" y="5213177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единительная линия 659">
            <a:extLst>
              <a:ext uri="{FF2B5EF4-FFF2-40B4-BE49-F238E27FC236}">
                <a16:creationId xmlns:a16="http://schemas.microsoft.com/office/drawing/2014/main" id="{341409CB-BE79-46DC-AD49-EFF3FCEA0AED}"/>
              </a:ext>
            </a:extLst>
          </p:cNvPr>
          <p:cNvCxnSpPr>
            <a:stCxn id="701" idx="6"/>
            <a:endCxn id="741" idx="2"/>
          </p:cNvCxnSpPr>
          <p:nvPr/>
        </p:nvCxnSpPr>
        <p:spPr>
          <a:xfrm>
            <a:off x="5178061" y="5439196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Прямая соединительная линия 660">
            <a:extLst>
              <a:ext uri="{FF2B5EF4-FFF2-40B4-BE49-F238E27FC236}">
                <a16:creationId xmlns:a16="http://schemas.microsoft.com/office/drawing/2014/main" id="{6822198F-58E6-47DB-ADB8-0EB1242FA334}"/>
              </a:ext>
            </a:extLst>
          </p:cNvPr>
          <p:cNvCxnSpPr>
            <a:stCxn id="702" idx="6"/>
            <a:endCxn id="738" idx="2"/>
          </p:cNvCxnSpPr>
          <p:nvPr/>
        </p:nvCxnSpPr>
        <p:spPr>
          <a:xfrm flipV="1">
            <a:off x="5178061" y="4416442"/>
            <a:ext cx="415440" cy="142112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Прямая соединительная линия 661">
            <a:extLst>
              <a:ext uri="{FF2B5EF4-FFF2-40B4-BE49-F238E27FC236}">
                <a16:creationId xmlns:a16="http://schemas.microsoft.com/office/drawing/2014/main" id="{11CD7300-F771-4CFD-B677-0E1324CD538F}"/>
              </a:ext>
            </a:extLst>
          </p:cNvPr>
          <p:cNvCxnSpPr>
            <a:stCxn id="702" idx="6"/>
            <a:endCxn id="739" idx="2"/>
          </p:cNvCxnSpPr>
          <p:nvPr/>
        </p:nvCxnSpPr>
        <p:spPr>
          <a:xfrm flipV="1">
            <a:off x="5178061" y="4814809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Прямая соединительная линия 662">
            <a:extLst>
              <a:ext uri="{FF2B5EF4-FFF2-40B4-BE49-F238E27FC236}">
                <a16:creationId xmlns:a16="http://schemas.microsoft.com/office/drawing/2014/main" id="{7A1096C4-4EFC-442A-9ECF-1F239B122BFD}"/>
              </a:ext>
            </a:extLst>
          </p:cNvPr>
          <p:cNvCxnSpPr>
            <a:stCxn id="702" idx="6"/>
            <a:endCxn id="740" idx="2"/>
          </p:cNvCxnSpPr>
          <p:nvPr/>
        </p:nvCxnSpPr>
        <p:spPr>
          <a:xfrm flipV="1">
            <a:off x="5178061" y="5213177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Прямая соединительная линия 663">
            <a:extLst>
              <a:ext uri="{FF2B5EF4-FFF2-40B4-BE49-F238E27FC236}">
                <a16:creationId xmlns:a16="http://schemas.microsoft.com/office/drawing/2014/main" id="{1D1A81CC-4F4B-4353-91BC-47D9E9D9D751}"/>
              </a:ext>
            </a:extLst>
          </p:cNvPr>
          <p:cNvCxnSpPr>
            <a:stCxn id="702" idx="6"/>
            <a:endCxn id="741" idx="2"/>
          </p:cNvCxnSpPr>
          <p:nvPr/>
        </p:nvCxnSpPr>
        <p:spPr>
          <a:xfrm flipV="1">
            <a:off x="5178061" y="5611544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Прямая соединительная линия 664">
            <a:extLst>
              <a:ext uri="{FF2B5EF4-FFF2-40B4-BE49-F238E27FC236}">
                <a16:creationId xmlns:a16="http://schemas.microsoft.com/office/drawing/2014/main" id="{494C3337-DD91-4DC1-BF56-CFE6D61B86DF}"/>
              </a:ext>
            </a:extLst>
          </p:cNvPr>
          <p:cNvCxnSpPr>
            <a:cxnSpLocks/>
            <a:stCxn id="731" idx="6"/>
            <a:endCxn id="678" idx="2"/>
          </p:cNvCxnSpPr>
          <p:nvPr/>
        </p:nvCxnSpPr>
        <p:spPr>
          <a:xfrm>
            <a:off x="6632418" y="4638027"/>
            <a:ext cx="430419" cy="19759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единительная линия 665">
            <a:extLst>
              <a:ext uri="{FF2B5EF4-FFF2-40B4-BE49-F238E27FC236}">
                <a16:creationId xmlns:a16="http://schemas.microsoft.com/office/drawing/2014/main" id="{F1CEDBF4-2481-4178-A3E9-7BA493E39A3A}"/>
              </a:ext>
            </a:extLst>
          </p:cNvPr>
          <p:cNvCxnSpPr>
            <a:cxnSpLocks/>
            <a:stCxn id="731" idx="6"/>
            <a:endCxn id="679" idx="2"/>
          </p:cNvCxnSpPr>
          <p:nvPr/>
        </p:nvCxnSpPr>
        <p:spPr>
          <a:xfrm>
            <a:off x="6632418" y="4638027"/>
            <a:ext cx="430419" cy="59596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Прямая соединительная линия 666">
            <a:extLst>
              <a:ext uri="{FF2B5EF4-FFF2-40B4-BE49-F238E27FC236}">
                <a16:creationId xmlns:a16="http://schemas.microsoft.com/office/drawing/2014/main" id="{89D99C1F-274D-48FD-AE08-B7C6D6574789}"/>
              </a:ext>
            </a:extLst>
          </p:cNvPr>
          <p:cNvCxnSpPr>
            <a:cxnSpLocks/>
            <a:stCxn id="731" idx="6"/>
            <a:endCxn id="680" idx="2"/>
          </p:cNvCxnSpPr>
          <p:nvPr/>
        </p:nvCxnSpPr>
        <p:spPr>
          <a:xfrm>
            <a:off x="6632418" y="4638027"/>
            <a:ext cx="430419" cy="99432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>
            <a:extLst>
              <a:ext uri="{FF2B5EF4-FFF2-40B4-BE49-F238E27FC236}">
                <a16:creationId xmlns:a16="http://schemas.microsoft.com/office/drawing/2014/main" id="{61B20D97-366A-4DEE-9726-E7240E5AB499}"/>
              </a:ext>
            </a:extLst>
          </p:cNvPr>
          <p:cNvCxnSpPr>
            <a:cxnSpLocks/>
            <a:stCxn id="732" idx="6"/>
            <a:endCxn id="678" idx="2"/>
          </p:cNvCxnSpPr>
          <p:nvPr/>
        </p:nvCxnSpPr>
        <p:spPr>
          <a:xfrm flipV="1">
            <a:off x="6632418" y="4835620"/>
            <a:ext cx="430419" cy="20077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Прямая соединительная линия 668">
            <a:extLst>
              <a:ext uri="{FF2B5EF4-FFF2-40B4-BE49-F238E27FC236}">
                <a16:creationId xmlns:a16="http://schemas.microsoft.com/office/drawing/2014/main" id="{86E96A7E-E74C-42C8-B74E-E0A88A7059F0}"/>
              </a:ext>
            </a:extLst>
          </p:cNvPr>
          <p:cNvCxnSpPr>
            <a:cxnSpLocks/>
            <a:stCxn id="732" idx="6"/>
            <a:endCxn id="679" idx="2"/>
          </p:cNvCxnSpPr>
          <p:nvPr/>
        </p:nvCxnSpPr>
        <p:spPr>
          <a:xfrm>
            <a:off x="6632418" y="5036394"/>
            <a:ext cx="430419" cy="1975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Прямая соединительная линия 669">
            <a:extLst>
              <a:ext uri="{FF2B5EF4-FFF2-40B4-BE49-F238E27FC236}">
                <a16:creationId xmlns:a16="http://schemas.microsoft.com/office/drawing/2014/main" id="{B04CA1D1-46B2-4A91-8DBA-7C70DF18BC59}"/>
              </a:ext>
            </a:extLst>
          </p:cNvPr>
          <p:cNvCxnSpPr>
            <a:cxnSpLocks/>
            <a:stCxn id="732" idx="6"/>
            <a:endCxn id="680" idx="2"/>
          </p:cNvCxnSpPr>
          <p:nvPr/>
        </p:nvCxnSpPr>
        <p:spPr>
          <a:xfrm>
            <a:off x="6632418" y="5036394"/>
            <a:ext cx="430419" cy="59596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Прямая соединительная линия 670">
            <a:extLst>
              <a:ext uri="{FF2B5EF4-FFF2-40B4-BE49-F238E27FC236}">
                <a16:creationId xmlns:a16="http://schemas.microsoft.com/office/drawing/2014/main" id="{4907726E-7D60-439A-9707-3C9196821E3F}"/>
              </a:ext>
            </a:extLst>
          </p:cNvPr>
          <p:cNvCxnSpPr>
            <a:cxnSpLocks/>
            <a:stCxn id="733" idx="6"/>
            <a:endCxn id="678" idx="2"/>
          </p:cNvCxnSpPr>
          <p:nvPr/>
        </p:nvCxnSpPr>
        <p:spPr>
          <a:xfrm flipV="1">
            <a:off x="6632418" y="4835620"/>
            <a:ext cx="430419" cy="59914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Прямая соединительная линия 671">
            <a:extLst>
              <a:ext uri="{FF2B5EF4-FFF2-40B4-BE49-F238E27FC236}">
                <a16:creationId xmlns:a16="http://schemas.microsoft.com/office/drawing/2014/main" id="{687C3C9D-50AB-400E-ACEA-628B02C0BD36}"/>
              </a:ext>
            </a:extLst>
          </p:cNvPr>
          <p:cNvCxnSpPr>
            <a:cxnSpLocks/>
            <a:stCxn id="733" idx="6"/>
            <a:endCxn id="679" idx="2"/>
          </p:cNvCxnSpPr>
          <p:nvPr/>
        </p:nvCxnSpPr>
        <p:spPr>
          <a:xfrm flipV="1">
            <a:off x="6632418" y="5233988"/>
            <a:ext cx="430419" cy="20077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единительная линия 672">
            <a:extLst>
              <a:ext uri="{FF2B5EF4-FFF2-40B4-BE49-F238E27FC236}">
                <a16:creationId xmlns:a16="http://schemas.microsoft.com/office/drawing/2014/main" id="{8512FE4C-18ED-42AF-844C-DFD53B62A3AF}"/>
              </a:ext>
            </a:extLst>
          </p:cNvPr>
          <p:cNvCxnSpPr>
            <a:cxnSpLocks/>
            <a:stCxn id="733" idx="6"/>
            <a:endCxn id="680" idx="2"/>
          </p:cNvCxnSpPr>
          <p:nvPr/>
        </p:nvCxnSpPr>
        <p:spPr>
          <a:xfrm>
            <a:off x="6632418" y="5434762"/>
            <a:ext cx="430419" cy="19759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единительная линия 673">
            <a:extLst>
              <a:ext uri="{FF2B5EF4-FFF2-40B4-BE49-F238E27FC236}">
                <a16:creationId xmlns:a16="http://schemas.microsoft.com/office/drawing/2014/main" id="{E9C4C4F7-FD16-49E0-AF81-C55877A32113}"/>
              </a:ext>
            </a:extLst>
          </p:cNvPr>
          <p:cNvCxnSpPr>
            <a:cxnSpLocks/>
            <a:stCxn id="734" idx="6"/>
            <a:endCxn id="678" idx="2"/>
          </p:cNvCxnSpPr>
          <p:nvPr/>
        </p:nvCxnSpPr>
        <p:spPr>
          <a:xfrm flipV="1">
            <a:off x="6632418" y="4835620"/>
            <a:ext cx="430419" cy="99750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Прямая соединительная линия 674">
            <a:extLst>
              <a:ext uri="{FF2B5EF4-FFF2-40B4-BE49-F238E27FC236}">
                <a16:creationId xmlns:a16="http://schemas.microsoft.com/office/drawing/2014/main" id="{A19C1651-492E-4D18-9BC6-4EF7E473B5A0}"/>
              </a:ext>
            </a:extLst>
          </p:cNvPr>
          <p:cNvCxnSpPr>
            <a:cxnSpLocks/>
            <a:stCxn id="734" idx="6"/>
            <a:endCxn id="679" idx="2"/>
          </p:cNvCxnSpPr>
          <p:nvPr/>
        </p:nvCxnSpPr>
        <p:spPr>
          <a:xfrm flipV="1">
            <a:off x="6632418" y="5233988"/>
            <a:ext cx="430419" cy="59914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Прямая соединительная линия 675">
            <a:extLst>
              <a:ext uri="{FF2B5EF4-FFF2-40B4-BE49-F238E27FC236}">
                <a16:creationId xmlns:a16="http://schemas.microsoft.com/office/drawing/2014/main" id="{1ADF7655-7442-44C6-BA78-07AC05AE12B4}"/>
              </a:ext>
            </a:extLst>
          </p:cNvPr>
          <p:cNvCxnSpPr>
            <a:cxnSpLocks/>
            <a:stCxn id="734" idx="6"/>
            <a:endCxn id="680" idx="2"/>
          </p:cNvCxnSpPr>
          <p:nvPr/>
        </p:nvCxnSpPr>
        <p:spPr>
          <a:xfrm flipV="1">
            <a:off x="6632418" y="5632355"/>
            <a:ext cx="430419" cy="20077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7" name="Группа 676">
            <a:extLst>
              <a:ext uri="{FF2B5EF4-FFF2-40B4-BE49-F238E27FC236}">
                <a16:creationId xmlns:a16="http://schemas.microsoft.com/office/drawing/2014/main" id="{91AC39D2-FEE2-4C0C-9CCD-4EC917538A5E}"/>
              </a:ext>
            </a:extLst>
          </p:cNvPr>
          <p:cNvGrpSpPr/>
          <p:nvPr/>
        </p:nvGrpSpPr>
        <p:grpSpPr>
          <a:xfrm>
            <a:off x="7062837" y="4680412"/>
            <a:ext cx="310415" cy="1107151"/>
            <a:chOff x="632036" y="1211773"/>
            <a:chExt cx="443883" cy="1583185"/>
          </a:xfrm>
          <a:solidFill>
            <a:srgbClr val="CC9900"/>
          </a:solidFill>
        </p:grpSpPr>
        <p:sp>
          <p:nvSpPr>
            <p:cNvPr id="678" name="Овал 677">
              <a:extLst>
                <a:ext uri="{FF2B5EF4-FFF2-40B4-BE49-F238E27FC236}">
                  <a16:creationId xmlns:a16="http://schemas.microsoft.com/office/drawing/2014/main" id="{ED45381D-3B41-445B-B2B9-6EF168305CF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9" name="Овал 678">
              <a:extLst>
                <a:ext uri="{FF2B5EF4-FFF2-40B4-BE49-F238E27FC236}">
                  <a16:creationId xmlns:a16="http://schemas.microsoft.com/office/drawing/2014/main" id="{6A3A3417-0986-4425-A25A-D948DE6D574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0" name="Овал 679">
              <a:extLst>
                <a:ext uri="{FF2B5EF4-FFF2-40B4-BE49-F238E27FC236}">
                  <a16:creationId xmlns:a16="http://schemas.microsoft.com/office/drawing/2014/main" id="{C07F0921-AD56-4069-8A4E-3605942D5829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681" name="Группа 680">
            <a:extLst>
              <a:ext uri="{FF2B5EF4-FFF2-40B4-BE49-F238E27FC236}">
                <a16:creationId xmlns:a16="http://schemas.microsoft.com/office/drawing/2014/main" id="{41BC624D-AC1D-490D-A970-8BA357FBA91A}"/>
              </a:ext>
            </a:extLst>
          </p:cNvPr>
          <p:cNvGrpSpPr/>
          <p:nvPr/>
        </p:nvGrpSpPr>
        <p:grpSpPr>
          <a:xfrm>
            <a:off x="4105246" y="3887801"/>
            <a:ext cx="310416" cy="2687996"/>
            <a:chOff x="6396112" y="760495"/>
            <a:chExt cx="310416" cy="2687996"/>
          </a:xfrm>
          <a:solidFill>
            <a:srgbClr val="CC9900"/>
          </a:solidFill>
        </p:grpSpPr>
        <p:grpSp>
          <p:nvGrpSpPr>
            <p:cNvPr id="682" name="Группа 681">
              <a:extLst>
                <a:ext uri="{FF2B5EF4-FFF2-40B4-BE49-F238E27FC236}">
                  <a16:creationId xmlns:a16="http://schemas.microsoft.com/office/drawing/2014/main" id="{232F85FC-E183-4448-9B39-32B42E9710CD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grpFill/>
          </p:grpSpPr>
          <p:sp>
            <p:nvSpPr>
              <p:cNvPr id="684" name="Овал 683">
                <a:extLst>
                  <a:ext uri="{FF2B5EF4-FFF2-40B4-BE49-F238E27FC236}">
                    <a16:creationId xmlns:a16="http://schemas.microsoft.com/office/drawing/2014/main" id="{F7167C8D-F655-4C13-8904-9410A37A372E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5" name="Овал 684">
                <a:extLst>
                  <a:ext uri="{FF2B5EF4-FFF2-40B4-BE49-F238E27FC236}">
                    <a16:creationId xmlns:a16="http://schemas.microsoft.com/office/drawing/2014/main" id="{1504BB7F-C294-4EEB-A1BE-516D3B559F89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6" name="Овал 685">
                <a:extLst>
                  <a:ext uri="{FF2B5EF4-FFF2-40B4-BE49-F238E27FC236}">
                    <a16:creationId xmlns:a16="http://schemas.microsoft.com/office/drawing/2014/main" id="{4898AAEC-A41C-4E0A-A658-43DDD4DDBDD8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7" name="Овал 686">
                <a:extLst>
                  <a:ext uri="{FF2B5EF4-FFF2-40B4-BE49-F238E27FC236}">
                    <a16:creationId xmlns:a16="http://schemas.microsoft.com/office/drawing/2014/main" id="{F0074069-4A5D-41EF-AFE2-9E6ED60AB439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8" name="Овал 687">
                <a:extLst>
                  <a:ext uri="{FF2B5EF4-FFF2-40B4-BE49-F238E27FC236}">
                    <a16:creationId xmlns:a16="http://schemas.microsoft.com/office/drawing/2014/main" id="{867F93A9-CE05-44FF-9B09-48582ED220D5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9" name="Овал 688">
                <a:extLst>
                  <a:ext uri="{FF2B5EF4-FFF2-40B4-BE49-F238E27FC236}">
                    <a16:creationId xmlns:a16="http://schemas.microsoft.com/office/drawing/2014/main" id="{9B367F58-C447-4DAA-8C40-C0A2E113B902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83" name="Овал 682">
              <a:extLst>
                <a:ext uri="{FF2B5EF4-FFF2-40B4-BE49-F238E27FC236}">
                  <a16:creationId xmlns:a16="http://schemas.microsoft.com/office/drawing/2014/main" id="{77A32075-4C6F-4D33-918C-84F416C308AF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90" name="Прямая соединительная линия 689">
            <a:extLst>
              <a:ext uri="{FF2B5EF4-FFF2-40B4-BE49-F238E27FC236}">
                <a16:creationId xmlns:a16="http://schemas.microsoft.com/office/drawing/2014/main" id="{47F07D16-EE91-4998-BF1C-DBAB9ABE2562}"/>
              </a:ext>
            </a:extLst>
          </p:cNvPr>
          <p:cNvCxnSpPr>
            <a:stCxn id="698" idx="2"/>
            <a:endCxn id="683" idx="6"/>
          </p:cNvCxnSpPr>
          <p:nvPr/>
        </p:nvCxnSpPr>
        <p:spPr>
          <a:xfrm flipH="1">
            <a:off x="4415663" y="4244091"/>
            <a:ext cx="451985" cy="217649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>
            <a:extLst>
              <a:ext uri="{FF2B5EF4-FFF2-40B4-BE49-F238E27FC236}">
                <a16:creationId xmlns:a16="http://schemas.microsoft.com/office/drawing/2014/main" id="{2B0AA62B-D54C-4435-AEC6-C720B335D419}"/>
              </a:ext>
            </a:extLst>
          </p:cNvPr>
          <p:cNvCxnSpPr>
            <a:stCxn id="699" idx="2"/>
            <a:endCxn id="683" idx="6"/>
          </p:cNvCxnSpPr>
          <p:nvPr/>
        </p:nvCxnSpPr>
        <p:spPr>
          <a:xfrm flipH="1">
            <a:off x="4415663" y="4642459"/>
            <a:ext cx="451985" cy="177813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>
            <a:extLst>
              <a:ext uri="{FF2B5EF4-FFF2-40B4-BE49-F238E27FC236}">
                <a16:creationId xmlns:a16="http://schemas.microsoft.com/office/drawing/2014/main" id="{94E62650-06C3-4B81-A215-5092C6804880}"/>
              </a:ext>
            </a:extLst>
          </p:cNvPr>
          <p:cNvCxnSpPr>
            <a:stCxn id="701" idx="2"/>
            <a:endCxn id="683" idx="6"/>
          </p:cNvCxnSpPr>
          <p:nvPr/>
        </p:nvCxnSpPr>
        <p:spPr>
          <a:xfrm flipH="1">
            <a:off x="4415663" y="5439196"/>
            <a:ext cx="451985" cy="98139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Прямая соединительная линия 692">
            <a:extLst>
              <a:ext uri="{FF2B5EF4-FFF2-40B4-BE49-F238E27FC236}">
                <a16:creationId xmlns:a16="http://schemas.microsoft.com/office/drawing/2014/main" id="{1477E2BC-5980-4FF3-9B57-73788CEF2321}"/>
              </a:ext>
            </a:extLst>
          </p:cNvPr>
          <p:cNvCxnSpPr>
            <a:stCxn id="700" idx="2"/>
            <a:endCxn id="683" idx="6"/>
          </p:cNvCxnSpPr>
          <p:nvPr/>
        </p:nvCxnSpPr>
        <p:spPr>
          <a:xfrm flipH="1">
            <a:off x="4415663" y="5040828"/>
            <a:ext cx="451985" cy="137976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единительная линия 693">
            <a:extLst>
              <a:ext uri="{FF2B5EF4-FFF2-40B4-BE49-F238E27FC236}">
                <a16:creationId xmlns:a16="http://schemas.microsoft.com/office/drawing/2014/main" id="{ED6E7981-B6C4-4765-AF0C-35B9237001C0}"/>
              </a:ext>
            </a:extLst>
          </p:cNvPr>
          <p:cNvCxnSpPr>
            <a:stCxn id="702" idx="2"/>
            <a:endCxn id="683" idx="6"/>
          </p:cNvCxnSpPr>
          <p:nvPr/>
        </p:nvCxnSpPr>
        <p:spPr>
          <a:xfrm flipH="1">
            <a:off x="4415663" y="5837561"/>
            <a:ext cx="451985" cy="58302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5" name="Группа 694">
            <a:extLst>
              <a:ext uri="{FF2B5EF4-FFF2-40B4-BE49-F238E27FC236}">
                <a16:creationId xmlns:a16="http://schemas.microsoft.com/office/drawing/2014/main" id="{9A1B0253-076E-45F7-896B-A5B7BD9AB9C2}"/>
              </a:ext>
            </a:extLst>
          </p:cNvPr>
          <p:cNvGrpSpPr/>
          <p:nvPr/>
        </p:nvGrpSpPr>
        <p:grpSpPr>
          <a:xfrm>
            <a:off x="4867646" y="4088885"/>
            <a:ext cx="313060" cy="2298457"/>
            <a:chOff x="7139779" y="1158863"/>
            <a:chExt cx="313060" cy="2298457"/>
          </a:xfrm>
          <a:solidFill>
            <a:srgbClr val="CC9900"/>
          </a:solidFill>
        </p:grpSpPr>
        <p:grpSp>
          <p:nvGrpSpPr>
            <p:cNvPr id="696" name="Группа 695">
              <a:extLst>
                <a:ext uri="{FF2B5EF4-FFF2-40B4-BE49-F238E27FC236}">
                  <a16:creationId xmlns:a16="http://schemas.microsoft.com/office/drawing/2014/main" id="{C8277B3A-128A-44B7-8E6E-EF2A88FCBA16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grpFill/>
          </p:grpSpPr>
          <p:sp>
            <p:nvSpPr>
              <p:cNvPr id="698" name="Овал 697">
                <a:extLst>
                  <a:ext uri="{FF2B5EF4-FFF2-40B4-BE49-F238E27FC236}">
                    <a16:creationId xmlns:a16="http://schemas.microsoft.com/office/drawing/2014/main" id="{55945B18-BCB4-448E-950A-E34490C86252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9" name="Овал 698">
                <a:extLst>
                  <a:ext uri="{FF2B5EF4-FFF2-40B4-BE49-F238E27FC236}">
                    <a16:creationId xmlns:a16="http://schemas.microsoft.com/office/drawing/2014/main" id="{1D6925CA-6794-4011-B367-67840336DDAC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0" name="Овал 699">
                <a:extLst>
                  <a:ext uri="{FF2B5EF4-FFF2-40B4-BE49-F238E27FC236}">
                    <a16:creationId xmlns:a16="http://schemas.microsoft.com/office/drawing/2014/main" id="{DFED64B7-AC0C-4066-B818-3CAA3F994D3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1" name="Овал 700">
                <a:extLst>
                  <a:ext uri="{FF2B5EF4-FFF2-40B4-BE49-F238E27FC236}">
                    <a16:creationId xmlns:a16="http://schemas.microsoft.com/office/drawing/2014/main" id="{DF9ED551-6D92-4DEF-938A-2619FC91332D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2" name="Овал 701">
                <a:extLst>
                  <a:ext uri="{FF2B5EF4-FFF2-40B4-BE49-F238E27FC236}">
                    <a16:creationId xmlns:a16="http://schemas.microsoft.com/office/drawing/2014/main" id="{DDE8434F-4C8D-4508-B810-7FF553DBBC50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97" name="Овал 696">
              <a:extLst>
                <a:ext uri="{FF2B5EF4-FFF2-40B4-BE49-F238E27FC236}">
                  <a16:creationId xmlns:a16="http://schemas.microsoft.com/office/drawing/2014/main" id="{80CA7A86-CCB9-4D23-BEED-016C290B60C5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03" name="Прямая соединительная линия 702">
            <a:extLst>
              <a:ext uri="{FF2B5EF4-FFF2-40B4-BE49-F238E27FC236}">
                <a16:creationId xmlns:a16="http://schemas.microsoft.com/office/drawing/2014/main" id="{052EA34C-44B8-4D49-9C3C-86A0AA2998EB}"/>
              </a:ext>
            </a:extLst>
          </p:cNvPr>
          <p:cNvCxnSpPr>
            <a:stCxn id="684" idx="6"/>
            <a:endCxn id="697" idx="2"/>
          </p:cNvCxnSpPr>
          <p:nvPr/>
        </p:nvCxnSpPr>
        <p:spPr>
          <a:xfrm>
            <a:off x="4415664" y="4043011"/>
            <a:ext cx="454629" cy="21891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Прямая соединительная линия 703">
            <a:extLst>
              <a:ext uri="{FF2B5EF4-FFF2-40B4-BE49-F238E27FC236}">
                <a16:creationId xmlns:a16="http://schemas.microsoft.com/office/drawing/2014/main" id="{68AA9F0D-FDE1-42F5-A598-52B78321AF3E}"/>
              </a:ext>
            </a:extLst>
          </p:cNvPr>
          <p:cNvCxnSpPr>
            <a:stCxn id="697" idx="2"/>
            <a:endCxn id="685" idx="6"/>
          </p:cNvCxnSpPr>
          <p:nvPr/>
        </p:nvCxnSpPr>
        <p:spPr>
          <a:xfrm flipH="1" flipV="1">
            <a:off x="4415664" y="4447690"/>
            <a:ext cx="454629" cy="178444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>
            <a:extLst>
              <a:ext uri="{FF2B5EF4-FFF2-40B4-BE49-F238E27FC236}">
                <a16:creationId xmlns:a16="http://schemas.microsoft.com/office/drawing/2014/main" id="{ABD627DC-53EF-439B-B40C-92CAC1A82D88}"/>
              </a:ext>
            </a:extLst>
          </p:cNvPr>
          <p:cNvCxnSpPr>
            <a:stCxn id="697" idx="2"/>
            <a:endCxn id="686" idx="6"/>
          </p:cNvCxnSpPr>
          <p:nvPr/>
        </p:nvCxnSpPr>
        <p:spPr>
          <a:xfrm flipH="1" flipV="1">
            <a:off x="4415664" y="4833432"/>
            <a:ext cx="454629" cy="139870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Прямая соединительная линия 705">
            <a:extLst>
              <a:ext uri="{FF2B5EF4-FFF2-40B4-BE49-F238E27FC236}">
                <a16:creationId xmlns:a16="http://schemas.microsoft.com/office/drawing/2014/main" id="{B11D8B05-0C71-4111-A492-176367BD6251}"/>
              </a:ext>
            </a:extLst>
          </p:cNvPr>
          <p:cNvCxnSpPr>
            <a:stCxn id="697" idx="2"/>
            <a:endCxn id="687" idx="6"/>
          </p:cNvCxnSpPr>
          <p:nvPr/>
        </p:nvCxnSpPr>
        <p:spPr>
          <a:xfrm flipH="1" flipV="1">
            <a:off x="4415664" y="5238115"/>
            <a:ext cx="454629" cy="99401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Прямая соединительная линия 706">
            <a:extLst>
              <a:ext uri="{FF2B5EF4-FFF2-40B4-BE49-F238E27FC236}">
                <a16:creationId xmlns:a16="http://schemas.microsoft.com/office/drawing/2014/main" id="{057198BD-3528-4F13-B5AB-39D5D17AEC58}"/>
              </a:ext>
            </a:extLst>
          </p:cNvPr>
          <p:cNvCxnSpPr>
            <a:stCxn id="697" idx="2"/>
            <a:endCxn id="688" idx="6"/>
          </p:cNvCxnSpPr>
          <p:nvPr/>
        </p:nvCxnSpPr>
        <p:spPr>
          <a:xfrm flipH="1" flipV="1">
            <a:off x="4415664" y="5633938"/>
            <a:ext cx="454629" cy="5981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Прямая соединительная линия 707">
            <a:extLst>
              <a:ext uri="{FF2B5EF4-FFF2-40B4-BE49-F238E27FC236}">
                <a16:creationId xmlns:a16="http://schemas.microsoft.com/office/drawing/2014/main" id="{040AADAD-BDE2-46ED-B60F-6634BBDA9ABE}"/>
              </a:ext>
            </a:extLst>
          </p:cNvPr>
          <p:cNvCxnSpPr>
            <a:stCxn id="697" idx="2"/>
            <a:endCxn id="689" idx="6"/>
          </p:cNvCxnSpPr>
          <p:nvPr/>
        </p:nvCxnSpPr>
        <p:spPr>
          <a:xfrm flipH="1" flipV="1">
            <a:off x="4415661" y="6035197"/>
            <a:ext cx="454630" cy="19693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Прямая соединительная линия 708">
            <a:extLst>
              <a:ext uri="{FF2B5EF4-FFF2-40B4-BE49-F238E27FC236}">
                <a16:creationId xmlns:a16="http://schemas.microsoft.com/office/drawing/2014/main" id="{9D8F7E70-1AAE-4496-83CD-68D0F59A2728}"/>
              </a:ext>
            </a:extLst>
          </p:cNvPr>
          <p:cNvCxnSpPr>
            <a:stCxn id="697" idx="2"/>
            <a:endCxn id="683" idx="6"/>
          </p:cNvCxnSpPr>
          <p:nvPr/>
        </p:nvCxnSpPr>
        <p:spPr>
          <a:xfrm flipH="1">
            <a:off x="4415661" y="6232134"/>
            <a:ext cx="454630" cy="18845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Прямая соединительная линия 709">
            <a:extLst>
              <a:ext uri="{FF2B5EF4-FFF2-40B4-BE49-F238E27FC236}">
                <a16:creationId xmlns:a16="http://schemas.microsoft.com/office/drawing/2014/main" id="{92D026F3-F15F-4355-990C-1DB21429DFA1}"/>
              </a:ext>
            </a:extLst>
          </p:cNvPr>
          <p:cNvCxnSpPr>
            <a:stCxn id="697" idx="6"/>
            <a:endCxn id="738" idx="2"/>
          </p:cNvCxnSpPr>
          <p:nvPr/>
        </p:nvCxnSpPr>
        <p:spPr>
          <a:xfrm flipV="1">
            <a:off x="5180706" y="4416442"/>
            <a:ext cx="412795" cy="181569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Прямая соединительная линия 710">
            <a:extLst>
              <a:ext uri="{FF2B5EF4-FFF2-40B4-BE49-F238E27FC236}">
                <a16:creationId xmlns:a16="http://schemas.microsoft.com/office/drawing/2014/main" id="{D27DFA0A-63FB-48D0-804F-7DEE629FFF3E}"/>
              </a:ext>
            </a:extLst>
          </p:cNvPr>
          <p:cNvCxnSpPr>
            <a:stCxn id="739" idx="2"/>
            <a:endCxn id="697" idx="6"/>
          </p:cNvCxnSpPr>
          <p:nvPr/>
        </p:nvCxnSpPr>
        <p:spPr>
          <a:xfrm flipH="1">
            <a:off x="5180706" y="4814809"/>
            <a:ext cx="412795" cy="141732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Прямая соединительная линия 711">
            <a:extLst>
              <a:ext uri="{FF2B5EF4-FFF2-40B4-BE49-F238E27FC236}">
                <a16:creationId xmlns:a16="http://schemas.microsoft.com/office/drawing/2014/main" id="{CBC2FE22-6937-4C52-BCC8-9893A7FAB2AC}"/>
              </a:ext>
            </a:extLst>
          </p:cNvPr>
          <p:cNvCxnSpPr>
            <a:stCxn id="740" idx="2"/>
            <a:endCxn id="697" idx="6"/>
          </p:cNvCxnSpPr>
          <p:nvPr/>
        </p:nvCxnSpPr>
        <p:spPr>
          <a:xfrm flipH="1">
            <a:off x="5180706" y="5213177"/>
            <a:ext cx="412795" cy="10189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Прямая соединительная линия 712">
            <a:extLst>
              <a:ext uri="{FF2B5EF4-FFF2-40B4-BE49-F238E27FC236}">
                <a16:creationId xmlns:a16="http://schemas.microsoft.com/office/drawing/2014/main" id="{D452102C-BA8A-4C38-AA08-D653C4205E73}"/>
              </a:ext>
            </a:extLst>
          </p:cNvPr>
          <p:cNvCxnSpPr>
            <a:stCxn id="741" idx="2"/>
            <a:endCxn id="697" idx="6"/>
          </p:cNvCxnSpPr>
          <p:nvPr/>
        </p:nvCxnSpPr>
        <p:spPr>
          <a:xfrm flipH="1">
            <a:off x="5180706" y="5611544"/>
            <a:ext cx="412795" cy="62059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единительная линия 713">
            <a:extLst>
              <a:ext uri="{FF2B5EF4-FFF2-40B4-BE49-F238E27FC236}">
                <a16:creationId xmlns:a16="http://schemas.microsoft.com/office/drawing/2014/main" id="{42C566B2-1B13-4729-A173-D9725C562DA8}"/>
              </a:ext>
            </a:extLst>
          </p:cNvPr>
          <p:cNvCxnSpPr>
            <a:cxnSpLocks/>
            <a:stCxn id="738" idx="6"/>
            <a:endCxn id="731" idx="2"/>
          </p:cNvCxnSpPr>
          <p:nvPr/>
        </p:nvCxnSpPr>
        <p:spPr>
          <a:xfrm>
            <a:off x="5903916" y="4416442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Прямая соединительная линия 714">
            <a:extLst>
              <a:ext uri="{FF2B5EF4-FFF2-40B4-BE49-F238E27FC236}">
                <a16:creationId xmlns:a16="http://schemas.microsoft.com/office/drawing/2014/main" id="{CD50438D-D019-449C-A771-0A987AB40B27}"/>
              </a:ext>
            </a:extLst>
          </p:cNvPr>
          <p:cNvCxnSpPr>
            <a:cxnSpLocks/>
            <a:stCxn id="738" idx="6"/>
            <a:endCxn id="732" idx="2"/>
          </p:cNvCxnSpPr>
          <p:nvPr/>
        </p:nvCxnSpPr>
        <p:spPr>
          <a:xfrm>
            <a:off x="5903916" y="4416442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Прямая соединительная линия 715">
            <a:extLst>
              <a:ext uri="{FF2B5EF4-FFF2-40B4-BE49-F238E27FC236}">
                <a16:creationId xmlns:a16="http://schemas.microsoft.com/office/drawing/2014/main" id="{97157CCD-8662-48D5-9C82-1741BACE49D0}"/>
              </a:ext>
            </a:extLst>
          </p:cNvPr>
          <p:cNvCxnSpPr>
            <a:cxnSpLocks/>
            <a:stCxn id="738" idx="6"/>
            <a:endCxn id="733" idx="2"/>
          </p:cNvCxnSpPr>
          <p:nvPr/>
        </p:nvCxnSpPr>
        <p:spPr>
          <a:xfrm>
            <a:off x="5903916" y="4416442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Прямая соединительная линия 716">
            <a:extLst>
              <a:ext uri="{FF2B5EF4-FFF2-40B4-BE49-F238E27FC236}">
                <a16:creationId xmlns:a16="http://schemas.microsoft.com/office/drawing/2014/main" id="{6BC66893-DE79-418C-8617-3FB372FC4EA8}"/>
              </a:ext>
            </a:extLst>
          </p:cNvPr>
          <p:cNvCxnSpPr>
            <a:cxnSpLocks/>
            <a:stCxn id="738" idx="6"/>
            <a:endCxn id="734" idx="2"/>
          </p:cNvCxnSpPr>
          <p:nvPr/>
        </p:nvCxnSpPr>
        <p:spPr>
          <a:xfrm>
            <a:off x="5903916" y="4416442"/>
            <a:ext cx="418087" cy="14166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единительная линия 717">
            <a:extLst>
              <a:ext uri="{FF2B5EF4-FFF2-40B4-BE49-F238E27FC236}">
                <a16:creationId xmlns:a16="http://schemas.microsoft.com/office/drawing/2014/main" id="{2429EF9E-B390-4A43-A2F0-B83580223D75}"/>
              </a:ext>
            </a:extLst>
          </p:cNvPr>
          <p:cNvCxnSpPr>
            <a:cxnSpLocks/>
            <a:stCxn id="739" idx="6"/>
            <a:endCxn id="731" idx="2"/>
          </p:cNvCxnSpPr>
          <p:nvPr/>
        </p:nvCxnSpPr>
        <p:spPr>
          <a:xfrm flipV="1">
            <a:off x="5903916" y="4638027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Прямая соединительная линия 718">
            <a:extLst>
              <a:ext uri="{FF2B5EF4-FFF2-40B4-BE49-F238E27FC236}">
                <a16:creationId xmlns:a16="http://schemas.microsoft.com/office/drawing/2014/main" id="{8F869B40-1251-4C61-8541-FEF749AFB80A}"/>
              </a:ext>
            </a:extLst>
          </p:cNvPr>
          <p:cNvCxnSpPr>
            <a:cxnSpLocks/>
            <a:stCxn id="739" idx="6"/>
            <a:endCxn id="732" idx="2"/>
          </p:cNvCxnSpPr>
          <p:nvPr/>
        </p:nvCxnSpPr>
        <p:spPr>
          <a:xfrm>
            <a:off x="5903916" y="4814809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единительная линия 719">
            <a:extLst>
              <a:ext uri="{FF2B5EF4-FFF2-40B4-BE49-F238E27FC236}">
                <a16:creationId xmlns:a16="http://schemas.microsoft.com/office/drawing/2014/main" id="{E968BF11-CD2B-4436-B253-D61A3CE653E4}"/>
              </a:ext>
            </a:extLst>
          </p:cNvPr>
          <p:cNvCxnSpPr>
            <a:cxnSpLocks/>
            <a:stCxn id="739" idx="6"/>
            <a:endCxn id="733" idx="2"/>
          </p:cNvCxnSpPr>
          <p:nvPr/>
        </p:nvCxnSpPr>
        <p:spPr>
          <a:xfrm>
            <a:off x="5903916" y="4814809"/>
            <a:ext cx="418087" cy="61995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Прямая соединительная линия 720">
            <a:extLst>
              <a:ext uri="{FF2B5EF4-FFF2-40B4-BE49-F238E27FC236}">
                <a16:creationId xmlns:a16="http://schemas.microsoft.com/office/drawing/2014/main" id="{8B50D986-53E1-462D-A55A-5B8408602935}"/>
              </a:ext>
            </a:extLst>
          </p:cNvPr>
          <p:cNvCxnSpPr>
            <a:cxnSpLocks/>
            <a:stCxn id="739" idx="6"/>
            <a:endCxn id="734" idx="2"/>
          </p:cNvCxnSpPr>
          <p:nvPr/>
        </p:nvCxnSpPr>
        <p:spPr>
          <a:xfrm>
            <a:off x="5903916" y="4814809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Прямая соединительная линия 721">
            <a:extLst>
              <a:ext uri="{FF2B5EF4-FFF2-40B4-BE49-F238E27FC236}">
                <a16:creationId xmlns:a16="http://schemas.microsoft.com/office/drawing/2014/main" id="{A75973BE-56A5-4BE0-B32C-D3F0C45A9B13}"/>
              </a:ext>
            </a:extLst>
          </p:cNvPr>
          <p:cNvCxnSpPr>
            <a:cxnSpLocks/>
            <a:stCxn id="740" idx="6"/>
            <a:endCxn id="731" idx="2"/>
          </p:cNvCxnSpPr>
          <p:nvPr/>
        </p:nvCxnSpPr>
        <p:spPr>
          <a:xfrm flipV="1">
            <a:off x="5903916" y="4638027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единительная линия 722">
            <a:extLst>
              <a:ext uri="{FF2B5EF4-FFF2-40B4-BE49-F238E27FC236}">
                <a16:creationId xmlns:a16="http://schemas.microsoft.com/office/drawing/2014/main" id="{7AC99389-F888-4BFD-B46C-54ACDE9AF60A}"/>
              </a:ext>
            </a:extLst>
          </p:cNvPr>
          <p:cNvCxnSpPr>
            <a:cxnSpLocks/>
            <a:stCxn id="740" idx="6"/>
            <a:endCxn id="732" idx="2"/>
          </p:cNvCxnSpPr>
          <p:nvPr/>
        </p:nvCxnSpPr>
        <p:spPr>
          <a:xfrm flipV="1">
            <a:off x="5903916" y="5036394"/>
            <a:ext cx="418087" cy="1767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Прямая соединительная линия 723">
            <a:extLst>
              <a:ext uri="{FF2B5EF4-FFF2-40B4-BE49-F238E27FC236}">
                <a16:creationId xmlns:a16="http://schemas.microsoft.com/office/drawing/2014/main" id="{0B27458A-E8AA-4A12-AE5E-DEF228EB1724}"/>
              </a:ext>
            </a:extLst>
          </p:cNvPr>
          <p:cNvCxnSpPr>
            <a:cxnSpLocks/>
            <a:stCxn id="740" idx="6"/>
            <a:endCxn id="733" idx="2"/>
          </p:cNvCxnSpPr>
          <p:nvPr/>
        </p:nvCxnSpPr>
        <p:spPr>
          <a:xfrm>
            <a:off x="5903916" y="5213177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Прямая соединительная линия 724">
            <a:extLst>
              <a:ext uri="{FF2B5EF4-FFF2-40B4-BE49-F238E27FC236}">
                <a16:creationId xmlns:a16="http://schemas.microsoft.com/office/drawing/2014/main" id="{03C97291-74A4-4E6A-8DA0-C6D892786E27}"/>
              </a:ext>
            </a:extLst>
          </p:cNvPr>
          <p:cNvCxnSpPr>
            <a:cxnSpLocks/>
            <a:stCxn id="740" idx="6"/>
            <a:endCxn id="734" idx="2"/>
          </p:cNvCxnSpPr>
          <p:nvPr/>
        </p:nvCxnSpPr>
        <p:spPr>
          <a:xfrm>
            <a:off x="5903916" y="5213177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6" name="Прямая соединительная линия 725">
            <a:extLst>
              <a:ext uri="{FF2B5EF4-FFF2-40B4-BE49-F238E27FC236}">
                <a16:creationId xmlns:a16="http://schemas.microsoft.com/office/drawing/2014/main" id="{11FC914C-74DB-4EC0-B2FE-D3234DC34F87}"/>
              </a:ext>
            </a:extLst>
          </p:cNvPr>
          <p:cNvCxnSpPr>
            <a:cxnSpLocks/>
            <a:stCxn id="741" idx="6"/>
            <a:endCxn id="731" idx="2"/>
          </p:cNvCxnSpPr>
          <p:nvPr/>
        </p:nvCxnSpPr>
        <p:spPr>
          <a:xfrm flipV="1">
            <a:off x="5903916" y="4638027"/>
            <a:ext cx="418087" cy="9735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Прямая соединительная линия 726">
            <a:extLst>
              <a:ext uri="{FF2B5EF4-FFF2-40B4-BE49-F238E27FC236}">
                <a16:creationId xmlns:a16="http://schemas.microsoft.com/office/drawing/2014/main" id="{9EE5B94F-52A8-40E9-A5F1-5D103469F908}"/>
              </a:ext>
            </a:extLst>
          </p:cNvPr>
          <p:cNvCxnSpPr>
            <a:cxnSpLocks/>
            <a:stCxn id="741" idx="6"/>
            <a:endCxn id="732" idx="2"/>
          </p:cNvCxnSpPr>
          <p:nvPr/>
        </p:nvCxnSpPr>
        <p:spPr>
          <a:xfrm flipV="1">
            <a:off x="5903916" y="5036394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Прямая соединительная линия 727">
            <a:extLst>
              <a:ext uri="{FF2B5EF4-FFF2-40B4-BE49-F238E27FC236}">
                <a16:creationId xmlns:a16="http://schemas.microsoft.com/office/drawing/2014/main" id="{124CBC40-386B-4668-9724-1D1BD2DF58DB}"/>
              </a:ext>
            </a:extLst>
          </p:cNvPr>
          <p:cNvCxnSpPr>
            <a:cxnSpLocks/>
            <a:stCxn id="741" idx="6"/>
            <a:endCxn id="733" idx="2"/>
          </p:cNvCxnSpPr>
          <p:nvPr/>
        </p:nvCxnSpPr>
        <p:spPr>
          <a:xfrm flipV="1">
            <a:off x="5903916" y="5434762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единительная линия 728">
            <a:extLst>
              <a:ext uri="{FF2B5EF4-FFF2-40B4-BE49-F238E27FC236}">
                <a16:creationId xmlns:a16="http://schemas.microsoft.com/office/drawing/2014/main" id="{5F918325-6860-4FF2-8AC1-B0F02488D89F}"/>
              </a:ext>
            </a:extLst>
          </p:cNvPr>
          <p:cNvCxnSpPr>
            <a:cxnSpLocks/>
            <a:stCxn id="741" idx="6"/>
            <a:endCxn id="734" idx="2"/>
          </p:cNvCxnSpPr>
          <p:nvPr/>
        </p:nvCxnSpPr>
        <p:spPr>
          <a:xfrm>
            <a:off x="5903916" y="5611544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Группа 729">
            <a:extLst>
              <a:ext uri="{FF2B5EF4-FFF2-40B4-BE49-F238E27FC236}">
                <a16:creationId xmlns:a16="http://schemas.microsoft.com/office/drawing/2014/main" id="{1E7D9F21-5F67-4D36-96FF-B172F17D309F}"/>
              </a:ext>
            </a:extLst>
          </p:cNvPr>
          <p:cNvGrpSpPr/>
          <p:nvPr/>
        </p:nvGrpSpPr>
        <p:grpSpPr>
          <a:xfrm>
            <a:off x="6322003" y="4482819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731" name="Овал 730">
              <a:extLst>
                <a:ext uri="{FF2B5EF4-FFF2-40B4-BE49-F238E27FC236}">
                  <a16:creationId xmlns:a16="http://schemas.microsoft.com/office/drawing/2014/main" id="{622A24CA-9B83-49B6-9361-F6EC8B9D016E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2" name="Овал 731">
              <a:extLst>
                <a:ext uri="{FF2B5EF4-FFF2-40B4-BE49-F238E27FC236}">
                  <a16:creationId xmlns:a16="http://schemas.microsoft.com/office/drawing/2014/main" id="{D4AB34C4-B2DD-4165-9AAE-355C47DA9DBD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3" name="Овал 732">
              <a:extLst>
                <a:ext uri="{FF2B5EF4-FFF2-40B4-BE49-F238E27FC236}">
                  <a16:creationId xmlns:a16="http://schemas.microsoft.com/office/drawing/2014/main" id="{6CEC0457-5252-43DA-8F64-C0BAB53A290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4" name="Овал 733">
              <a:extLst>
                <a:ext uri="{FF2B5EF4-FFF2-40B4-BE49-F238E27FC236}">
                  <a16:creationId xmlns:a16="http://schemas.microsoft.com/office/drawing/2014/main" id="{24D49A36-6D93-40D8-BFDF-0472A5A12674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5" name="Группа 734">
            <a:extLst>
              <a:ext uri="{FF2B5EF4-FFF2-40B4-BE49-F238E27FC236}">
                <a16:creationId xmlns:a16="http://schemas.microsoft.com/office/drawing/2014/main" id="{4C12A9A4-4BB1-4944-9577-44B677F36610}"/>
              </a:ext>
            </a:extLst>
          </p:cNvPr>
          <p:cNvGrpSpPr/>
          <p:nvPr/>
        </p:nvGrpSpPr>
        <p:grpSpPr>
          <a:xfrm>
            <a:off x="5593501" y="4261234"/>
            <a:ext cx="313296" cy="1883340"/>
            <a:chOff x="2219336" y="4101020"/>
            <a:chExt cx="313296" cy="1883340"/>
          </a:xfrm>
          <a:solidFill>
            <a:srgbClr val="3333FF"/>
          </a:solidFill>
        </p:grpSpPr>
        <p:grpSp>
          <p:nvGrpSpPr>
            <p:cNvPr id="736" name="Группа 735">
              <a:extLst>
                <a:ext uri="{FF2B5EF4-FFF2-40B4-BE49-F238E27FC236}">
                  <a16:creationId xmlns:a16="http://schemas.microsoft.com/office/drawing/2014/main" id="{00AF4446-9984-4291-A3B0-3BFA49F80FD6}"/>
                </a:ext>
              </a:extLst>
            </p:cNvPr>
            <p:cNvGrpSpPr/>
            <p:nvPr/>
          </p:nvGrpSpPr>
          <p:grpSpPr>
            <a:xfrm>
              <a:off x="2219336" y="4101020"/>
              <a:ext cx="310415" cy="1505518"/>
              <a:chOff x="632036" y="1211773"/>
              <a:chExt cx="443883" cy="2152836"/>
            </a:xfrm>
            <a:grpFill/>
          </p:grpSpPr>
          <p:sp>
            <p:nvSpPr>
              <p:cNvPr id="738" name="Овал 737">
                <a:extLst>
                  <a:ext uri="{FF2B5EF4-FFF2-40B4-BE49-F238E27FC236}">
                    <a16:creationId xmlns:a16="http://schemas.microsoft.com/office/drawing/2014/main" id="{06CF1460-5A47-4499-BCBC-294696A3570E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9" name="Овал 738">
                <a:extLst>
                  <a:ext uri="{FF2B5EF4-FFF2-40B4-BE49-F238E27FC236}">
                    <a16:creationId xmlns:a16="http://schemas.microsoft.com/office/drawing/2014/main" id="{5F5A948F-1D9A-4729-A834-49D8D3D4AA7E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0" name="Овал 739">
                <a:extLst>
                  <a:ext uri="{FF2B5EF4-FFF2-40B4-BE49-F238E27FC236}">
                    <a16:creationId xmlns:a16="http://schemas.microsoft.com/office/drawing/2014/main" id="{F94926A0-B0D4-456F-9F60-51F59E3423A0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1" name="Овал 740">
                <a:extLst>
                  <a:ext uri="{FF2B5EF4-FFF2-40B4-BE49-F238E27FC236}">
                    <a16:creationId xmlns:a16="http://schemas.microsoft.com/office/drawing/2014/main" id="{D2C8894A-7266-41AA-BFDF-CC20C05D9833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37" name="Овал 736">
              <a:extLst>
                <a:ext uri="{FF2B5EF4-FFF2-40B4-BE49-F238E27FC236}">
                  <a16:creationId xmlns:a16="http://schemas.microsoft.com/office/drawing/2014/main" id="{C451BB01-7892-4EF3-893F-1D5A8E4B5DB8}"/>
                </a:ext>
              </a:extLst>
            </p:cNvPr>
            <p:cNvSpPr/>
            <p:nvPr/>
          </p:nvSpPr>
          <p:spPr>
            <a:xfrm>
              <a:off x="2222217" y="5673944"/>
              <a:ext cx="310415" cy="31041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42" name="Прямая соединительная линия 741">
            <a:extLst>
              <a:ext uri="{FF2B5EF4-FFF2-40B4-BE49-F238E27FC236}">
                <a16:creationId xmlns:a16="http://schemas.microsoft.com/office/drawing/2014/main" id="{515A83A9-7C6B-4E73-92A0-75312BE69477}"/>
              </a:ext>
            </a:extLst>
          </p:cNvPr>
          <p:cNvCxnSpPr>
            <a:stCxn id="731" idx="2"/>
            <a:endCxn id="737" idx="6"/>
          </p:cNvCxnSpPr>
          <p:nvPr/>
        </p:nvCxnSpPr>
        <p:spPr>
          <a:xfrm flipH="1">
            <a:off x="5906797" y="4638027"/>
            <a:ext cx="415206" cy="135133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Прямая соединительная линия 742">
            <a:extLst>
              <a:ext uri="{FF2B5EF4-FFF2-40B4-BE49-F238E27FC236}">
                <a16:creationId xmlns:a16="http://schemas.microsoft.com/office/drawing/2014/main" id="{D3CF1154-1B67-4A71-97D1-7E8E31E75AEA}"/>
              </a:ext>
            </a:extLst>
          </p:cNvPr>
          <p:cNvCxnSpPr>
            <a:stCxn id="732" idx="2"/>
            <a:endCxn id="737" idx="6"/>
          </p:cNvCxnSpPr>
          <p:nvPr/>
        </p:nvCxnSpPr>
        <p:spPr>
          <a:xfrm flipH="1">
            <a:off x="5906797" y="5036394"/>
            <a:ext cx="415206" cy="95297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Прямая соединительная линия 743">
            <a:extLst>
              <a:ext uri="{FF2B5EF4-FFF2-40B4-BE49-F238E27FC236}">
                <a16:creationId xmlns:a16="http://schemas.microsoft.com/office/drawing/2014/main" id="{B398B3FA-FBAE-4A9B-9E41-87E8C4CDBBFC}"/>
              </a:ext>
            </a:extLst>
          </p:cNvPr>
          <p:cNvCxnSpPr>
            <a:stCxn id="733" idx="2"/>
            <a:endCxn id="737" idx="6"/>
          </p:cNvCxnSpPr>
          <p:nvPr/>
        </p:nvCxnSpPr>
        <p:spPr>
          <a:xfrm flipH="1">
            <a:off x="5906797" y="5434762"/>
            <a:ext cx="415206" cy="5546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Прямая соединительная линия 744">
            <a:extLst>
              <a:ext uri="{FF2B5EF4-FFF2-40B4-BE49-F238E27FC236}">
                <a16:creationId xmlns:a16="http://schemas.microsoft.com/office/drawing/2014/main" id="{2FAD48ED-D578-4BA4-A336-A5366C0AC8C5}"/>
              </a:ext>
            </a:extLst>
          </p:cNvPr>
          <p:cNvCxnSpPr>
            <a:stCxn id="734" idx="2"/>
            <a:endCxn id="737" idx="6"/>
          </p:cNvCxnSpPr>
          <p:nvPr/>
        </p:nvCxnSpPr>
        <p:spPr>
          <a:xfrm flipH="1">
            <a:off x="5906797" y="5833129"/>
            <a:ext cx="415206" cy="1562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единительная линия 745">
            <a:extLst>
              <a:ext uri="{FF2B5EF4-FFF2-40B4-BE49-F238E27FC236}">
                <a16:creationId xmlns:a16="http://schemas.microsoft.com/office/drawing/2014/main" id="{3602D57C-4608-49CE-8051-4D423EBF8605}"/>
              </a:ext>
            </a:extLst>
          </p:cNvPr>
          <p:cNvCxnSpPr>
            <a:stCxn id="698" idx="6"/>
            <a:endCxn id="737" idx="2"/>
          </p:cNvCxnSpPr>
          <p:nvPr/>
        </p:nvCxnSpPr>
        <p:spPr>
          <a:xfrm>
            <a:off x="5178061" y="4244093"/>
            <a:ext cx="418321" cy="17452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Прямая соединительная линия 746">
            <a:extLst>
              <a:ext uri="{FF2B5EF4-FFF2-40B4-BE49-F238E27FC236}">
                <a16:creationId xmlns:a16="http://schemas.microsoft.com/office/drawing/2014/main" id="{6750D3AC-4184-4012-8590-92098633E535}"/>
              </a:ext>
            </a:extLst>
          </p:cNvPr>
          <p:cNvCxnSpPr>
            <a:stCxn id="699" idx="6"/>
            <a:endCxn id="737" idx="2"/>
          </p:cNvCxnSpPr>
          <p:nvPr/>
        </p:nvCxnSpPr>
        <p:spPr>
          <a:xfrm>
            <a:off x="5178061" y="4642461"/>
            <a:ext cx="418321" cy="13469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единительная линия 747">
            <a:extLst>
              <a:ext uri="{FF2B5EF4-FFF2-40B4-BE49-F238E27FC236}">
                <a16:creationId xmlns:a16="http://schemas.microsoft.com/office/drawing/2014/main" id="{6387EC8C-DC2D-49F8-94C3-05456E5D734E}"/>
              </a:ext>
            </a:extLst>
          </p:cNvPr>
          <p:cNvCxnSpPr>
            <a:stCxn id="700" idx="6"/>
            <a:endCxn id="737" idx="2"/>
          </p:cNvCxnSpPr>
          <p:nvPr/>
        </p:nvCxnSpPr>
        <p:spPr>
          <a:xfrm>
            <a:off x="5178061" y="5040828"/>
            <a:ext cx="418321" cy="9485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единительная линия 748">
            <a:extLst>
              <a:ext uri="{FF2B5EF4-FFF2-40B4-BE49-F238E27FC236}">
                <a16:creationId xmlns:a16="http://schemas.microsoft.com/office/drawing/2014/main" id="{032E3A54-4F29-4182-8013-238F48039A58}"/>
              </a:ext>
            </a:extLst>
          </p:cNvPr>
          <p:cNvCxnSpPr>
            <a:stCxn id="701" idx="6"/>
            <a:endCxn id="737" idx="2"/>
          </p:cNvCxnSpPr>
          <p:nvPr/>
        </p:nvCxnSpPr>
        <p:spPr>
          <a:xfrm>
            <a:off x="5178061" y="5439196"/>
            <a:ext cx="418321" cy="5501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Прямая соединительная линия 749">
            <a:extLst>
              <a:ext uri="{FF2B5EF4-FFF2-40B4-BE49-F238E27FC236}">
                <a16:creationId xmlns:a16="http://schemas.microsoft.com/office/drawing/2014/main" id="{CD4D1D2C-12A5-4E27-B7CA-B64F44BF827B}"/>
              </a:ext>
            </a:extLst>
          </p:cNvPr>
          <p:cNvCxnSpPr>
            <a:stCxn id="702" idx="6"/>
            <a:endCxn id="737" idx="2"/>
          </p:cNvCxnSpPr>
          <p:nvPr/>
        </p:nvCxnSpPr>
        <p:spPr>
          <a:xfrm>
            <a:off x="5178061" y="5837563"/>
            <a:ext cx="418321" cy="1518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Прямая соединительная линия 750">
            <a:extLst>
              <a:ext uri="{FF2B5EF4-FFF2-40B4-BE49-F238E27FC236}">
                <a16:creationId xmlns:a16="http://schemas.microsoft.com/office/drawing/2014/main" id="{E1E5346A-6B50-484C-8D05-146DF446AA1A}"/>
              </a:ext>
            </a:extLst>
          </p:cNvPr>
          <p:cNvCxnSpPr>
            <a:stCxn id="697" idx="6"/>
            <a:endCxn id="737" idx="2"/>
          </p:cNvCxnSpPr>
          <p:nvPr/>
        </p:nvCxnSpPr>
        <p:spPr>
          <a:xfrm flipV="1">
            <a:off x="5180706" y="5989366"/>
            <a:ext cx="415676" cy="2427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Прямоугольник 751">
            <a:extLst>
              <a:ext uri="{FF2B5EF4-FFF2-40B4-BE49-F238E27FC236}">
                <a16:creationId xmlns:a16="http://schemas.microsoft.com/office/drawing/2014/main" id="{B183E2FA-976A-473E-9794-4673CDF402C8}"/>
              </a:ext>
            </a:extLst>
          </p:cNvPr>
          <p:cNvSpPr/>
          <p:nvPr/>
        </p:nvSpPr>
        <p:spPr>
          <a:xfrm>
            <a:off x="6541438" y="4339611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6027EC75-6A29-4BDF-994D-8ADD14B34298}"/>
              </a:ext>
            </a:extLst>
          </p:cNvPr>
          <p:cNvSpPr/>
          <p:nvPr/>
        </p:nvSpPr>
        <p:spPr>
          <a:xfrm>
            <a:off x="4336133" y="3986331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4" name="Прямоугольник 753">
            <a:extLst>
              <a:ext uri="{FF2B5EF4-FFF2-40B4-BE49-F238E27FC236}">
                <a16:creationId xmlns:a16="http://schemas.microsoft.com/office/drawing/2014/main" id="{A84A1698-C10E-4203-83F2-96251BC84A68}"/>
              </a:ext>
            </a:extLst>
          </p:cNvPr>
          <p:cNvSpPr/>
          <p:nvPr/>
        </p:nvSpPr>
        <p:spPr>
          <a:xfrm>
            <a:off x="9810727" y="2816152"/>
            <a:ext cx="730274" cy="2262628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5882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4893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2015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19138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1771254" y="3106254"/>
            <a:ext cx="12364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x75</a:t>
            </a:r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841888" y="90939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841888" y="909393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841888" y="909393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841888" y="909393"/>
            <a:ext cx="401821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173">
            <a:extLst>
              <a:ext uri="{FF2B5EF4-FFF2-40B4-BE49-F238E27FC236}">
                <a16:creationId xmlns:a16="http://schemas.microsoft.com/office/drawing/2014/main" id="{99C24A7C-C638-437E-AC43-073D18D8895F}"/>
              </a:ext>
            </a:extLst>
          </p:cNvPr>
          <p:cNvCxnSpPr>
            <a:stCxn id="221" idx="6"/>
            <a:endCxn id="233" idx="2"/>
          </p:cNvCxnSpPr>
          <p:nvPr/>
        </p:nvCxnSpPr>
        <p:spPr>
          <a:xfrm>
            <a:off x="841888" y="909393"/>
            <a:ext cx="401821" cy="19918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 flipV="1">
            <a:off x="841888" y="130776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841888" y="1307761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841888" y="1307761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841888" y="1307761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Прямая соединительная линия 178">
            <a:extLst>
              <a:ext uri="{FF2B5EF4-FFF2-40B4-BE49-F238E27FC236}">
                <a16:creationId xmlns:a16="http://schemas.microsoft.com/office/drawing/2014/main" id="{2BB3B3A2-EBC9-45FB-82E4-2AB2B0B8EF0C}"/>
              </a:ext>
            </a:extLst>
          </p:cNvPr>
          <p:cNvCxnSpPr>
            <a:stCxn id="222" idx="6"/>
            <a:endCxn id="233" idx="2"/>
          </p:cNvCxnSpPr>
          <p:nvPr/>
        </p:nvCxnSpPr>
        <p:spPr>
          <a:xfrm>
            <a:off x="841888" y="1307761"/>
            <a:ext cx="401821" cy="159346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841888" y="1307760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841888" y="1706128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841888" y="1706128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единительная линия 183">
            <a:extLst>
              <a:ext uri="{FF2B5EF4-FFF2-40B4-BE49-F238E27FC236}">
                <a16:creationId xmlns:a16="http://schemas.microsoft.com/office/drawing/2014/main" id="{0B9B1155-B3E5-4CF1-823E-84117CAF40CD}"/>
              </a:ext>
            </a:extLst>
          </p:cNvPr>
          <p:cNvCxnSpPr>
            <a:stCxn id="223" idx="6"/>
            <a:endCxn id="233" idx="2"/>
          </p:cNvCxnSpPr>
          <p:nvPr/>
        </p:nvCxnSpPr>
        <p:spPr>
          <a:xfrm>
            <a:off x="841888" y="1706128"/>
            <a:ext cx="401821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841888" y="1307760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841888" y="1706128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 flipV="1">
            <a:off x="841888" y="2104495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841888" y="2104496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Прямая соединительная линия 188">
            <a:extLst>
              <a:ext uri="{FF2B5EF4-FFF2-40B4-BE49-F238E27FC236}">
                <a16:creationId xmlns:a16="http://schemas.microsoft.com/office/drawing/2014/main" id="{8DBE9437-56FD-49C8-B6F4-FFC6FBA757A7}"/>
              </a:ext>
            </a:extLst>
          </p:cNvPr>
          <p:cNvCxnSpPr>
            <a:stCxn id="224" idx="6"/>
            <a:endCxn id="233" idx="2"/>
          </p:cNvCxnSpPr>
          <p:nvPr/>
        </p:nvCxnSpPr>
        <p:spPr>
          <a:xfrm>
            <a:off x="841888" y="2104496"/>
            <a:ext cx="401821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841888" y="1307760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841888" y="1706128"/>
            <a:ext cx="401821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841888" y="2104495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841888" y="2502863"/>
            <a:ext cx="401821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единительная линия 193">
            <a:extLst>
              <a:ext uri="{FF2B5EF4-FFF2-40B4-BE49-F238E27FC236}">
                <a16:creationId xmlns:a16="http://schemas.microsoft.com/office/drawing/2014/main" id="{0BD048B6-7264-4AF3-A639-44A74F583AA8}"/>
              </a:ext>
            </a:extLst>
          </p:cNvPr>
          <p:cNvCxnSpPr>
            <a:stCxn id="225" idx="6"/>
            <a:endCxn id="233" idx="2"/>
          </p:cNvCxnSpPr>
          <p:nvPr/>
        </p:nvCxnSpPr>
        <p:spPr>
          <a:xfrm>
            <a:off x="841888" y="2502863"/>
            <a:ext cx="401821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841888" y="1307760"/>
            <a:ext cx="401821" cy="159347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841888" y="1706128"/>
            <a:ext cx="401821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841888" y="2104495"/>
            <a:ext cx="401821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841888" y="2502863"/>
            <a:ext cx="401821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единительная линия 198">
            <a:extLst>
              <a:ext uri="{FF2B5EF4-FFF2-40B4-BE49-F238E27FC236}">
                <a16:creationId xmlns:a16="http://schemas.microsoft.com/office/drawing/2014/main" id="{23853FEC-7CE9-4EF9-BE71-79A73BFC9542}"/>
              </a:ext>
            </a:extLst>
          </p:cNvPr>
          <p:cNvCxnSpPr>
            <a:stCxn id="226" idx="6"/>
            <a:endCxn id="233" idx="2"/>
          </p:cNvCxnSpPr>
          <p:nvPr/>
        </p:nvCxnSpPr>
        <p:spPr>
          <a:xfrm flipV="1">
            <a:off x="841888" y="2901230"/>
            <a:ext cx="401821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841887" y="1307760"/>
            <a:ext cx="401822" cy="19918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841887" y="1706128"/>
            <a:ext cx="401822" cy="15934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841887" y="2104495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841887" y="2502863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>
            <a:extLst>
              <a:ext uri="{FF2B5EF4-FFF2-40B4-BE49-F238E27FC236}">
                <a16:creationId xmlns:a16="http://schemas.microsoft.com/office/drawing/2014/main" id="{506D0D2F-3D4D-4ADE-9387-0AB301372FEE}"/>
              </a:ext>
            </a:extLst>
          </p:cNvPr>
          <p:cNvCxnSpPr>
            <a:stCxn id="227" idx="6"/>
            <a:endCxn id="233" idx="2"/>
          </p:cNvCxnSpPr>
          <p:nvPr/>
        </p:nvCxnSpPr>
        <p:spPr>
          <a:xfrm flipV="1">
            <a:off x="841887" y="290123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554124" y="1307760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554124" y="1307760"/>
            <a:ext cx="401822" cy="796736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554124" y="1307762"/>
            <a:ext cx="401822" cy="11951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>
            <a:off x="1554124" y="1706128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554124" y="1706128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554124" y="1706130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>
            <a:off x="1554124" y="2104497"/>
            <a:ext cx="401822" cy="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554124" y="2104495"/>
            <a:ext cx="401822" cy="3983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554124" y="1706130"/>
            <a:ext cx="401822" cy="7967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554124" y="2104498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>
            <a:off x="1554124" y="2502863"/>
            <a:ext cx="401822" cy="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единительная линия 216">
            <a:extLst>
              <a:ext uri="{FF2B5EF4-FFF2-40B4-BE49-F238E27FC236}">
                <a16:creationId xmlns:a16="http://schemas.microsoft.com/office/drawing/2014/main" id="{605532DA-0D44-4F8A-8C0B-826F115187D8}"/>
              </a:ext>
            </a:extLst>
          </p:cNvPr>
          <p:cNvCxnSpPr>
            <a:stCxn id="233" idx="6"/>
            <a:endCxn id="235" idx="2"/>
          </p:cNvCxnSpPr>
          <p:nvPr/>
        </p:nvCxnSpPr>
        <p:spPr>
          <a:xfrm flipV="1">
            <a:off x="1554124" y="1706128"/>
            <a:ext cx="401822" cy="11951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единительная линия 217">
            <a:extLst>
              <a:ext uri="{FF2B5EF4-FFF2-40B4-BE49-F238E27FC236}">
                <a16:creationId xmlns:a16="http://schemas.microsoft.com/office/drawing/2014/main" id="{AC76DB35-AF46-4FC7-BBDB-8703640CA9AD}"/>
              </a:ext>
            </a:extLst>
          </p:cNvPr>
          <p:cNvCxnSpPr>
            <a:stCxn id="233" idx="6"/>
            <a:endCxn id="236" idx="2"/>
          </p:cNvCxnSpPr>
          <p:nvPr/>
        </p:nvCxnSpPr>
        <p:spPr>
          <a:xfrm flipV="1">
            <a:off x="1554124" y="2104496"/>
            <a:ext cx="401822" cy="79673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единительная линия 218">
            <a:extLst>
              <a:ext uri="{FF2B5EF4-FFF2-40B4-BE49-F238E27FC236}">
                <a16:creationId xmlns:a16="http://schemas.microsoft.com/office/drawing/2014/main" id="{B1A3AD03-EFA0-49DF-AB2F-281E9EFB579D}"/>
              </a:ext>
            </a:extLst>
          </p:cNvPr>
          <p:cNvCxnSpPr>
            <a:stCxn id="233" idx="6"/>
            <a:endCxn id="237" idx="2"/>
          </p:cNvCxnSpPr>
          <p:nvPr/>
        </p:nvCxnSpPr>
        <p:spPr>
          <a:xfrm flipV="1">
            <a:off x="1554124" y="2502865"/>
            <a:ext cx="401822" cy="3983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5314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243709" y="1152552"/>
            <a:ext cx="310415" cy="1903886"/>
            <a:chOff x="632036" y="642122"/>
            <a:chExt cx="443883" cy="2722487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Овал 232">
              <a:extLst>
                <a:ext uri="{FF2B5EF4-FFF2-40B4-BE49-F238E27FC236}">
                  <a16:creationId xmlns:a16="http://schemas.microsoft.com/office/drawing/2014/main" id="{CD975DC2-ABE6-4E8D-A9D4-0674DD0830FA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19559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919A674-4B22-43F8-B3F2-E0A07759B1C0}"/>
              </a:ext>
            </a:extLst>
          </p:cNvPr>
          <p:cNvSpPr txBox="1"/>
          <p:nvPr/>
        </p:nvSpPr>
        <p:spPr>
          <a:xfrm>
            <a:off x="2060981" y="6106512"/>
            <a:ext cx="11178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5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654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C047E1-8585-44CC-AB87-0549892965A0}"/>
              </a:ext>
            </a:extLst>
          </p:cNvPr>
          <p:cNvSpPr txBox="1"/>
          <p:nvPr/>
        </p:nvSpPr>
        <p:spPr>
          <a:xfrm>
            <a:off x="4065669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98D3252-DEC2-46FD-984A-A98425851D5C}"/>
              </a:ext>
            </a:extLst>
          </p:cNvPr>
          <p:cNvSpPr txBox="1"/>
          <p:nvPr/>
        </p:nvSpPr>
        <p:spPr>
          <a:xfrm>
            <a:off x="477790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3B26A36-DF95-4804-800B-AF40EFAFAEE0}"/>
              </a:ext>
            </a:extLst>
          </p:cNvPr>
          <p:cNvSpPr txBox="1"/>
          <p:nvPr/>
        </p:nvSpPr>
        <p:spPr>
          <a:xfrm>
            <a:off x="5490141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2B01DF51-1C08-4192-825A-6A31F86D2401}"/>
              </a:ext>
            </a:extLst>
          </p:cNvPr>
          <p:cNvSpPr txBox="1"/>
          <p:nvPr/>
        </p:nvSpPr>
        <p:spPr>
          <a:xfrm>
            <a:off x="5436311" y="3191738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y75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5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dmnc 0,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7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414" name="Прямая соединительная линия 413">
            <a:extLst>
              <a:ext uri="{FF2B5EF4-FFF2-40B4-BE49-F238E27FC236}">
                <a16:creationId xmlns:a16="http://schemas.microsoft.com/office/drawing/2014/main" id="{F12882C0-1437-463C-BAC3-17AB4546F354}"/>
              </a:ext>
            </a:extLst>
          </p:cNvPr>
          <p:cNvCxnSpPr>
            <a:stCxn id="465" idx="6"/>
            <a:endCxn id="473" idx="2"/>
          </p:cNvCxnSpPr>
          <p:nvPr/>
        </p:nvCxnSpPr>
        <p:spPr>
          <a:xfrm>
            <a:off x="4418208" y="90381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>
            <a:extLst>
              <a:ext uri="{FF2B5EF4-FFF2-40B4-BE49-F238E27FC236}">
                <a16:creationId xmlns:a16="http://schemas.microsoft.com/office/drawing/2014/main" id="{269DBF64-23D9-4EF1-9B4F-33685E5DD5C1}"/>
              </a:ext>
            </a:extLst>
          </p:cNvPr>
          <p:cNvCxnSpPr>
            <a:stCxn id="465" idx="6"/>
            <a:endCxn id="474" idx="2"/>
          </p:cNvCxnSpPr>
          <p:nvPr/>
        </p:nvCxnSpPr>
        <p:spPr>
          <a:xfrm>
            <a:off x="4418208" y="903818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527E82E3-2320-4328-8896-B06E60147F1A}"/>
              </a:ext>
            </a:extLst>
          </p:cNvPr>
          <p:cNvCxnSpPr>
            <a:stCxn id="465" idx="6"/>
            <a:endCxn id="475" idx="2"/>
          </p:cNvCxnSpPr>
          <p:nvPr/>
        </p:nvCxnSpPr>
        <p:spPr>
          <a:xfrm>
            <a:off x="4418208" y="903818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7CD38181-7FA9-4E09-966E-BA489A2CC46E}"/>
              </a:ext>
            </a:extLst>
          </p:cNvPr>
          <p:cNvCxnSpPr>
            <a:stCxn id="465" idx="6"/>
            <a:endCxn id="476" idx="2"/>
          </p:cNvCxnSpPr>
          <p:nvPr/>
        </p:nvCxnSpPr>
        <p:spPr>
          <a:xfrm>
            <a:off x="4418208" y="903818"/>
            <a:ext cx="401821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E3441BBB-13CC-4C4D-9F8D-2099D90270B9}"/>
              </a:ext>
            </a:extLst>
          </p:cNvPr>
          <p:cNvCxnSpPr>
            <a:stCxn id="465" idx="6"/>
            <a:endCxn id="477" idx="2"/>
          </p:cNvCxnSpPr>
          <p:nvPr/>
        </p:nvCxnSpPr>
        <p:spPr>
          <a:xfrm>
            <a:off x="4418208" y="903818"/>
            <a:ext cx="401821" cy="199183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B459F085-E69C-446A-B5A4-87BE35336C6D}"/>
              </a:ext>
            </a:extLst>
          </p:cNvPr>
          <p:cNvCxnSpPr>
            <a:stCxn id="466" idx="6"/>
            <a:endCxn id="473" idx="2"/>
          </p:cNvCxnSpPr>
          <p:nvPr/>
        </p:nvCxnSpPr>
        <p:spPr>
          <a:xfrm flipV="1">
            <a:off x="4418208" y="130218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D5A3071F-50CF-405F-90C5-28DF66497A9B}"/>
              </a:ext>
            </a:extLst>
          </p:cNvPr>
          <p:cNvCxnSpPr>
            <a:stCxn id="466" idx="6"/>
            <a:endCxn id="474" idx="2"/>
          </p:cNvCxnSpPr>
          <p:nvPr/>
        </p:nvCxnSpPr>
        <p:spPr>
          <a:xfrm>
            <a:off x="4418208" y="1302186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876E6881-2AC1-4C34-9ECF-78C85ABF6F0C}"/>
              </a:ext>
            </a:extLst>
          </p:cNvPr>
          <p:cNvCxnSpPr>
            <a:stCxn id="466" idx="6"/>
            <a:endCxn id="475" idx="2"/>
          </p:cNvCxnSpPr>
          <p:nvPr/>
        </p:nvCxnSpPr>
        <p:spPr>
          <a:xfrm>
            <a:off x="4418208" y="1302186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C344089B-CF13-4BB2-884B-1556768D9896}"/>
              </a:ext>
            </a:extLst>
          </p:cNvPr>
          <p:cNvCxnSpPr>
            <a:stCxn id="466" idx="6"/>
            <a:endCxn id="476" idx="2"/>
          </p:cNvCxnSpPr>
          <p:nvPr/>
        </p:nvCxnSpPr>
        <p:spPr>
          <a:xfrm>
            <a:off x="4418208" y="1302186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A402B545-1160-4BFF-948C-37A3C62434BA}"/>
              </a:ext>
            </a:extLst>
          </p:cNvPr>
          <p:cNvCxnSpPr>
            <a:stCxn id="466" idx="6"/>
            <a:endCxn id="477" idx="2"/>
          </p:cNvCxnSpPr>
          <p:nvPr/>
        </p:nvCxnSpPr>
        <p:spPr>
          <a:xfrm>
            <a:off x="4418208" y="1302186"/>
            <a:ext cx="401821" cy="159346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единительная линия 423">
            <a:extLst>
              <a:ext uri="{FF2B5EF4-FFF2-40B4-BE49-F238E27FC236}">
                <a16:creationId xmlns:a16="http://schemas.microsoft.com/office/drawing/2014/main" id="{D421EA0A-2732-44B3-8A2C-9277109C0610}"/>
              </a:ext>
            </a:extLst>
          </p:cNvPr>
          <p:cNvCxnSpPr>
            <a:stCxn id="467" idx="6"/>
            <a:endCxn id="473" idx="2"/>
          </p:cNvCxnSpPr>
          <p:nvPr/>
        </p:nvCxnSpPr>
        <p:spPr>
          <a:xfrm flipV="1">
            <a:off x="4418208" y="1302185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единительная линия 424">
            <a:extLst>
              <a:ext uri="{FF2B5EF4-FFF2-40B4-BE49-F238E27FC236}">
                <a16:creationId xmlns:a16="http://schemas.microsoft.com/office/drawing/2014/main" id="{8396D874-9799-4906-A727-4893519E9AF4}"/>
              </a:ext>
            </a:extLst>
          </p:cNvPr>
          <p:cNvCxnSpPr>
            <a:stCxn id="467" idx="6"/>
            <a:endCxn id="474" idx="2"/>
          </p:cNvCxnSpPr>
          <p:nvPr/>
        </p:nvCxnSpPr>
        <p:spPr>
          <a:xfrm>
            <a:off x="4418208" y="1700553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>
            <a:extLst>
              <a:ext uri="{FF2B5EF4-FFF2-40B4-BE49-F238E27FC236}">
                <a16:creationId xmlns:a16="http://schemas.microsoft.com/office/drawing/2014/main" id="{0CE16A38-744E-4ECF-BE2F-E93F8BBC9F7D}"/>
              </a:ext>
            </a:extLst>
          </p:cNvPr>
          <p:cNvCxnSpPr>
            <a:stCxn id="467" idx="6"/>
            <a:endCxn id="475" idx="2"/>
          </p:cNvCxnSpPr>
          <p:nvPr/>
        </p:nvCxnSpPr>
        <p:spPr>
          <a:xfrm>
            <a:off x="4418208" y="1700553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>
            <a:extLst>
              <a:ext uri="{FF2B5EF4-FFF2-40B4-BE49-F238E27FC236}">
                <a16:creationId xmlns:a16="http://schemas.microsoft.com/office/drawing/2014/main" id="{36F7D40B-49CA-454F-9966-22FF6C9E167A}"/>
              </a:ext>
            </a:extLst>
          </p:cNvPr>
          <p:cNvCxnSpPr>
            <a:stCxn id="467" idx="6"/>
            <a:endCxn id="476" idx="2"/>
          </p:cNvCxnSpPr>
          <p:nvPr/>
        </p:nvCxnSpPr>
        <p:spPr>
          <a:xfrm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>
            <a:extLst>
              <a:ext uri="{FF2B5EF4-FFF2-40B4-BE49-F238E27FC236}">
                <a16:creationId xmlns:a16="http://schemas.microsoft.com/office/drawing/2014/main" id="{8DDBF6F7-C61E-4D67-8000-95A403B45D6D}"/>
              </a:ext>
            </a:extLst>
          </p:cNvPr>
          <p:cNvCxnSpPr>
            <a:stCxn id="467" idx="6"/>
            <a:endCxn id="477" idx="2"/>
          </p:cNvCxnSpPr>
          <p:nvPr/>
        </p:nvCxnSpPr>
        <p:spPr>
          <a:xfrm>
            <a:off x="4418208" y="1700553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DF142B9C-0D13-4DFD-BA8E-F4EEF3D974FC}"/>
              </a:ext>
            </a:extLst>
          </p:cNvPr>
          <p:cNvCxnSpPr>
            <a:stCxn id="468" idx="6"/>
            <a:endCxn id="473" idx="2"/>
          </p:cNvCxnSpPr>
          <p:nvPr/>
        </p:nvCxnSpPr>
        <p:spPr>
          <a:xfrm flipV="1">
            <a:off x="4418208" y="1302185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63B04747-3F21-4C36-8763-561A9AD5AF6C}"/>
              </a:ext>
            </a:extLst>
          </p:cNvPr>
          <p:cNvCxnSpPr>
            <a:stCxn id="468" idx="6"/>
            <a:endCxn id="474" idx="2"/>
          </p:cNvCxnSpPr>
          <p:nvPr/>
        </p:nvCxnSpPr>
        <p:spPr>
          <a:xfrm flipV="1">
            <a:off x="4418208" y="1700553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8EC20CC5-02ED-43F1-9142-DBC8FF7D9AB8}"/>
              </a:ext>
            </a:extLst>
          </p:cNvPr>
          <p:cNvCxnSpPr>
            <a:stCxn id="468" idx="6"/>
            <a:endCxn id="475" idx="2"/>
          </p:cNvCxnSpPr>
          <p:nvPr/>
        </p:nvCxnSpPr>
        <p:spPr>
          <a:xfrm flipV="1">
            <a:off x="4418208" y="2098920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C8C7D5D1-8FE6-47D0-B14B-B8D1238BD4D5}"/>
              </a:ext>
            </a:extLst>
          </p:cNvPr>
          <p:cNvCxnSpPr>
            <a:stCxn id="468" idx="6"/>
            <a:endCxn id="476" idx="2"/>
          </p:cNvCxnSpPr>
          <p:nvPr/>
        </p:nvCxnSpPr>
        <p:spPr>
          <a:xfrm>
            <a:off x="4418208" y="2098921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B0FB6-2E4C-4547-8D1B-B55E4290AE87}"/>
              </a:ext>
            </a:extLst>
          </p:cNvPr>
          <p:cNvCxnSpPr>
            <a:stCxn id="468" idx="6"/>
            <a:endCxn id="477" idx="2"/>
          </p:cNvCxnSpPr>
          <p:nvPr/>
        </p:nvCxnSpPr>
        <p:spPr>
          <a:xfrm>
            <a:off x="4418208" y="2098921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6EBFD9C-7D17-4768-A315-A2D5F01DDF57}"/>
              </a:ext>
            </a:extLst>
          </p:cNvPr>
          <p:cNvCxnSpPr>
            <a:stCxn id="469" idx="6"/>
            <a:endCxn id="473" idx="2"/>
          </p:cNvCxnSpPr>
          <p:nvPr/>
        </p:nvCxnSpPr>
        <p:spPr>
          <a:xfrm flipV="1">
            <a:off x="4418208" y="1302185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CAA5D948-3BF7-4ECB-BF83-E17378AC7475}"/>
              </a:ext>
            </a:extLst>
          </p:cNvPr>
          <p:cNvCxnSpPr>
            <a:stCxn id="469" idx="6"/>
            <a:endCxn id="474" idx="2"/>
          </p:cNvCxnSpPr>
          <p:nvPr/>
        </p:nvCxnSpPr>
        <p:spPr>
          <a:xfrm flipV="1"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E6F1D7BD-480C-4DAF-A283-A28379043459}"/>
              </a:ext>
            </a:extLst>
          </p:cNvPr>
          <p:cNvCxnSpPr>
            <a:stCxn id="469" idx="6"/>
            <a:endCxn id="475" idx="2"/>
          </p:cNvCxnSpPr>
          <p:nvPr/>
        </p:nvCxnSpPr>
        <p:spPr>
          <a:xfrm flipV="1">
            <a:off x="4418208" y="2098920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5AED73C5-78E0-463C-BB5B-08117E4EE508}"/>
              </a:ext>
            </a:extLst>
          </p:cNvPr>
          <p:cNvCxnSpPr>
            <a:stCxn id="469" idx="6"/>
            <a:endCxn id="476" idx="2"/>
          </p:cNvCxnSpPr>
          <p:nvPr/>
        </p:nvCxnSpPr>
        <p:spPr>
          <a:xfrm>
            <a:off x="4418208" y="2497288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74FB0A72-FEDA-4518-8184-5AA2059A8A7C}"/>
              </a:ext>
            </a:extLst>
          </p:cNvPr>
          <p:cNvCxnSpPr>
            <a:stCxn id="469" idx="6"/>
            <a:endCxn id="477" idx="2"/>
          </p:cNvCxnSpPr>
          <p:nvPr/>
        </p:nvCxnSpPr>
        <p:spPr>
          <a:xfrm>
            <a:off x="4418208" y="249728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1CBCE338-FBC3-4AD0-95F3-1F65840C33AD}"/>
              </a:ext>
            </a:extLst>
          </p:cNvPr>
          <p:cNvCxnSpPr>
            <a:stCxn id="470" idx="6"/>
            <a:endCxn id="473" idx="2"/>
          </p:cNvCxnSpPr>
          <p:nvPr/>
        </p:nvCxnSpPr>
        <p:spPr>
          <a:xfrm flipV="1">
            <a:off x="4418208" y="1302185"/>
            <a:ext cx="401821" cy="159347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97C06F50-0DA9-465D-B285-2A4562F4CEB3}"/>
              </a:ext>
            </a:extLst>
          </p:cNvPr>
          <p:cNvCxnSpPr>
            <a:stCxn id="470" idx="6"/>
            <a:endCxn id="474" idx="2"/>
          </p:cNvCxnSpPr>
          <p:nvPr/>
        </p:nvCxnSpPr>
        <p:spPr>
          <a:xfrm flipV="1">
            <a:off x="4418208" y="1700553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22CD5E08-5735-4840-ADE8-C44EBCF5E359}"/>
              </a:ext>
            </a:extLst>
          </p:cNvPr>
          <p:cNvCxnSpPr>
            <a:stCxn id="470" idx="6"/>
            <a:endCxn id="475" idx="2"/>
          </p:cNvCxnSpPr>
          <p:nvPr/>
        </p:nvCxnSpPr>
        <p:spPr>
          <a:xfrm flipV="1">
            <a:off x="4418208" y="2098920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87982775-0A07-4041-A4B5-65732FB11936}"/>
              </a:ext>
            </a:extLst>
          </p:cNvPr>
          <p:cNvCxnSpPr>
            <a:stCxn id="470" idx="6"/>
            <a:endCxn id="476" idx="2"/>
          </p:cNvCxnSpPr>
          <p:nvPr/>
        </p:nvCxnSpPr>
        <p:spPr>
          <a:xfrm flipV="1">
            <a:off x="4418208" y="2497288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7A46AF4A-C2C1-49DA-8524-9754FA4CF7B9}"/>
              </a:ext>
            </a:extLst>
          </p:cNvPr>
          <p:cNvCxnSpPr>
            <a:stCxn id="470" idx="6"/>
            <a:endCxn id="477" idx="2"/>
          </p:cNvCxnSpPr>
          <p:nvPr/>
        </p:nvCxnSpPr>
        <p:spPr>
          <a:xfrm flipV="1">
            <a:off x="4418208" y="289565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CDE31B2A-8028-4D98-B700-38D286925AFA}"/>
              </a:ext>
            </a:extLst>
          </p:cNvPr>
          <p:cNvCxnSpPr>
            <a:stCxn id="471" idx="6"/>
            <a:endCxn id="473" idx="2"/>
          </p:cNvCxnSpPr>
          <p:nvPr/>
        </p:nvCxnSpPr>
        <p:spPr>
          <a:xfrm flipV="1">
            <a:off x="4418207" y="1302185"/>
            <a:ext cx="401822" cy="199183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541CF82A-817D-4402-8B0D-B1578C98D50F}"/>
              </a:ext>
            </a:extLst>
          </p:cNvPr>
          <p:cNvCxnSpPr>
            <a:stCxn id="471" idx="6"/>
            <a:endCxn id="474" idx="2"/>
          </p:cNvCxnSpPr>
          <p:nvPr/>
        </p:nvCxnSpPr>
        <p:spPr>
          <a:xfrm flipV="1">
            <a:off x="4418207" y="1700553"/>
            <a:ext cx="401822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702E50B4-7108-4DFB-913D-B72DF36096A1}"/>
              </a:ext>
            </a:extLst>
          </p:cNvPr>
          <p:cNvCxnSpPr>
            <a:stCxn id="471" idx="6"/>
            <a:endCxn id="475" idx="2"/>
          </p:cNvCxnSpPr>
          <p:nvPr/>
        </p:nvCxnSpPr>
        <p:spPr>
          <a:xfrm flipV="1">
            <a:off x="4418207" y="2098920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1F820130-AFED-467E-A3ED-EB4D5A45590D}"/>
              </a:ext>
            </a:extLst>
          </p:cNvPr>
          <p:cNvCxnSpPr>
            <a:stCxn id="471" idx="6"/>
            <a:endCxn id="476" idx="2"/>
          </p:cNvCxnSpPr>
          <p:nvPr/>
        </p:nvCxnSpPr>
        <p:spPr>
          <a:xfrm flipV="1">
            <a:off x="4418207" y="2497288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2E420872-CF8D-45C7-A3A3-5A52FA976264}"/>
              </a:ext>
            </a:extLst>
          </p:cNvPr>
          <p:cNvCxnSpPr>
            <a:stCxn id="471" idx="6"/>
            <a:endCxn id="477" idx="2"/>
          </p:cNvCxnSpPr>
          <p:nvPr/>
        </p:nvCxnSpPr>
        <p:spPr>
          <a:xfrm flipV="1">
            <a:off x="4418207" y="289565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50F535CD-94EF-4031-A820-9C35A4941A15}"/>
              </a:ext>
            </a:extLst>
          </p:cNvPr>
          <p:cNvCxnSpPr>
            <a:stCxn id="473" idx="6"/>
            <a:endCxn id="479" idx="2"/>
          </p:cNvCxnSpPr>
          <p:nvPr/>
        </p:nvCxnSpPr>
        <p:spPr>
          <a:xfrm>
            <a:off x="5130444" y="1302185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3C64484-6311-4B1B-8908-17E6C1E3CE0D}"/>
              </a:ext>
            </a:extLst>
          </p:cNvPr>
          <p:cNvCxnSpPr>
            <a:stCxn id="473" idx="6"/>
            <a:endCxn id="480" idx="2"/>
          </p:cNvCxnSpPr>
          <p:nvPr/>
        </p:nvCxnSpPr>
        <p:spPr>
          <a:xfrm>
            <a:off x="5130444" y="1302185"/>
            <a:ext cx="401822" cy="796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0EA2AF4C-96FA-4C6F-9520-D3CD62A9CCB0}"/>
              </a:ext>
            </a:extLst>
          </p:cNvPr>
          <p:cNvCxnSpPr>
            <a:stCxn id="473" idx="6"/>
            <a:endCxn id="481" idx="2"/>
          </p:cNvCxnSpPr>
          <p:nvPr/>
        </p:nvCxnSpPr>
        <p:spPr>
          <a:xfrm>
            <a:off x="5130444" y="1302187"/>
            <a:ext cx="401822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A019B70E-CEEF-4697-918A-C9E3F5F909B5}"/>
              </a:ext>
            </a:extLst>
          </p:cNvPr>
          <p:cNvCxnSpPr>
            <a:stCxn id="474" idx="6"/>
            <a:endCxn id="479" idx="2"/>
          </p:cNvCxnSpPr>
          <p:nvPr/>
        </p:nvCxnSpPr>
        <p:spPr>
          <a:xfrm>
            <a:off x="5130444" y="1700553"/>
            <a:ext cx="401822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367FC416-F619-4780-8AF6-7B9A894481C1}"/>
              </a:ext>
            </a:extLst>
          </p:cNvPr>
          <p:cNvCxnSpPr>
            <a:stCxn id="474" idx="6"/>
            <a:endCxn id="480" idx="2"/>
          </p:cNvCxnSpPr>
          <p:nvPr/>
        </p:nvCxnSpPr>
        <p:spPr>
          <a:xfrm>
            <a:off x="5130444" y="1700553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5B2145ED-48DF-4ED0-9E6A-CEC6AECDBC7C}"/>
              </a:ext>
            </a:extLst>
          </p:cNvPr>
          <p:cNvCxnSpPr>
            <a:stCxn id="474" idx="6"/>
            <a:endCxn id="481" idx="2"/>
          </p:cNvCxnSpPr>
          <p:nvPr/>
        </p:nvCxnSpPr>
        <p:spPr>
          <a:xfrm>
            <a:off x="5130444" y="1700555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E28696B0-3A4E-4AED-A17F-74CA6B8AE869}"/>
              </a:ext>
            </a:extLst>
          </p:cNvPr>
          <p:cNvCxnSpPr>
            <a:stCxn id="475" idx="6"/>
            <a:endCxn id="479" idx="2"/>
          </p:cNvCxnSpPr>
          <p:nvPr/>
        </p:nvCxnSpPr>
        <p:spPr>
          <a:xfrm flipV="1">
            <a:off x="5130444" y="1700555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единительная линия 455">
            <a:extLst>
              <a:ext uri="{FF2B5EF4-FFF2-40B4-BE49-F238E27FC236}">
                <a16:creationId xmlns:a16="http://schemas.microsoft.com/office/drawing/2014/main" id="{3E48DA49-C05C-4CC0-A9A4-0DD837EDDCAE}"/>
              </a:ext>
            </a:extLst>
          </p:cNvPr>
          <p:cNvCxnSpPr>
            <a:cxnSpLocks/>
            <a:stCxn id="475" idx="6"/>
            <a:endCxn id="480" idx="2"/>
          </p:cNvCxnSpPr>
          <p:nvPr/>
        </p:nvCxnSpPr>
        <p:spPr>
          <a:xfrm>
            <a:off x="5130444" y="2098922"/>
            <a:ext cx="401822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>
            <a:extLst>
              <a:ext uri="{FF2B5EF4-FFF2-40B4-BE49-F238E27FC236}">
                <a16:creationId xmlns:a16="http://schemas.microsoft.com/office/drawing/2014/main" id="{25307B6B-F650-499D-85C6-50B8230B6DCE}"/>
              </a:ext>
            </a:extLst>
          </p:cNvPr>
          <p:cNvCxnSpPr>
            <a:cxnSpLocks/>
            <a:stCxn id="475" idx="6"/>
            <a:endCxn id="481" idx="2"/>
          </p:cNvCxnSpPr>
          <p:nvPr/>
        </p:nvCxnSpPr>
        <p:spPr>
          <a:xfrm>
            <a:off x="5130444" y="2098920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>
            <a:extLst>
              <a:ext uri="{FF2B5EF4-FFF2-40B4-BE49-F238E27FC236}">
                <a16:creationId xmlns:a16="http://schemas.microsoft.com/office/drawing/2014/main" id="{C825A822-5440-4DA9-9D44-AE51E26FA712}"/>
              </a:ext>
            </a:extLst>
          </p:cNvPr>
          <p:cNvCxnSpPr>
            <a:stCxn id="476" idx="6"/>
            <a:endCxn id="479" idx="2"/>
          </p:cNvCxnSpPr>
          <p:nvPr/>
        </p:nvCxnSpPr>
        <p:spPr>
          <a:xfrm flipV="1">
            <a:off x="5130444" y="1700555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Прямая соединительная линия 458">
            <a:extLst>
              <a:ext uri="{FF2B5EF4-FFF2-40B4-BE49-F238E27FC236}">
                <a16:creationId xmlns:a16="http://schemas.microsoft.com/office/drawing/2014/main" id="{2466297F-9857-462D-80A5-893A41598BF8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 flipV="1">
            <a:off x="5130444" y="2098923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>
            <a:extLst>
              <a:ext uri="{FF2B5EF4-FFF2-40B4-BE49-F238E27FC236}">
                <a16:creationId xmlns:a16="http://schemas.microsoft.com/office/drawing/2014/main" id="{7D87F791-594E-44B9-9010-6E5340681381}"/>
              </a:ext>
            </a:extLst>
          </p:cNvPr>
          <p:cNvCxnSpPr>
            <a:cxnSpLocks/>
            <a:stCxn id="476" idx="6"/>
            <a:endCxn id="481" idx="2"/>
          </p:cNvCxnSpPr>
          <p:nvPr/>
        </p:nvCxnSpPr>
        <p:spPr>
          <a:xfrm>
            <a:off x="5130444" y="2497288"/>
            <a:ext cx="401822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единительная линия 460">
            <a:extLst>
              <a:ext uri="{FF2B5EF4-FFF2-40B4-BE49-F238E27FC236}">
                <a16:creationId xmlns:a16="http://schemas.microsoft.com/office/drawing/2014/main" id="{9E0E8B1C-DA59-4C20-B6A3-A49B39D76F2C}"/>
              </a:ext>
            </a:extLst>
          </p:cNvPr>
          <p:cNvCxnSpPr>
            <a:stCxn id="477" idx="6"/>
            <a:endCxn id="479" idx="2"/>
          </p:cNvCxnSpPr>
          <p:nvPr/>
        </p:nvCxnSpPr>
        <p:spPr>
          <a:xfrm flipV="1">
            <a:off x="5130444" y="1700553"/>
            <a:ext cx="401822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>
            <a:extLst>
              <a:ext uri="{FF2B5EF4-FFF2-40B4-BE49-F238E27FC236}">
                <a16:creationId xmlns:a16="http://schemas.microsoft.com/office/drawing/2014/main" id="{A4BFCDCE-DCA9-4554-A8AC-BF6459B82471}"/>
              </a:ext>
            </a:extLst>
          </p:cNvPr>
          <p:cNvCxnSpPr>
            <a:cxnSpLocks/>
            <a:stCxn id="477" idx="6"/>
            <a:endCxn id="480" idx="2"/>
          </p:cNvCxnSpPr>
          <p:nvPr/>
        </p:nvCxnSpPr>
        <p:spPr>
          <a:xfrm flipV="1">
            <a:off x="5130444" y="2098921"/>
            <a:ext cx="401822" cy="7967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единительная линия 462">
            <a:extLst>
              <a:ext uri="{FF2B5EF4-FFF2-40B4-BE49-F238E27FC236}">
                <a16:creationId xmlns:a16="http://schemas.microsoft.com/office/drawing/2014/main" id="{4AC131ED-BF59-4AC7-8595-CF3CF317CAFE}"/>
              </a:ext>
            </a:extLst>
          </p:cNvPr>
          <p:cNvCxnSpPr>
            <a:cxnSpLocks/>
            <a:stCxn id="477" idx="6"/>
            <a:endCxn id="481" idx="2"/>
          </p:cNvCxnSpPr>
          <p:nvPr/>
        </p:nvCxnSpPr>
        <p:spPr>
          <a:xfrm flipV="1">
            <a:off x="5130444" y="2497290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Группа 463">
            <a:extLst>
              <a:ext uri="{FF2B5EF4-FFF2-40B4-BE49-F238E27FC236}">
                <a16:creationId xmlns:a16="http://schemas.microsoft.com/office/drawing/2014/main" id="{C5B93D98-6B77-4451-95C5-B2AD950620DA}"/>
              </a:ext>
            </a:extLst>
          </p:cNvPr>
          <p:cNvGrpSpPr/>
          <p:nvPr/>
        </p:nvGrpSpPr>
        <p:grpSpPr>
          <a:xfrm>
            <a:off x="4107792" y="748610"/>
            <a:ext cx="310416" cy="2700621"/>
            <a:chOff x="632035" y="72471"/>
            <a:chExt cx="443884" cy="3861789"/>
          </a:xfrm>
          <a:solidFill>
            <a:srgbClr val="9933FF"/>
          </a:solidFill>
        </p:grpSpPr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3DB426E7-A5DA-406D-A115-30BC934BE6C9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65410611-FEF6-417F-AD3C-CE8E5321695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5556799B-D8D6-4A5E-94A1-26F9147E3F7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B8D42CD2-D41D-41DB-821C-30301F5217B5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C3FE7C84-E83F-4159-88EE-1D81FFDFEB0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90CE0C53-0691-47EA-B834-3CE13AB7348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364C6699-F4CA-4A97-A1B3-264FDBB1515D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2" name="Группа 471">
            <a:extLst>
              <a:ext uri="{FF2B5EF4-FFF2-40B4-BE49-F238E27FC236}">
                <a16:creationId xmlns:a16="http://schemas.microsoft.com/office/drawing/2014/main" id="{D77EF0D5-9A69-4EFE-ACFB-E5BA1A093FD0}"/>
              </a:ext>
            </a:extLst>
          </p:cNvPr>
          <p:cNvGrpSpPr/>
          <p:nvPr/>
        </p:nvGrpSpPr>
        <p:grpSpPr>
          <a:xfrm>
            <a:off x="4820029" y="1146977"/>
            <a:ext cx="310415" cy="1903886"/>
            <a:chOff x="632036" y="642122"/>
            <a:chExt cx="443883" cy="2722487"/>
          </a:xfrm>
          <a:solidFill>
            <a:srgbClr val="9933FF"/>
          </a:solidFill>
        </p:grpSpPr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4358752A-F3B6-4882-B3FC-77BF29FE50A4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EFFD68D9-E9EF-408E-8F22-1A4635232E2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09C0552B-1FC1-4B1B-AA58-AC5CCFD8D8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94FBA97A-2716-4D51-8F38-4EF49101D41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F99AD69-E4CD-4A2F-A653-9C06E7D75D5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8" name="Группа 477">
            <a:extLst>
              <a:ext uri="{FF2B5EF4-FFF2-40B4-BE49-F238E27FC236}">
                <a16:creationId xmlns:a16="http://schemas.microsoft.com/office/drawing/2014/main" id="{532F1EEB-4693-4F1E-A8C9-315F7A8E34E0}"/>
              </a:ext>
            </a:extLst>
          </p:cNvPr>
          <p:cNvGrpSpPr/>
          <p:nvPr/>
        </p:nvGrpSpPr>
        <p:grpSpPr>
          <a:xfrm>
            <a:off x="5532268" y="1545347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4A2B90EA-CCE2-4C0F-B8F0-0953F7F84A3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F3D4BC1B-29FE-4D0D-B11B-03709D1597E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6B1A648-860D-4093-83F1-11C33BBCD49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914613" y="215927"/>
            <a:ext cx="518594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Экстремальная ситуация, большая разница в родителях</a:t>
            </a:r>
          </a:p>
          <a:p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S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L[n]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=</a:t>
            </a:r>
            <a:r>
              <a:rPr lang="en-US" sz="1600" b="1">
                <a:solidFill>
                  <a:srgbClr val="CC0000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*dmnc+</a:t>
            </a:r>
            <a:r>
              <a:rPr lang="en-US" sz="1600" b="1">
                <a:solidFill>
                  <a:srgbClr val="3333FF"/>
                </a:solidFill>
                <a:latin typeface="Trebuchet MS" panose="020B0603020202020204" pitchFamily="34" charset="0"/>
              </a:rPr>
              <a:t>W[n]</a:t>
            </a:r>
            <a:r>
              <a:rPr lang="en-US" sz="1600" b="1">
                <a:latin typeface="Trebuchet MS" panose="020B0603020202020204" pitchFamily="34" charset="0"/>
              </a:rPr>
              <a:t>*(1-dmnc)</a:t>
            </a:r>
            <a:endParaRPr lang="ru-RU" sz="1600" b="1">
              <a:latin typeface="Trebuchet MS" panose="020B0603020202020204" pitchFamily="34" charset="0"/>
            </a:endParaRPr>
          </a:p>
          <a:p>
            <a:pPr marL="457200" indent="-457200">
              <a:buAutoNum type="arabicPeriod"/>
            </a:pPr>
            <a:r>
              <a:rPr lang="en-US" sz="1600" b="1">
                <a:solidFill>
                  <a:srgbClr val="9933FF"/>
                </a:solidFill>
                <a:latin typeface="Trebuchet MS" panose="020B0603020202020204" pitchFamily="34" charset="0"/>
              </a:rPr>
              <a:t>W[n]=W[n]</a:t>
            </a:r>
            <a:r>
              <a:rPr lang="en-US" sz="1600" b="1">
                <a:latin typeface="Trebuchet MS" panose="020B0603020202020204" pitchFamily="34" charset="0"/>
              </a:rPr>
              <a:t>*(</a:t>
            </a:r>
            <a:r>
              <a:rPr lang="ru-RU" sz="1600" b="1">
                <a:latin typeface="Trebuchet MS" panose="020B0603020202020204" pitchFamily="34" charset="0"/>
              </a:rPr>
              <a:t>95</a:t>
            </a:r>
            <a:r>
              <a:rPr lang="en-US" sz="1600" b="1">
                <a:latin typeface="Trebuchet MS" panose="020B0603020202020204" pitchFamily="34" charset="0"/>
              </a:rPr>
              <a:t>+rand()%11)/100</a:t>
            </a:r>
          </a:p>
        </p:txBody>
      </p:sp>
      <p:cxnSp>
        <p:nvCxnSpPr>
          <p:cNvPr id="484" name="Прямая соединительная линия 483">
            <a:extLst>
              <a:ext uri="{FF2B5EF4-FFF2-40B4-BE49-F238E27FC236}">
                <a16:creationId xmlns:a16="http://schemas.microsoft.com/office/drawing/2014/main" id="{0898CA2C-5E67-4341-8F32-925B013F2941}"/>
              </a:ext>
            </a:extLst>
          </p:cNvPr>
          <p:cNvCxnSpPr>
            <a:stCxn id="557" idx="6"/>
            <a:endCxn id="571" idx="2"/>
          </p:cNvCxnSpPr>
          <p:nvPr/>
        </p:nvCxnSpPr>
        <p:spPr>
          <a:xfrm>
            <a:off x="838297" y="3882795"/>
            <a:ext cx="451984" cy="2010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единительная линия 484">
            <a:extLst>
              <a:ext uri="{FF2B5EF4-FFF2-40B4-BE49-F238E27FC236}">
                <a16:creationId xmlns:a16="http://schemas.microsoft.com/office/drawing/2014/main" id="{74E8D712-781B-40E9-9AA3-8E7785E70CA3}"/>
              </a:ext>
            </a:extLst>
          </p:cNvPr>
          <p:cNvCxnSpPr>
            <a:stCxn id="557" idx="6"/>
            <a:endCxn id="572" idx="2"/>
          </p:cNvCxnSpPr>
          <p:nvPr/>
        </p:nvCxnSpPr>
        <p:spPr>
          <a:xfrm>
            <a:off x="838297" y="3882795"/>
            <a:ext cx="451984" cy="5994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единительная линия 485">
            <a:extLst>
              <a:ext uri="{FF2B5EF4-FFF2-40B4-BE49-F238E27FC236}">
                <a16:creationId xmlns:a16="http://schemas.microsoft.com/office/drawing/2014/main" id="{8BF17E22-3410-4126-A53B-67975A46DDB2}"/>
              </a:ext>
            </a:extLst>
          </p:cNvPr>
          <p:cNvCxnSpPr>
            <a:stCxn id="557" idx="6"/>
            <a:endCxn id="573" idx="2"/>
          </p:cNvCxnSpPr>
          <p:nvPr/>
        </p:nvCxnSpPr>
        <p:spPr>
          <a:xfrm>
            <a:off x="838297" y="3882797"/>
            <a:ext cx="451984" cy="9978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единительная линия 486">
            <a:extLst>
              <a:ext uri="{FF2B5EF4-FFF2-40B4-BE49-F238E27FC236}">
                <a16:creationId xmlns:a16="http://schemas.microsoft.com/office/drawing/2014/main" id="{EC2EE6C9-5D8F-4EDB-9937-698A9100807F}"/>
              </a:ext>
            </a:extLst>
          </p:cNvPr>
          <p:cNvCxnSpPr>
            <a:stCxn id="557" idx="6"/>
            <a:endCxn id="574" idx="2"/>
          </p:cNvCxnSpPr>
          <p:nvPr/>
        </p:nvCxnSpPr>
        <p:spPr>
          <a:xfrm>
            <a:off x="838297" y="3882797"/>
            <a:ext cx="451984" cy="13961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единительная линия 487">
            <a:extLst>
              <a:ext uri="{FF2B5EF4-FFF2-40B4-BE49-F238E27FC236}">
                <a16:creationId xmlns:a16="http://schemas.microsoft.com/office/drawing/2014/main" id="{B0E6AA9F-58BF-49F8-9936-5D4A78F6D4B1}"/>
              </a:ext>
            </a:extLst>
          </p:cNvPr>
          <p:cNvCxnSpPr>
            <a:stCxn id="557" idx="6"/>
            <a:endCxn id="575" idx="2"/>
          </p:cNvCxnSpPr>
          <p:nvPr/>
        </p:nvCxnSpPr>
        <p:spPr>
          <a:xfrm>
            <a:off x="838297" y="3882795"/>
            <a:ext cx="451984" cy="17945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единительная линия 488">
            <a:extLst>
              <a:ext uri="{FF2B5EF4-FFF2-40B4-BE49-F238E27FC236}">
                <a16:creationId xmlns:a16="http://schemas.microsoft.com/office/drawing/2014/main" id="{BA6E20D3-5723-407F-BD97-EC4C2463B4F6}"/>
              </a:ext>
            </a:extLst>
          </p:cNvPr>
          <p:cNvCxnSpPr>
            <a:stCxn id="558" idx="6"/>
            <a:endCxn id="571" idx="2"/>
          </p:cNvCxnSpPr>
          <p:nvPr/>
        </p:nvCxnSpPr>
        <p:spPr>
          <a:xfrm flipV="1">
            <a:off x="838297" y="4083879"/>
            <a:ext cx="451984" cy="203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единительная линия 489">
            <a:extLst>
              <a:ext uri="{FF2B5EF4-FFF2-40B4-BE49-F238E27FC236}">
                <a16:creationId xmlns:a16="http://schemas.microsoft.com/office/drawing/2014/main" id="{22713AD2-F948-4A38-93EE-ED9042802899}"/>
              </a:ext>
            </a:extLst>
          </p:cNvPr>
          <p:cNvCxnSpPr>
            <a:stCxn id="558" idx="6"/>
            <a:endCxn id="572" idx="2"/>
          </p:cNvCxnSpPr>
          <p:nvPr/>
        </p:nvCxnSpPr>
        <p:spPr>
          <a:xfrm>
            <a:off x="838297" y="4287478"/>
            <a:ext cx="451984" cy="1947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Прямая соединительная линия 490">
            <a:extLst>
              <a:ext uri="{FF2B5EF4-FFF2-40B4-BE49-F238E27FC236}">
                <a16:creationId xmlns:a16="http://schemas.microsoft.com/office/drawing/2014/main" id="{FA4F5754-8216-4122-9E4B-DDB866BE3728}"/>
              </a:ext>
            </a:extLst>
          </p:cNvPr>
          <p:cNvCxnSpPr>
            <a:stCxn id="558" idx="6"/>
            <a:endCxn id="573" idx="2"/>
          </p:cNvCxnSpPr>
          <p:nvPr/>
        </p:nvCxnSpPr>
        <p:spPr>
          <a:xfrm>
            <a:off x="838297" y="4287476"/>
            <a:ext cx="451984" cy="5931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Прямая соединительная линия 491">
            <a:extLst>
              <a:ext uri="{FF2B5EF4-FFF2-40B4-BE49-F238E27FC236}">
                <a16:creationId xmlns:a16="http://schemas.microsoft.com/office/drawing/2014/main" id="{504F4E85-EF71-420D-A914-D489270249A3}"/>
              </a:ext>
            </a:extLst>
          </p:cNvPr>
          <p:cNvCxnSpPr>
            <a:stCxn id="558" idx="6"/>
            <a:endCxn id="575" idx="2"/>
          </p:cNvCxnSpPr>
          <p:nvPr/>
        </p:nvCxnSpPr>
        <p:spPr>
          <a:xfrm>
            <a:off x="838297" y="4287478"/>
            <a:ext cx="451984" cy="1389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единительная линия 492">
            <a:extLst>
              <a:ext uri="{FF2B5EF4-FFF2-40B4-BE49-F238E27FC236}">
                <a16:creationId xmlns:a16="http://schemas.microsoft.com/office/drawing/2014/main" id="{1E527805-1DD8-4591-A1CD-F9DBD23F1335}"/>
              </a:ext>
            </a:extLst>
          </p:cNvPr>
          <p:cNvCxnSpPr>
            <a:stCxn id="559" idx="6"/>
            <a:endCxn id="571" idx="2"/>
          </p:cNvCxnSpPr>
          <p:nvPr/>
        </p:nvCxnSpPr>
        <p:spPr>
          <a:xfrm flipV="1">
            <a:off x="838297" y="4083879"/>
            <a:ext cx="451984" cy="5893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Прямая соединительная линия 493">
            <a:extLst>
              <a:ext uri="{FF2B5EF4-FFF2-40B4-BE49-F238E27FC236}">
                <a16:creationId xmlns:a16="http://schemas.microsoft.com/office/drawing/2014/main" id="{BF6820EA-BA14-4B79-ADE5-81DEF05C27B8}"/>
              </a:ext>
            </a:extLst>
          </p:cNvPr>
          <p:cNvCxnSpPr>
            <a:stCxn id="559" idx="6"/>
            <a:endCxn id="572" idx="2"/>
          </p:cNvCxnSpPr>
          <p:nvPr/>
        </p:nvCxnSpPr>
        <p:spPr>
          <a:xfrm flipV="1">
            <a:off x="838297" y="4482247"/>
            <a:ext cx="451984" cy="1909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Прямая соединительная линия 494">
            <a:extLst>
              <a:ext uri="{FF2B5EF4-FFF2-40B4-BE49-F238E27FC236}">
                <a16:creationId xmlns:a16="http://schemas.microsoft.com/office/drawing/2014/main" id="{94C94816-8533-46EC-95B0-AF79890BB599}"/>
              </a:ext>
            </a:extLst>
          </p:cNvPr>
          <p:cNvCxnSpPr>
            <a:stCxn id="559" idx="6"/>
            <a:endCxn id="573" idx="2"/>
          </p:cNvCxnSpPr>
          <p:nvPr/>
        </p:nvCxnSpPr>
        <p:spPr>
          <a:xfrm>
            <a:off x="838297" y="4673218"/>
            <a:ext cx="451984" cy="2073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единительная линия 495">
            <a:extLst>
              <a:ext uri="{FF2B5EF4-FFF2-40B4-BE49-F238E27FC236}">
                <a16:creationId xmlns:a16="http://schemas.microsoft.com/office/drawing/2014/main" id="{F2C6F567-00ED-4914-8F81-91268B61B10C}"/>
              </a:ext>
            </a:extLst>
          </p:cNvPr>
          <p:cNvCxnSpPr>
            <a:stCxn id="559" idx="6"/>
            <a:endCxn id="574" idx="2"/>
          </p:cNvCxnSpPr>
          <p:nvPr/>
        </p:nvCxnSpPr>
        <p:spPr>
          <a:xfrm>
            <a:off x="838297" y="4673218"/>
            <a:ext cx="451984" cy="60576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единительная линия 496">
            <a:extLst>
              <a:ext uri="{FF2B5EF4-FFF2-40B4-BE49-F238E27FC236}">
                <a16:creationId xmlns:a16="http://schemas.microsoft.com/office/drawing/2014/main" id="{1AC24BCB-4BC8-4CF0-8233-5E10655AF6B3}"/>
              </a:ext>
            </a:extLst>
          </p:cNvPr>
          <p:cNvCxnSpPr>
            <a:stCxn id="559" idx="6"/>
            <a:endCxn id="575" idx="2"/>
          </p:cNvCxnSpPr>
          <p:nvPr/>
        </p:nvCxnSpPr>
        <p:spPr>
          <a:xfrm>
            <a:off x="838297" y="4673220"/>
            <a:ext cx="451984" cy="100412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единительная линия 497">
            <a:extLst>
              <a:ext uri="{FF2B5EF4-FFF2-40B4-BE49-F238E27FC236}">
                <a16:creationId xmlns:a16="http://schemas.microsoft.com/office/drawing/2014/main" id="{47B5E781-F27D-4BCE-9D4E-5AB0ECE88D42}"/>
              </a:ext>
            </a:extLst>
          </p:cNvPr>
          <p:cNvCxnSpPr>
            <a:stCxn id="560" idx="6"/>
            <a:endCxn id="571" idx="2"/>
          </p:cNvCxnSpPr>
          <p:nvPr/>
        </p:nvCxnSpPr>
        <p:spPr>
          <a:xfrm flipV="1">
            <a:off x="838297" y="4083877"/>
            <a:ext cx="451984" cy="99402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Прямая соединительная линия 498">
            <a:extLst>
              <a:ext uri="{FF2B5EF4-FFF2-40B4-BE49-F238E27FC236}">
                <a16:creationId xmlns:a16="http://schemas.microsoft.com/office/drawing/2014/main" id="{04999E3C-ECC1-4C16-9B51-E2DEE634F469}"/>
              </a:ext>
            </a:extLst>
          </p:cNvPr>
          <p:cNvCxnSpPr>
            <a:stCxn id="560" idx="6"/>
            <a:endCxn id="572" idx="2"/>
          </p:cNvCxnSpPr>
          <p:nvPr/>
        </p:nvCxnSpPr>
        <p:spPr>
          <a:xfrm flipV="1">
            <a:off x="838297" y="4482245"/>
            <a:ext cx="451984" cy="5956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Прямая соединительная линия 499">
            <a:extLst>
              <a:ext uri="{FF2B5EF4-FFF2-40B4-BE49-F238E27FC236}">
                <a16:creationId xmlns:a16="http://schemas.microsoft.com/office/drawing/2014/main" id="{27951E65-AD54-4758-BA76-2900F26DDE05}"/>
              </a:ext>
            </a:extLst>
          </p:cNvPr>
          <p:cNvCxnSpPr>
            <a:stCxn id="560" idx="6"/>
            <a:endCxn id="573" idx="2"/>
          </p:cNvCxnSpPr>
          <p:nvPr/>
        </p:nvCxnSpPr>
        <p:spPr>
          <a:xfrm flipV="1">
            <a:off x="838297" y="4880614"/>
            <a:ext cx="451984" cy="1972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единительная линия 500">
            <a:extLst>
              <a:ext uri="{FF2B5EF4-FFF2-40B4-BE49-F238E27FC236}">
                <a16:creationId xmlns:a16="http://schemas.microsoft.com/office/drawing/2014/main" id="{8F8BF685-2585-455F-97ED-A5BFDB6B3406}"/>
              </a:ext>
            </a:extLst>
          </p:cNvPr>
          <p:cNvCxnSpPr>
            <a:stCxn id="560" idx="6"/>
            <a:endCxn id="574" idx="2"/>
          </p:cNvCxnSpPr>
          <p:nvPr/>
        </p:nvCxnSpPr>
        <p:spPr>
          <a:xfrm>
            <a:off x="838297" y="5077901"/>
            <a:ext cx="451984" cy="20108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единительная линия 501">
            <a:extLst>
              <a:ext uri="{FF2B5EF4-FFF2-40B4-BE49-F238E27FC236}">
                <a16:creationId xmlns:a16="http://schemas.microsoft.com/office/drawing/2014/main" id="{54812C3C-98CE-45D5-A996-34243C7AC635}"/>
              </a:ext>
            </a:extLst>
          </p:cNvPr>
          <p:cNvCxnSpPr>
            <a:stCxn id="560" idx="6"/>
            <a:endCxn id="575" idx="2"/>
          </p:cNvCxnSpPr>
          <p:nvPr/>
        </p:nvCxnSpPr>
        <p:spPr>
          <a:xfrm>
            <a:off x="838297" y="5077899"/>
            <a:ext cx="451984" cy="5994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единительная линия 502">
            <a:extLst>
              <a:ext uri="{FF2B5EF4-FFF2-40B4-BE49-F238E27FC236}">
                <a16:creationId xmlns:a16="http://schemas.microsoft.com/office/drawing/2014/main" id="{04638817-6AC7-491F-9993-7D991C541C4A}"/>
              </a:ext>
            </a:extLst>
          </p:cNvPr>
          <p:cNvCxnSpPr>
            <a:stCxn id="561" idx="6"/>
            <a:endCxn id="571" idx="2"/>
          </p:cNvCxnSpPr>
          <p:nvPr/>
        </p:nvCxnSpPr>
        <p:spPr>
          <a:xfrm flipV="1">
            <a:off x="838297" y="4083879"/>
            <a:ext cx="451984" cy="138984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единительная линия 503">
            <a:extLst>
              <a:ext uri="{FF2B5EF4-FFF2-40B4-BE49-F238E27FC236}">
                <a16:creationId xmlns:a16="http://schemas.microsoft.com/office/drawing/2014/main" id="{D050E21A-0B99-4369-B1F6-EAA924F52CE5}"/>
              </a:ext>
            </a:extLst>
          </p:cNvPr>
          <p:cNvCxnSpPr>
            <a:stCxn id="572" idx="2"/>
            <a:endCxn id="561" idx="6"/>
          </p:cNvCxnSpPr>
          <p:nvPr/>
        </p:nvCxnSpPr>
        <p:spPr>
          <a:xfrm flipH="1">
            <a:off x="838297" y="4482247"/>
            <a:ext cx="451984" cy="99147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единительная линия 504">
            <a:extLst>
              <a:ext uri="{FF2B5EF4-FFF2-40B4-BE49-F238E27FC236}">
                <a16:creationId xmlns:a16="http://schemas.microsoft.com/office/drawing/2014/main" id="{1CCA1BAD-06A8-42A1-80E1-4A209E4351A6}"/>
              </a:ext>
            </a:extLst>
          </p:cNvPr>
          <p:cNvCxnSpPr>
            <a:stCxn id="573" idx="2"/>
            <a:endCxn id="561" idx="6"/>
          </p:cNvCxnSpPr>
          <p:nvPr/>
        </p:nvCxnSpPr>
        <p:spPr>
          <a:xfrm flipH="1">
            <a:off x="838297" y="4880612"/>
            <a:ext cx="451984" cy="59311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Прямая соединительная линия 505">
            <a:extLst>
              <a:ext uri="{FF2B5EF4-FFF2-40B4-BE49-F238E27FC236}">
                <a16:creationId xmlns:a16="http://schemas.microsoft.com/office/drawing/2014/main" id="{28EA81C4-A29F-4263-B4FD-E6833193554E}"/>
              </a:ext>
            </a:extLst>
          </p:cNvPr>
          <p:cNvCxnSpPr>
            <a:stCxn id="561" idx="6"/>
            <a:endCxn id="574" idx="2"/>
          </p:cNvCxnSpPr>
          <p:nvPr/>
        </p:nvCxnSpPr>
        <p:spPr>
          <a:xfrm flipV="1">
            <a:off x="838297" y="5278980"/>
            <a:ext cx="451984" cy="19474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единительная линия 506">
            <a:extLst>
              <a:ext uri="{FF2B5EF4-FFF2-40B4-BE49-F238E27FC236}">
                <a16:creationId xmlns:a16="http://schemas.microsoft.com/office/drawing/2014/main" id="{DF795260-D89C-4077-A901-38ED1B767FC2}"/>
              </a:ext>
            </a:extLst>
          </p:cNvPr>
          <p:cNvCxnSpPr>
            <a:stCxn id="561" idx="6"/>
            <a:endCxn id="575" idx="2"/>
          </p:cNvCxnSpPr>
          <p:nvPr/>
        </p:nvCxnSpPr>
        <p:spPr>
          <a:xfrm>
            <a:off x="838297" y="5473726"/>
            <a:ext cx="451984" cy="2036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Прямая соединительная линия 507">
            <a:extLst>
              <a:ext uri="{FF2B5EF4-FFF2-40B4-BE49-F238E27FC236}">
                <a16:creationId xmlns:a16="http://schemas.microsoft.com/office/drawing/2014/main" id="{1F894555-CA16-4E69-817D-EA634BA4BAB7}"/>
              </a:ext>
            </a:extLst>
          </p:cNvPr>
          <p:cNvCxnSpPr>
            <a:cxnSpLocks/>
            <a:stCxn id="562" idx="6"/>
            <a:endCxn id="571" idx="2"/>
          </p:cNvCxnSpPr>
          <p:nvPr/>
        </p:nvCxnSpPr>
        <p:spPr>
          <a:xfrm flipV="1">
            <a:off x="838298" y="4083877"/>
            <a:ext cx="451985" cy="17911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единительная линия 508">
            <a:extLst>
              <a:ext uri="{FF2B5EF4-FFF2-40B4-BE49-F238E27FC236}">
                <a16:creationId xmlns:a16="http://schemas.microsoft.com/office/drawing/2014/main" id="{EDC22ADF-60DB-4A57-AE0A-92011E25CAE3}"/>
              </a:ext>
            </a:extLst>
          </p:cNvPr>
          <p:cNvCxnSpPr>
            <a:cxnSpLocks/>
            <a:stCxn id="562" idx="6"/>
            <a:endCxn id="572" idx="2"/>
          </p:cNvCxnSpPr>
          <p:nvPr/>
        </p:nvCxnSpPr>
        <p:spPr>
          <a:xfrm flipV="1">
            <a:off x="838298" y="4482245"/>
            <a:ext cx="451985" cy="1392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единительная линия 509">
            <a:extLst>
              <a:ext uri="{FF2B5EF4-FFF2-40B4-BE49-F238E27FC236}">
                <a16:creationId xmlns:a16="http://schemas.microsoft.com/office/drawing/2014/main" id="{6FC5C0BE-C1FC-4ECB-8E48-74D8DD1639DB}"/>
              </a:ext>
            </a:extLst>
          </p:cNvPr>
          <p:cNvCxnSpPr>
            <a:cxnSpLocks/>
            <a:stCxn id="562" idx="6"/>
            <a:endCxn id="573" idx="2"/>
          </p:cNvCxnSpPr>
          <p:nvPr/>
        </p:nvCxnSpPr>
        <p:spPr>
          <a:xfrm flipV="1">
            <a:off x="838298" y="4880614"/>
            <a:ext cx="451985" cy="9943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Прямая соединительная линия 510">
            <a:extLst>
              <a:ext uri="{FF2B5EF4-FFF2-40B4-BE49-F238E27FC236}">
                <a16:creationId xmlns:a16="http://schemas.microsoft.com/office/drawing/2014/main" id="{549A27AE-B49E-4386-B81A-F196FB9630AB}"/>
              </a:ext>
            </a:extLst>
          </p:cNvPr>
          <p:cNvCxnSpPr>
            <a:cxnSpLocks/>
            <a:stCxn id="562" idx="6"/>
            <a:endCxn id="574" idx="2"/>
          </p:cNvCxnSpPr>
          <p:nvPr/>
        </p:nvCxnSpPr>
        <p:spPr>
          <a:xfrm flipV="1">
            <a:off x="838298" y="5278982"/>
            <a:ext cx="451985" cy="59600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Прямая соединительная линия 511">
            <a:extLst>
              <a:ext uri="{FF2B5EF4-FFF2-40B4-BE49-F238E27FC236}">
                <a16:creationId xmlns:a16="http://schemas.microsoft.com/office/drawing/2014/main" id="{C2CF1102-B8AA-4A3D-ACDD-F6645A1A1E33}"/>
              </a:ext>
            </a:extLst>
          </p:cNvPr>
          <p:cNvCxnSpPr>
            <a:cxnSpLocks/>
            <a:stCxn id="562" idx="6"/>
            <a:endCxn id="575" idx="2"/>
          </p:cNvCxnSpPr>
          <p:nvPr/>
        </p:nvCxnSpPr>
        <p:spPr>
          <a:xfrm flipV="1">
            <a:off x="838298" y="5677347"/>
            <a:ext cx="451985" cy="1976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единительная линия 512">
            <a:extLst>
              <a:ext uri="{FF2B5EF4-FFF2-40B4-BE49-F238E27FC236}">
                <a16:creationId xmlns:a16="http://schemas.microsoft.com/office/drawing/2014/main" id="{F348C54E-43BC-43EA-8396-DC3B7656A868}"/>
              </a:ext>
            </a:extLst>
          </p:cNvPr>
          <p:cNvCxnSpPr>
            <a:stCxn id="571" idx="6"/>
            <a:endCxn id="550" idx="2"/>
          </p:cNvCxnSpPr>
          <p:nvPr/>
        </p:nvCxnSpPr>
        <p:spPr>
          <a:xfrm>
            <a:off x="1600696" y="4083879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единительная линия 513">
            <a:extLst>
              <a:ext uri="{FF2B5EF4-FFF2-40B4-BE49-F238E27FC236}">
                <a16:creationId xmlns:a16="http://schemas.microsoft.com/office/drawing/2014/main" id="{FF08F35B-D312-4FA3-AF47-F920789C98F5}"/>
              </a:ext>
            </a:extLst>
          </p:cNvPr>
          <p:cNvCxnSpPr>
            <a:stCxn id="571" idx="6"/>
            <a:endCxn id="551" idx="2"/>
          </p:cNvCxnSpPr>
          <p:nvPr/>
        </p:nvCxnSpPr>
        <p:spPr>
          <a:xfrm>
            <a:off x="1600696" y="4083879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Прямая соединительная линия 514">
            <a:extLst>
              <a:ext uri="{FF2B5EF4-FFF2-40B4-BE49-F238E27FC236}">
                <a16:creationId xmlns:a16="http://schemas.microsoft.com/office/drawing/2014/main" id="{F76CB27E-8F17-4FC9-9926-CC32A004AAF1}"/>
              </a:ext>
            </a:extLst>
          </p:cNvPr>
          <p:cNvCxnSpPr>
            <a:stCxn id="571" idx="6"/>
            <a:endCxn id="552" idx="2"/>
          </p:cNvCxnSpPr>
          <p:nvPr/>
        </p:nvCxnSpPr>
        <p:spPr>
          <a:xfrm>
            <a:off x="1600696" y="4083879"/>
            <a:ext cx="415440" cy="96908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Прямая соединительная линия 515">
            <a:extLst>
              <a:ext uri="{FF2B5EF4-FFF2-40B4-BE49-F238E27FC236}">
                <a16:creationId xmlns:a16="http://schemas.microsoft.com/office/drawing/2014/main" id="{2DBA219D-A251-49ED-AA0A-BA5781B70A44}"/>
              </a:ext>
            </a:extLst>
          </p:cNvPr>
          <p:cNvCxnSpPr>
            <a:stCxn id="571" idx="6"/>
            <a:endCxn id="553" idx="2"/>
          </p:cNvCxnSpPr>
          <p:nvPr/>
        </p:nvCxnSpPr>
        <p:spPr>
          <a:xfrm>
            <a:off x="1600696" y="4083879"/>
            <a:ext cx="415440" cy="136745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Прямая соединительная линия 516">
            <a:extLst>
              <a:ext uri="{FF2B5EF4-FFF2-40B4-BE49-F238E27FC236}">
                <a16:creationId xmlns:a16="http://schemas.microsoft.com/office/drawing/2014/main" id="{F2C86644-9E54-4F7D-9ADC-09740AAECEAE}"/>
              </a:ext>
            </a:extLst>
          </p:cNvPr>
          <p:cNvCxnSpPr>
            <a:stCxn id="572" idx="6"/>
            <a:endCxn id="550" idx="2"/>
          </p:cNvCxnSpPr>
          <p:nvPr/>
        </p:nvCxnSpPr>
        <p:spPr>
          <a:xfrm flipV="1">
            <a:off x="1600696" y="4256228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единительная линия 517">
            <a:extLst>
              <a:ext uri="{FF2B5EF4-FFF2-40B4-BE49-F238E27FC236}">
                <a16:creationId xmlns:a16="http://schemas.microsoft.com/office/drawing/2014/main" id="{51510852-6D97-4B12-B9C2-6D1F3F913AD6}"/>
              </a:ext>
            </a:extLst>
          </p:cNvPr>
          <p:cNvCxnSpPr>
            <a:stCxn id="572" idx="6"/>
            <a:endCxn id="551" idx="2"/>
          </p:cNvCxnSpPr>
          <p:nvPr/>
        </p:nvCxnSpPr>
        <p:spPr>
          <a:xfrm>
            <a:off x="1600696" y="4482247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единительная линия 518">
            <a:extLst>
              <a:ext uri="{FF2B5EF4-FFF2-40B4-BE49-F238E27FC236}">
                <a16:creationId xmlns:a16="http://schemas.microsoft.com/office/drawing/2014/main" id="{55ADF683-181B-44EF-B65D-A3B8FBC292E8}"/>
              </a:ext>
            </a:extLst>
          </p:cNvPr>
          <p:cNvCxnSpPr>
            <a:stCxn id="572" idx="6"/>
            <a:endCxn id="552" idx="2"/>
          </p:cNvCxnSpPr>
          <p:nvPr/>
        </p:nvCxnSpPr>
        <p:spPr>
          <a:xfrm>
            <a:off x="1600696" y="4482247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единительная линия 519">
            <a:extLst>
              <a:ext uri="{FF2B5EF4-FFF2-40B4-BE49-F238E27FC236}">
                <a16:creationId xmlns:a16="http://schemas.microsoft.com/office/drawing/2014/main" id="{7E02F71E-2579-495B-9086-7ED1F74251DB}"/>
              </a:ext>
            </a:extLst>
          </p:cNvPr>
          <p:cNvCxnSpPr>
            <a:stCxn id="572" idx="6"/>
            <a:endCxn id="553" idx="2"/>
          </p:cNvCxnSpPr>
          <p:nvPr/>
        </p:nvCxnSpPr>
        <p:spPr>
          <a:xfrm>
            <a:off x="1600696" y="4482247"/>
            <a:ext cx="415440" cy="9690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единительная линия 520">
            <a:extLst>
              <a:ext uri="{FF2B5EF4-FFF2-40B4-BE49-F238E27FC236}">
                <a16:creationId xmlns:a16="http://schemas.microsoft.com/office/drawing/2014/main" id="{08B14921-5B81-4E11-922B-4D7F700C54DA}"/>
              </a:ext>
            </a:extLst>
          </p:cNvPr>
          <p:cNvCxnSpPr>
            <a:stCxn id="573" idx="6"/>
            <a:endCxn id="550" idx="2"/>
          </p:cNvCxnSpPr>
          <p:nvPr/>
        </p:nvCxnSpPr>
        <p:spPr>
          <a:xfrm flipV="1">
            <a:off x="1600696" y="4256228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Прямая соединительная линия 521">
            <a:extLst>
              <a:ext uri="{FF2B5EF4-FFF2-40B4-BE49-F238E27FC236}">
                <a16:creationId xmlns:a16="http://schemas.microsoft.com/office/drawing/2014/main" id="{70AB8798-3F7D-4006-A412-F8574163D24E}"/>
              </a:ext>
            </a:extLst>
          </p:cNvPr>
          <p:cNvCxnSpPr>
            <a:stCxn id="573" idx="6"/>
            <a:endCxn id="551" idx="2"/>
          </p:cNvCxnSpPr>
          <p:nvPr/>
        </p:nvCxnSpPr>
        <p:spPr>
          <a:xfrm flipV="1">
            <a:off x="1600696" y="4654595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единительная линия 522">
            <a:extLst>
              <a:ext uri="{FF2B5EF4-FFF2-40B4-BE49-F238E27FC236}">
                <a16:creationId xmlns:a16="http://schemas.microsoft.com/office/drawing/2014/main" id="{A0D332A2-A5D5-43F1-BFED-0FB8889BCD08}"/>
              </a:ext>
            </a:extLst>
          </p:cNvPr>
          <p:cNvCxnSpPr>
            <a:stCxn id="573" idx="6"/>
            <a:endCxn id="552" idx="2"/>
          </p:cNvCxnSpPr>
          <p:nvPr/>
        </p:nvCxnSpPr>
        <p:spPr>
          <a:xfrm>
            <a:off x="1600696" y="4880614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единительная линия 523">
            <a:extLst>
              <a:ext uri="{FF2B5EF4-FFF2-40B4-BE49-F238E27FC236}">
                <a16:creationId xmlns:a16="http://schemas.microsoft.com/office/drawing/2014/main" id="{CF983F63-7897-4B08-9097-4303F9659A74}"/>
              </a:ext>
            </a:extLst>
          </p:cNvPr>
          <p:cNvCxnSpPr>
            <a:stCxn id="573" idx="6"/>
            <a:endCxn id="553" idx="2"/>
          </p:cNvCxnSpPr>
          <p:nvPr/>
        </p:nvCxnSpPr>
        <p:spPr>
          <a:xfrm>
            <a:off x="1600696" y="4880614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единительная линия 524">
            <a:extLst>
              <a:ext uri="{FF2B5EF4-FFF2-40B4-BE49-F238E27FC236}">
                <a16:creationId xmlns:a16="http://schemas.microsoft.com/office/drawing/2014/main" id="{8A76EC6A-9BA1-487C-BDC5-3F1B4AC38E13}"/>
              </a:ext>
            </a:extLst>
          </p:cNvPr>
          <p:cNvCxnSpPr>
            <a:stCxn id="574" idx="6"/>
            <a:endCxn id="550" idx="2"/>
          </p:cNvCxnSpPr>
          <p:nvPr/>
        </p:nvCxnSpPr>
        <p:spPr>
          <a:xfrm flipV="1">
            <a:off x="1600696" y="4256228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>
            <a:extLst>
              <a:ext uri="{FF2B5EF4-FFF2-40B4-BE49-F238E27FC236}">
                <a16:creationId xmlns:a16="http://schemas.microsoft.com/office/drawing/2014/main" id="{4DCB01F9-F2F0-4331-B25F-CBAEA43ED7D8}"/>
              </a:ext>
            </a:extLst>
          </p:cNvPr>
          <p:cNvCxnSpPr>
            <a:stCxn id="574" idx="6"/>
            <a:endCxn id="551" idx="2"/>
          </p:cNvCxnSpPr>
          <p:nvPr/>
        </p:nvCxnSpPr>
        <p:spPr>
          <a:xfrm flipV="1">
            <a:off x="1600696" y="4654595"/>
            <a:ext cx="415440" cy="6243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единительная линия 526">
            <a:extLst>
              <a:ext uri="{FF2B5EF4-FFF2-40B4-BE49-F238E27FC236}">
                <a16:creationId xmlns:a16="http://schemas.microsoft.com/office/drawing/2014/main" id="{406ED966-BD8D-4317-BDCD-4F8AC4647EE5}"/>
              </a:ext>
            </a:extLst>
          </p:cNvPr>
          <p:cNvCxnSpPr>
            <a:stCxn id="574" idx="6"/>
            <a:endCxn id="552" idx="2"/>
          </p:cNvCxnSpPr>
          <p:nvPr/>
        </p:nvCxnSpPr>
        <p:spPr>
          <a:xfrm flipV="1">
            <a:off x="1600696" y="5052963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единительная линия 527">
            <a:extLst>
              <a:ext uri="{FF2B5EF4-FFF2-40B4-BE49-F238E27FC236}">
                <a16:creationId xmlns:a16="http://schemas.microsoft.com/office/drawing/2014/main" id="{AEDAD72A-4593-4D72-A506-39BA2F21D180}"/>
              </a:ext>
            </a:extLst>
          </p:cNvPr>
          <p:cNvCxnSpPr>
            <a:stCxn id="574" idx="6"/>
            <a:endCxn id="553" idx="2"/>
          </p:cNvCxnSpPr>
          <p:nvPr/>
        </p:nvCxnSpPr>
        <p:spPr>
          <a:xfrm>
            <a:off x="1600696" y="5278982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>
            <a:extLst>
              <a:ext uri="{FF2B5EF4-FFF2-40B4-BE49-F238E27FC236}">
                <a16:creationId xmlns:a16="http://schemas.microsoft.com/office/drawing/2014/main" id="{36EB4271-7ACF-4D60-B950-A7F138893C8E}"/>
              </a:ext>
            </a:extLst>
          </p:cNvPr>
          <p:cNvCxnSpPr>
            <a:stCxn id="575" idx="6"/>
            <a:endCxn id="550" idx="2"/>
          </p:cNvCxnSpPr>
          <p:nvPr/>
        </p:nvCxnSpPr>
        <p:spPr>
          <a:xfrm flipV="1">
            <a:off x="1600696" y="4256228"/>
            <a:ext cx="415440" cy="142112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Прямая соединительная линия 529">
            <a:extLst>
              <a:ext uri="{FF2B5EF4-FFF2-40B4-BE49-F238E27FC236}">
                <a16:creationId xmlns:a16="http://schemas.microsoft.com/office/drawing/2014/main" id="{927A656D-B704-4A1B-A4DC-1C22B40C5D1A}"/>
              </a:ext>
            </a:extLst>
          </p:cNvPr>
          <p:cNvCxnSpPr>
            <a:stCxn id="575" idx="6"/>
            <a:endCxn id="551" idx="2"/>
          </p:cNvCxnSpPr>
          <p:nvPr/>
        </p:nvCxnSpPr>
        <p:spPr>
          <a:xfrm flipV="1">
            <a:off x="1600696" y="4654595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единительная линия 530">
            <a:extLst>
              <a:ext uri="{FF2B5EF4-FFF2-40B4-BE49-F238E27FC236}">
                <a16:creationId xmlns:a16="http://schemas.microsoft.com/office/drawing/2014/main" id="{B5C1B4B0-5F10-43F9-A1EA-CDF4BA920987}"/>
              </a:ext>
            </a:extLst>
          </p:cNvPr>
          <p:cNvCxnSpPr>
            <a:stCxn id="575" idx="6"/>
            <a:endCxn id="552" idx="2"/>
          </p:cNvCxnSpPr>
          <p:nvPr/>
        </p:nvCxnSpPr>
        <p:spPr>
          <a:xfrm flipV="1">
            <a:off x="1600696" y="5052963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>
            <a:extLst>
              <a:ext uri="{FF2B5EF4-FFF2-40B4-BE49-F238E27FC236}">
                <a16:creationId xmlns:a16="http://schemas.microsoft.com/office/drawing/2014/main" id="{03625D5D-B26B-472D-B43E-17D71196EA8F}"/>
              </a:ext>
            </a:extLst>
          </p:cNvPr>
          <p:cNvCxnSpPr>
            <a:stCxn id="575" idx="6"/>
            <a:endCxn id="553" idx="2"/>
          </p:cNvCxnSpPr>
          <p:nvPr/>
        </p:nvCxnSpPr>
        <p:spPr>
          <a:xfrm flipV="1">
            <a:off x="1600696" y="5451330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>
            <a:extLst>
              <a:ext uri="{FF2B5EF4-FFF2-40B4-BE49-F238E27FC236}">
                <a16:creationId xmlns:a16="http://schemas.microsoft.com/office/drawing/2014/main" id="{EDDC5C7D-7D6B-45F8-8EEF-591411F3409B}"/>
              </a:ext>
            </a:extLst>
          </p:cNvPr>
          <p:cNvCxnSpPr>
            <a:cxnSpLocks/>
            <a:stCxn id="404" idx="6"/>
            <a:endCxn id="546" idx="2"/>
          </p:cNvCxnSpPr>
          <p:nvPr/>
        </p:nvCxnSpPr>
        <p:spPr>
          <a:xfrm>
            <a:off x="3055053" y="4477813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:a16="http://schemas.microsoft.com/office/drawing/2014/main" id="{0C661B61-D011-454F-A9A9-A17E55726B3A}"/>
              </a:ext>
            </a:extLst>
          </p:cNvPr>
          <p:cNvCxnSpPr>
            <a:cxnSpLocks/>
            <a:stCxn id="404" idx="6"/>
            <a:endCxn id="547" idx="2"/>
          </p:cNvCxnSpPr>
          <p:nvPr/>
        </p:nvCxnSpPr>
        <p:spPr>
          <a:xfrm>
            <a:off x="3055053" y="4477813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единительная линия 534">
            <a:extLst>
              <a:ext uri="{FF2B5EF4-FFF2-40B4-BE49-F238E27FC236}">
                <a16:creationId xmlns:a16="http://schemas.microsoft.com/office/drawing/2014/main" id="{96602DFB-CD25-4C88-A56F-2F9FBF99779F}"/>
              </a:ext>
            </a:extLst>
          </p:cNvPr>
          <p:cNvCxnSpPr>
            <a:cxnSpLocks/>
            <a:stCxn id="404" idx="6"/>
            <a:endCxn id="548" idx="2"/>
          </p:cNvCxnSpPr>
          <p:nvPr/>
        </p:nvCxnSpPr>
        <p:spPr>
          <a:xfrm>
            <a:off x="3055053" y="4477813"/>
            <a:ext cx="430419" cy="9943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Прямая соединительная линия 535">
            <a:extLst>
              <a:ext uri="{FF2B5EF4-FFF2-40B4-BE49-F238E27FC236}">
                <a16:creationId xmlns:a16="http://schemas.microsoft.com/office/drawing/2014/main" id="{A85AD9DD-9045-40DA-85E1-64888ED973CD}"/>
              </a:ext>
            </a:extLst>
          </p:cNvPr>
          <p:cNvCxnSpPr>
            <a:cxnSpLocks/>
            <a:stCxn id="405" idx="6"/>
            <a:endCxn id="546" idx="2"/>
          </p:cNvCxnSpPr>
          <p:nvPr/>
        </p:nvCxnSpPr>
        <p:spPr>
          <a:xfrm flipV="1">
            <a:off x="3055053" y="4675406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единительная линия 536">
            <a:extLst>
              <a:ext uri="{FF2B5EF4-FFF2-40B4-BE49-F238E27FC236}">
                <a16:creationId xmlns:a16="http://schemas.microsoft.com/office/drawing/2014/main" id="{8256B45A-7006-4F7B-9F5B-A52B977886E2}"/>
              </a:ext>
            </a:extLst>
          </p:cNvPr>
          <p:cNvCxnSpPr>
            <a:cxnSpLocks/>
            <a:stCxn id="405" idx="6"/>
            <a:endCxn id="547" idx="2"/>
          </p:cNvCxnSpPr>
          <p:nvPr/>
        </p:nvCxnSpPr>
        <p:spPr>
          <a:xfrm>
            <a:off x="3055053" y="4876180"/>
            <a:ext cx="430419" cy="1975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Прямая соединительная линия 537">
            <a:extLst>
              <a:ext uri="{FF2B5EF4-FFF2-40B4-BE49-F238E27FC236}">
                <a16:creationId xmlns:a16="http://schemas.microsoft.com/office/drawing/2014/main" id="{247F7244-B2EE-43BD-95D6-BFD426B8EEAF}"/>
              </a:ext>
            </a:extLst>
          </p:cNvPr>
          <p:cNvCxnSpPr>
            <a:cxnSpLocks/>
            <a:stCxn id="405" idx="6"/>
            <a:endCxn id="548" idx="2"/>
          </p:cNvCxnSpPr>
          <p:nvPr/>
        </p:nvCxnSpPr>
        <p:spPr>
          <a:xfrm>
            <a:off x="3055053" y="4876180"/>
            <a:ext cx="430419" cy="59596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Прямая соединительная линия 538">
            <a:extLst>
              <a:ext uri="{FF2B5EF4-FFF2-40B4-BE49-F238E27FC236}">
                <a16:creationId xmlns:a16="http://schemas.microsoft.com/office/drawing/2014/main" id="{581B7CBA-5B6A-402C-97D6-8D10F944CF7E}"/>
              </a:ext>
            </a:extLst>
          </p:cNvPr>
          <p:cNvCxnSpPr>
            <a:cxnSpLocks/>
            <a:stCxn id="406" idx="6"/>
            <a:endCxn id="546" idx="2"/>
          </p:cNvCxnSpPr>
          <p:nvPr/>
        </p:nvCxnSpPr>
        <p:spPr>
          <a:xfrm flipV="1">
            <a:off x="3055053" y="4675406"/>
            <a:ext cx="430419" cy="5991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Прямая соединительная линия 539">
            <a:extLst>
              <a:ext uri="{FF2B5EF4-FFF2-40B4-BE49-F238E27FC236}">
                <a16:creationId xmlns:a16="http://schemas.microsoft.com/office/drawing/2014/main" id="{09466F27-D585-4E56-A264-5B95083463FB}"/>
              </a:ext>
            </a:extLst>
          </p:cNvPr>
          <p:cNvCxnSpPr>
            <a:cxnSpLocks/>
            <a:stCxn id="406" idx="6"/>
            <a:endCxn id="547" idx="2"/>
          </p:cNvCxnSpPr>
          <p:nvPr/>
        </p:nvCxnSpPr>
        <p:spPr>
          <a:xfrm flipV="1">
            <a:off x="3055053" y="5073774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единительная линия 540">
            <a:extLst>
              <a:ext uri="{FF2B5EF4-FFF2-40B4-BE49-F238E27FC236}">
                <a16:creationId xmlns:a16="http://schemas.microsoft.com/office/drawing/2014/main" id="{F2546A1B-836A-450B-82C7-7E7679FF2838}"/>
              </a:ext>
            </a:extLst>
          </p:cNvPr>
          <p:cNvCxnSpPr>
            <a:cxnSpLocks/>
            <a:stCxn id="406" idx="6"/>
            <a:endCxn id="548" idx="2"/>
          </p:cNvCxnSpPr>
          <p:nvPr/>
        </p:nvCxnSpPr>
        <p:spPr>
          <a:xfrm>
            <a:off x="3055053" y="5274548"/>
            <a:ext cx="430419" cy="19759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Прямая соединительная линия 541">
            <a:extLst>
              <a:ext uri="{FF2B5EF4-FFF2-40B4-BE49-F238E27FC236}">
                <a16:creationId xmlns:a16="http://schemas.microsoft.com/office/drawing/2014/main" id="{4E4B945F-0C79-4F08-8A15-22F4CA4F9F80}"/>
              </a:ext>
            </a:extLst>
          </p:cNvPr>
          <p:cNvCxnSpPr>
            <a:cxnSpLocks/>
            <a:stCxn id="407" idx="6"/>
            <a:endCxn id="546" idx="2"/>
          </p:cNvCxnSpPr>
          <p:nvPr/>
        </p:nvCxnSpPr>
        <p:spPr>
          <a:xfrm flipV="1">
            <a:off x="3055053" y="4675406"/>
            <a:ext cx="430419" cy="99750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Прямая соединительная линия 542">
            <a:extLst>
              <a:ext uri="{FF2B5EF4-FFF2-40B4-BE49-F238E27FC236}">
                <a16:creationId xmlns:a16="http://schemas.microsoft.com/office/drawing/2014/main" id="{CDB2F005-9DFD-46BB-A969-BF6271AD370F}"/>
              </a:ext>
            </a:extLst>
          </p:cNvPr>
          <p:cNvCxnSpPr>
            <a:cxnSpLocks/>
            <a:stCxn id="407" idx="6"/>
            <a:endCxn id="547" idx="2"/>
          </p:cNvCxnSpPr>
          <p:nvPr/>
        </p:nvCxnSpPr>
        <p:spPr>
          <a:xfrm flipV="1">
            <a:off x="3055053" y="5073774"/>
            <a:ext cx="430419" cy="59914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единительная линия 543">
            <a:extLst>
              <a:ext uri="{FF2B5EF4-FFF2-40B4-BE49-F238E27FC236}">
                <a16:creationId xmlns:a16="http://schemas.microsoft.com/office/drawing/2014/main" id="{80881056-8056-4EFA-83FA-6CE900007517}"/>
              </a:ext>
            </a:extLst>
          </p:cNvPr>
          <p:cNvCxnSpPr>
            <a:cxnSpLocks/>
            <a:stCxn id="407" idx="6"/>
            <a:endCxn id="548" idx="2"/>
          </p:cNvCxnSpPr>
          <p:nvPr/>
        </p:nvCxnSpPr>
        <p:spPr>
          <a:xfrm flipV="1">
            <a:off x="3055053" y="5472141"/>
            <a:ext cx="430419" cy="20077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5" name="Группа 544">
            <a:extLst>
              <a:ext uri="{FF2B5EF4-FFF2-40B4-BE49-F238E27FC236}">
                <a16:creationId xmlns:a16="http://schemas.microsoft.com/office/drawing/2014/main" id="{BE95E37A-5AAF-4BF7-A222-CF79101D34CB}"/>
              </a:ext>
            </a:extLst>
          </p:cNvPr>
          <p:cNvGrpSpPr/>
          <p:nvPr/>
        </p:nvGrpSpPr>
        <p:grpSpPr>
          <a:xfrm>
            <a:off x="3485472" y="4520198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546" name="Овал 545">
              <a:extLst>
                <a:ext uri="{FF2B5EF4-FFF2-40B4-BE49-F238E27FC236}">
                  <a16:creationId xmlns:a16="http://schemas.microsoft.com/office/drawing/2014/main" id="{386560D0-2E10-4C9D-A545-8BA785F4BFA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7" name="Овал 546">
              <a:extLst>
                <a:ext uri="{FF2B5EF4-FFF2-40B4-BE49-F238E27FC236}">
                  <a16:creationId xmlns:a16="http://schemas.microsoft.com/office/drawing/2014/main" id="{DC532D41-F3FF-45AF-A171-E5FE81F3F4E7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48" name="Овал 547">
              <a:extLst>
                <a:ext uri="{FF2B5EF4-FFF2-40B4-BE49-F238E27FC236}">
                  <a16:creationId xmlns:a16="http://schemas.microsoft.com/office/drawing/2014/main" id="{AE82DCE3-0208-4BA5-BCB0-9EA0369F6A7F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54" name="Группа 553">
            <a:extLst>
              <a:ext uri="{FF2B5EF4-FFF2-40B4-BE49-F238E27FC236}">
                <a16:creationId xmlns:a16="http://schemas.microsoft.com/office/drawing/2014/main" id="{F372ADD3-B73D-4379-AAE8-8E7B7E0F22AF}"/>
              </a:ext>
            </a:extLst>
          </p:cNvPr>
          <p:cNvGrpSpPr/>
          <p:nvPr/>
        </p:nvGrpSpPr>
        <p:grpSpPr>
          <a:xfrm>
            <a:off x="527881" y="3727587"/>
            <a:ext cx="310416" cy="2687996"/>
            <a:chOff x="6396112" y="760495"/>
            <a:chExt cx="310416" cy="2687996"/>
          </a:xfrm>
        </p:grpSpPr>
        <p:grpSp>
          <p:nvGrpSpPr>
            <p:cNvPr id="555" name="Группа 554">
              <a:extLst>
                <a:ext uri="{FF2B5EF4-FFF2-40B4-BE49-F238E27FC236}">
                  <a16:creationId xmlns:a16="http://schemas.microsoft.com/office/drawing/2014/main" id="{765AF4C7-9EF8-48D1-A804-CA0C12530EEC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solidFill>
              <a:srgbClr val="3333FF"/>
            </a:solidFill>
          </p:grpSpPr>
          <p:sp>
            <p:nvSpPr>
              <p:cNvPr id="557" name="Овал 556">
                <a:extLst>
                  <a:ext uri="{FF2B5EF4-FFF2-40B4-BE49-F238E27FC236}">
                    <a16:creationId xmlns:a16="http://schemas.microsoft.com/office/drawing/2014/main" id="{7E5C5192-A549-4515-9213-94DF7796F640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8" name="Овал 557">
                <a:extLst>
                  <a:ext uri="{FF2B5EF4-FFF2-40B4-BE49-F238E27FC236}">
                    <a16:creationId xmlns:a16="http://schemas.microsoft.com/office/drawing/2014/main" id="{29892E07-4B77-4A0B-90DA-D9155CA8C878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9" name="Овал 558">
                <a:extLst>
                  <a:ext uri="{FF2B5EF4-FFF2-40B4-BE49-F238E27FC236}">
                    <a16:creationId xmlns:a16="http://schemas.microsoft.com/office/drawing/2014/main" id="{2A8641B9-7F96-4DD3-BBC3-B3FC35AE55AB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0" name="Овал 559">
                <a:extLst>
                  <a:ext uri="{FF2B5EF4-FFF2-40B4-BE49-F238E27FC236}">
                    <a16:creationId xmlns:a16="http://schemas.microsoft.com/office/drawing/2014/main" id="{CF455BA3-EBF0-43C4-B71B-F00E8047092A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1" name="Овал 560">
                <a:extLst>
                  <a:ext uri="{FF2B5EF4-FFF2-40B4-BE49-F238E27FC236}">
                    <a16:creationId xmlns:a16="http://schemas.microsoft.com/office/drawing/2014/main" id="{73C46435-34BC-4785-9F41-9C2C133D3028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62" name="Овал 561">
                <a:extLst>
                  <a:ext uri="{FF2B5EF4-FFF2-40B4-BE49-F238E27FC236}">
                    <a16:creationId xmlns:a16="http://schemas.microsoft.com/office/drawing/2014/main" id="{189D35DC-AD6C-4C71-935B-A5165B2A61DB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56" name="Овал 555">
              <a:extLst>
                <a:ext uri="{FF2B5EF4-FFF2-40B4-BE49-F238E27FC236}">
                  <a16:creationId xmlns:a16="http://schemas.microsoft.com/office/drawing/2014/main" id="{D417ED29-F275-4601-B326-414EACEE069E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63" name="Прямая соединительная линия 562">
            <a:extLst>
              <a:ext uri="{FF2B5EF4-FFF2-40B4-BE49-F238E27FC236}">
                <a16:creationId xmlns:a16="http://schemas.microsoft.com/office/drawing/2014/main" id="{E3ACCC3F-10F9-4F91-A319-A37332ADBC66}"/>
              </a:ext>
            </a:extLst>
          </p:cNvPr>
          <p:cNvCxnSpPr>
            <a:stCxn id="571" idx="2"/>
            <a:endCxn id="556" idx="6"/>
          </p:cNvCxnSpPr>
          <p:nvPr/>
        </p:nvCxnSpPr>
        <p:spPr>
          <a:xfrm flipH="1">
            <a:off x="838298" y="4083877"/>
            <a:ext cx="451985" cy="217649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Прямая соединительная линия 563">
            <a:extLst>
              <a:ext uri="{FF2B5EF4-FFF2-40B4-BE49-F238E27FC236}">
                <a16:creationId xmlns:a16="http://schemas.microsoft.com/office/drawing/2014/main" id="{4E4210D2-B142-4AF1-AC1C-4820BF26ECB2}"/>
              </a:ext>
            </a:extLst>
          </p:cNvPr>
          <p:cNvCxnSpPr>
            <a:stCxn id="572" idx="2"/>
            <a:endCxn id="556" idx="6"/>
          </p:cNvCxnSpPr>
          <p:nvPr/>
        </p:nvCxnSpPr>
        <p:spPr>
          <a:xfrm flipH="1">
            <a:off x="838298" y="4482245"/>
            <a:ext cx="451985" cy="177813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Прямая соединительная линия 564">
            <a:extLst>
              <a:ext uri="{FF2B5EF4-FFF2-40B4-BE49-F238E27FC236}">
                <a16:creationId xmlns:a16="http://schemas.microsoft.com/office/drawing/2014/main" id="{8B3EAEDB-9B0D-403F-B9B5-9DEEA1520A39}"/>
              </a:ext>
            </a:extLst>
          </p:cNvPr>
          <p:cNvCxnSpPr>
            <a:stCxn id="574" idx="2"/>
            <a:endCxn id="556" idx="6"/>
          </p:cNvCxnSpPr>
          <p:nvPr/>
        </p:nvCxnSpPr>
        <p:spPr>
          <a:xfrm flipH="1">
            <a:off x="838298" y="5278982"/>
            <a:ext cx="451985" cy="98139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Прямая соединительная линия 565">
            <a:extLst>
              <a:ext uri="{FF2B5EF4-FFF2-40B4-BE49-F238E27FC236}">
                <a16:creationId xmlns:a16="http://schemas.microsoft.com/office/drawing/2014/main" id="{06396D53-E132-459C-A9B3-07A7E9AC5E2F}"/>
              </a:ext>
            </a:extLst>
          </p:cNvPr>
          <p:cNvCxnSpPr>
            <a:stCxn id="573" idx="2"/>
            <a:endCxn id="556" idx="6"/>
          </p:cNvCxnSpPr>
          <p:nvPr/>
        </p:nvCxnSpPr>
        <p:spPr>
          <a:xfrm flipH="1">
            <a:off x="838298" y="4880614"/>
            <a:ext cx="451985" cy="137976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Прямая соединительная линия 566">
            <a:extLst>
              <a:ext uri="{FF2B5EF4-FFF2-40B4-BE49-F238E27FC236}">
                <a16:creationId xmlns:a16="http://schemas.microsoft.com/office/drawing/2014/main" id="{5DB1E2E2-1CC3-4265-AB70-AA395A0E4BE7}"/>
              </a:ext>
            </a:extLst>
          </p:cNvPr>
          <p:cNvCxnSpPr>
            <a:stCxn id="575" idx="2"/>
            <a:endCxn id="556" idx="6"/>
          </p:cNvCxnSpPr>
          <p:nvPr/>
        </p:nvCxnSpPr>
        <p:spPr>
          <a:xfrm flipH="1">
            <a:off x="838298" y="5677347"/>
            <a:ext cx="451985" cy="58302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8" name="Группа 567">
            <a:extLst>
              <a:ext uri="{FF2B5EF4-FFF2-40B4-BE49-F238E27FC236}">
                <a16:creationId xmlns:a16="http://schemas.microsoft.com/office/drawing/2014/main" id="{28F13EC5-4F80-460E-A80C-4E004D232D3C}"/>
              </a:ext>
            </a:extLst>
          </p:cNvPr>
          <p:cNvGrpSpPr/>
          <p:nvPr/>
        </p:nvGrpSpPr>
        <p:grpSpPr>
          <a:xfrm>
            <a:off x="1290281" y="3928671"/>
            <a:ext cx="313060" cy="2298457"/>
            <a:chOff x="7139779" y="1158863"/>
            <a:chExt cx="313060" cy="2298457"/>
          </a:xfrm>
        </p:grpSpPr>
        <p:grpSp>
          <p:nvGrpSpPr>
            <p:cNvPr id="569" name="Группа 568">
              <a:extLst>
                <a:ext uri="{FF2B5EF4-FFF2-40B4-BE49-F238E27FC236}">
                  <a16:creationId xmlns:a16="http://schemas.microsoft.com/office/drawing/2014/main" id="{B4FCF940-EA9B-4D53-A4ED-39C7E7259B01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solidFill>
              <a:srgbClr val="3333FF"/>
            </a:solidFill>
          </p:grpSpPr>
          <p:sp>
            <p:nvSpPr>
              <p:cNvPr id="571" name="Овал 570">
                <a:extLst>
                  <a:ext uri="{FF2B5EF4-FFF2-40B4-BE49-F238E27FC236}">
                    <a16:creationId xmlns:a16="http://schemas.microsoft.com/office/drawing/2014/main" id="{AED79919-CFC6-4121-890C-EB2DBAB99FE6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2" name="Овал 571">
                <a:extLst>
                  <a:ext uri="{FF2B5EF4-FFF2-40B4-BE49-F238E27FC236}">
                    <a16:creationId xmlns:a16="http://schemas.microsoft.com/office/drawing/2014/main" id="{C8C2A3BE-EA1A-4EB4-811A-43F664E6A99F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3" name="Овал 572">
                <a:extLst>
                  <a:ext uri="{FF2B5EF4-FFF2-40B4-BE49-F238E27FC236}">
                    <a16:creationId xmlns:a16="http://schemas.microsoft.com/office/drawing/2014/main" id="{D40E2B5B-B2F8-47DA-A472-2B200875056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4" name="Овал 573">
                <a:extLst>
                  <a:ext uri="{FF2B5EF4-FFF2-40B4-BE49-F238E27FC236}">
                    <a16:creationId xmlns:a16="http://schemas.microsoft.com/office/drawing/2014/main" id="{F0B9ED63-E731-47AB-9C21-19D8F2A557D3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75" name="Овал 574">
                <a:extLst>
                  <a:ext uri="{FF2B5EF4-FFF2-40B4-BE49-F238E27FC236}">
                    <a16:creationId xmlns:a16="http://schemas.microsoft.com/office/drawing/2014/main" id="{AA0D24F1-B584-4025-A587-D9BD5B5E6628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570" name="Овал 569">
              <a:extLst>
                <a:ext uri="{FF2B5EF4-FFF2-40B4-BE49-F238E27FC236}">
                  <a16:creationId xmlns:a16="http://schemas.microsoft.com/office/drawing/2014/main" id="{F00FD267-A0EF-4E16-98CF-83A3404A0048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76" name="Прямая соединительная линия 575">
            <a:extLst>
              <a:ext uri="{FF2B5EF4-FFF2-40B4-BE49-F238E27FC236}">
                <a16:creationId xmlns:a16="http://schemas.microsoft.com/office/drawing/2014/main" id="{072F1220-8D68-4091-99CD-75C901D042B6}"/>
              </a:ext>
            </a:extLst>
          </p:cNvPr>
          <p:cNvCxnSpPr>
            <a:stCxn id="557" idx="6"/>
            <a:endCxn id="570" idx="2"/>
          </p:cNvCxnSpPr>
          <p:nvPr/>
        </p:nvCxnSpPr>
        <p:spPr>
          <a:xfrm>
            <a:off x="838299" y="3882797"/>
            <a:ext cx="454629" cy="218912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Прямая соединительная линия 576">
            <a:extLst>
              <a:ext uri="{FF2B5EF4-FFF2-40B4-BE49-F238E27FC236}">
                <a16:creationId xmlns:a16="http://schemas.microsoft.com/office/drawing/2014/main" id="{159E5A5E-6045-41D7-9C61-EDC3030905B2}"/>
              </a:ext>
            </a:extLst>
          </p:cNvPr>
          <p:cNvCxnSpPr>
            <a:stCxn id="570" idx="2"/>
            <a:endCxn id="558" idx="6"/>
          </p:cNvCxnSpPr>
          <p:nvPr/>
        </p:nvCxnSpPr>
        <p:spPr>
          <a:xfrm flipH="1" flipV="1">
            <a:off x="838299" y="4287476"/>
            <a:ext cx="454629" cy="178444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Прямая соединительная линия 577">
            <a:extLst>
              <a:ext uri="{FF2B5EF4-FFF2-40B4-BE49-F238E27FC236}">
                <a16:creationId xmlns:a16="http://schemas.microsoft.com/office/drawing/2014/main" id="{F9403E0B-FE2D-4726-9CE2-B8CE01D0F87D}"/>
              </a:ext>
            </a:extLst>
          </p:cNvPr>
          <p:cNvCxnSpPr>
            <a:stCxn id="570" idx="2"/>
            <a:endCxn id="559" idx="6"/>
          </p:cNvCxnSpPr>
          <p:nvPr/>
        </p:nvCxnSpPr>
        <p:spPr>
          <a:xfrm flipH="1" flipV="1">
            <a:off x="838299" y="4673218"/>
            <a:ext cx="454629" cy="13987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единительная линия 578">
            <a:extLst>
              <a:ext uri="{FF2B5EF4-FFF2-40B4-BE49-F238E27FC236}">
                <a16:creationId xmlns:a16="http://schemas.microsoft.com/office/drawing/2014/main" id="{386CE659-B633-47C1-B058-2EE96E87EE9B}"/>
              </a:ext>
            </a:extLst>
          </p:cNvPr>
          <p:cNvCxnSpPr>
            <a:stCxn id="570" idx="2"/>
            <a:endCxn id="560" idx="6"/>
          </p:cNvCxnSpPr>
          <p:nvPr/>
        </p:nvCxnSpPr>
        <p:spPr>
          <a:xfrm flipH="1" flipV="1">
            <a:off x="838299" y="5077901"/>
            <a:ext cx="454629" cy="994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Прямая соединительная линия 579">
            <a:extLst>
              <a:ext uri="{FF2B5EF4-FFF2-40B4-BE49-F238E27FC236}">
                <a16:creationId xmlns:a16="http://schemas.microsoft.com/office/drawing/2014/main" id="{9A0DEC31-79B9-46E3-801E-3308DDF31191}"/>
              </a:ext>
            </a:extLst>
          </p:cNvPr>
          <p:cNvCxnSpPr>
            <a:stCxn id="570" idx="2"/>
            <a:endCxn id="561" idx="6"/>
          </p:cNvCxnSpPr>
          <p:nvPr/>
        </p:nvCxnSpPr>
        <p:spPr>
          <a:xfrm flipH="1" flipV="1">
            <a:off x="838299" y="5473724"/>
            <a:ext cx="454629" cy="59819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Прямая соединительная линия 580">
            <a:extLst>
              <a:ext uri="{FF2B5EF4-FFF2-40B4-BE49-F238E27FC236}">
                <a16:creationId xmlns:a16="http://schemas.microsoft.com/office/drawing/2014/main" id="{C9CEAAC2-1E72-4E27-BB1C-86924EF209C3}"/>
              </a:ext>
            </a:extLst>
          </p:cNvPr>
          <p:cNvCxnSpPr>
            <a:stCxn id="570" idx="2"/>
            <a:endCxn id="562" idx="6"/>
          </p:cNvCxnSpPr>
          <p:nvPr/>
        </p:nvCxnSpPr>
        <p:spPr>
          <a:xfrm flipH="1" flipV="1">
            <a:off x="838296" y="5874983"/>
            <a:ext cx="454630" cy="1969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Прямая соединительная линия 581">
            <a:extLst>
              <a:ext uri="{FF2B5EF4-FFF2-40B4-BE49-F238E27FC236}">
                <a16:creationId xmlns:a16="http://schemas.microsoft.com/office/drawing/2014/main" id="{C974AB59-C4F4-449F-8B99-C0B379CF3732}"/>
              </a:ext>
            </a:extLst>
          </p:cNvPr>
          <p:cNvCxnSpPr>
            <a:stCxn id="570" idx="2"/>
            <a:endCxn id="556" idx="6"/>
          </p:cNvCxnSpPr>
          <p:nvPr/>
        </p:nvCxnSpPr>
        <p:spPr>
          <a:xfrm flipH="1">
            <a:off x="838296" y="6071920"/>
            <a:ext cx="454630" cy="1884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единительная линия 582">
            <a:extLst>
              <a:ext uri="{FF2B5EF4-FFF2-40B4-BE49-F238E27FC236}">
                <a16:creationId xmlns:a16="http://schemas.microsoft.com/office/drawing/2014/main" id="{C0F24907-D753-4EF9-A0B9-7A96A085022F}"/>
              </a:ext>
            </a:extLst>
          </p:cNvPr>
          <p:cNvCxnSpPr>
            <a:stCxn id="570" idx="6"/>
            <a:endCxn id="550" idx="2"/>
          </p:cNvCxnSpPr>
          <p:nvPr/>
        </p:nvCxnSpPr>
        <p:spPr>
          <a:xfrm flipV="1">
            <a:off x="1603341" y="4256228"/>
            <a:ext cx="412795" cy="181569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>
            <a:extLst>
              <a:ext uri="{FF2B5EF4-FFF2-40B4-BE49-F238E27FC236}">
                <a16:creationId xmlns:a16="http://schemas.microsoft.com/office/drawing/2014/main" id="{08BECC64-FBCD-4F6A-B5B8-BDD0D3F9F7F5}"/>
              </a:ext>
            </a:extLst>
          </p:cNvPr>
          <p:cNvCxnSpPr>
            <a:stCxn id="551" idx="2"/>
            <a:endCxn id="570" idx="6"/>
          </p:cNvCxnSpPr>
          <p:nvPr/>
        </p:nvCxnSpPr>
        <p:spPr>
          <a:xfrm flipH="1">
            <a:off x="1603341" y="4654595"/>
            <a:ext cx="412795" cy="141732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>
            <a:extLst>
              <a:ext uri="{FF2B5EF4-FFF2-40B4-BE49-F238E27FC236}">
                <a16:creationId xmlns:a16="http://schemas.microsoft.com/office/drawing/2014/main" id="{6A63AC45-E8E2-4060-9D1D-A4474169E73B}"/>
              </a:ext>
            </a:extLst>
          </p:cNvPr>
          <p:cNvCxnSpPr>
            <a:stCxn id="552" idx="2"/>
            <a:endCxn id="570" idx="6"/>
          </p:cNvCxnSpPr>
          <p:nvPr/>
        </p:nvCxnSpPr>
        <p:spPr>
          <a:xfrm flipH="1">
            <a:off x="1603341" y="5052963"/>
            <a:ext cx="412795" cy="10189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Прямая соединительная линия 585">
            <a:extLst>
              <a:ext uri="{FF2B5EF4-FFF2-40B4-BE49-F238E27FC236}">
                <a16:creationId xmlns:a16="http://schemas.microsoft.com/office/drawing/2014/main" id="{9116DE35-1A80-4271-9C7E-59058408E08D}"/>
              </a:ext>
            </a:extLst>
          </p:cNvPr>
          <p:cNvCxnSpPr>
            <a:stCxn id="553" idx="2"/>
            <a:endCxn id="570" idx="6"/>
          </p:cNvCxnSpPr>
          <p:nvPr/>
        </p:nvCxnSpPr>
        <p:spPr>
          <a:xfrm flipH="1">
            <a:off x="1603341" y="5451330"/>
            <a:ext cx="412795" cy="62059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TextBox 586">
            <a:extLst>
              <a:ext uri="{FF2B5EF4-FFF2-40B4-BE49-F238E27FC236}">
                <a16:creationId xmlns:a16="http://schemas.microsoft.com/office/drawing/2014/main" id="{ADA6E59A-E087-426A-8C65-771D8427B3F0}"/>
              </a:ext>
            </a:extLst>
          </p:cNvPr>
          <p:cNvSpPr txBox="1"/>
          <p:nvPr/>
        </p:nvSpPr>
        <p:spPr>
          <a:xfrm>
            <a:off x="2689158" y="14939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8" name="TextBox 587">
            <a:extLst>
              <a:ext uri="{FF2B5EF4-FFF2-40B4-BE49-F238E27FC236}">
                <a16:creationId xmlns:a16="http://schemas.microsoft.com/office/drawing/2014/main" id="{F92ED3B0-01B4-448D-ACA5-B745E4701D74}"/>
              </a:ext>
            </a:extLst>
          </p:cNvPr>
          <p:cNvSpPr txBox="1"/>
          <p:nvPr/>
        </p:nvSpPr>
        <p:spPr>
          <a:xfrm>
            <a:off x="6248428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3</a:t>
            </a:r>
          </a:p>
        </p:txBody>
      </p:sp>
      <p:sp>
        <p:nvSpPr>
          <p:cNvPr id="589" name="TextBox 588">
            <a:extLst>
              <a:ext uri="{FF2B5EF4-FFF2-40B4-BE49-F238E27FC236}">
                <a16:creationId xmlns:a16="http://schemas.microsoft.com/office/drawing/2014/main" id="{297E3BBA-6CD6-4676-B575-73B33251B10A}"/>
              </a:ext>
            </a:extLst>
          </p:cNvPr>
          <p:cNvSpPr txBox="1"/>
          <p:nvPr/>
        </p:nvSpPr>
        <p:spPr>
          <a:xfrm>
            <a:off x="5903916" y="6271513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y76</a:t>
            </a:r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5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3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CC9900"/>
                </a:solidFill>
                <a:latin typeface="Trebuchet MS" panose="020B0603020202020204" pitchFamily="34" charset="0"/>
              </a:rPr>
              <a:t>dmnc 0,</a:t>
            </a:r>
            <a:r>
              <a:rPr lang="ru-RU" b="1">
                <a:solidFill>
                  <a:srgbClr val="CC9900"/>
                </a:solidFill>
                <a:latin typeface="Trebuchet MS" panose="020B0603020202020204" pitchFamily="34" charset="0"/>
              </a:rPr>
              <a:t>3</a:t>
            </a:r>
          </a:p>
        </p:txBody>
      </p:sp>
      <p:cxnSp>
        <p:nvCxnSpPr>
          <p:cNvPr id="387" name="Прямая соединительная линия 386">
            <a:extLst>
              <a:ext uri="{FF2B5EF4-FFF2-40B4-BE49-F238E27FC236}">
                <a16:creationId xmlns:a16="http://schemas.microsoft.com/office/drawing/2014/main" id="{43602974-28FB-46A5-A6D0-8A709A40C9FD}"/>
              </a:ext>
            </a:extLst>
          </p:cNvPr>
          <p:cNvCxnSpPr>
            <a:cxnSpLocks/>
            <a:stCxn id="550" idx="6"/>
            <a:endCxn id="404" idx="2"/>
          </p:cNvCxnSpPr>
          <p:nvPr/>
        </p:nvCxnSpPr>
        <p:spPr>
          <a:xfrm>
            <a:off x="2326551" y="4256228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B4FC8729-B068-443E-9EA0-E15F7B967928}"/>
              </a:ext>
            </a:extLst>
          </p:cNvPr>
          <p:cNvCxnSpPr>
            <a:cxnSpLocks/>
            <a:stCxn id="550" idx="6"/>
            <a:endCxn id="405" idx="2"/>
          </p:cNvCxnSpPr>
          <p:nvPr/>
        </p:nvCxnSpPr>
        <p:spPr>
          <a:xfrm>
            <a:off x="2326551" y="4256228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74BFEB4A-74E6-40C5-8BCB-FE9A385A881D}"/>
              </a:ext>
            </a:extLst>
          </p:cNvPr>
          <p:cNvCxnSpPr>
            <a:cxnSpLocks/>
            <a:stCxn id="550" idx="6"/>
            <a:endCxn id="406" idx="2"/>
          </p:cNvCxnSpPr>
          <p:nvPr/>
        </p:nvCxnSpPr>
        <p:spPr>
          <a:xfrm>
            <a:off x="2326551" y="4256228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>
            <a:extLst>
              <a:ext uri="{FF2B5EF4-FFF2-40B4-BE49-F238E27FC236}">
                <a16:creationId xmlns:a16="http://schemas.microsoft.com/office/drawing/2014/main" id="{C990B737-34F0-4F78-B83F-1BDAEAB6A49C}"/>
              </a:ext>
            </a:extLst>
          </p:cNvPr>
          <p:cNvCxnSpPr>
            <a:cxnSpLocks/>
            <a:stCxn id="550" idx="6"/>
            <a:endCxn id="407" idx="2"/>
          </p:cNvCxnSpPr>
          <p:nvPr/>
        </p:nvCxnSpPr>
        <p:spPr>
          <a:xfrm>
            <a:off x="2326551" y="4256228"/>
            <a:ext cx="418087" cy="14166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>
            <a:extLst>
              <a:ext uri="{FF2B5EF4-FFF2-40B4-BE49-F238E27FC236}">
                <a16:creationId xmlns:a16="http://schemas.microsoft.com/office/drawing/2014/main" id="{2881DD86-1881-4125-B19C-8037E2EDB11A}"/>
              </a:ext>
            </a:extLst>
          </p:cNvPr>
          <p:cNvCxnSpPr>
            <a:cxnSpLocks/>
            <a:stCxn id="551" idx="6"/>
            <a:endCxn id="404" idx="2"/>
          </p:cNvCxnSpPr>
          <p:nvPr/>
        </p:nvCxnSpPr>
        <p:spPr>
          <a:xfrm flipV="1">
            <a:off x="2326551" y="4477813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я соединительная линия 391">
            <a:extLst>
              <a:ext uri="{FF2B5EF4-FFF2-40B4-BE49-F238E27FC236}">
                <a16:creationId xmlns:a16="http://schemas.microsoft.com/office/drawing/2014/main" id="{757C04ED-2230-4ED6-AA60-2BD46F101BB9}"/>
              </a:ext>
            </a:extLst>
          </p:cNvPr>
          <p:cNvCxnSpPr>
            <a:cxnSpLocks/>
            <a:stCxn id="551" idx="6"/>
            <a:endCxn id="405" idx="2"/>
          </p:cNvCxnSpPr>
          <p:nvPr/>
        </p:nvCxnSpPr>
        <p:spPr>
          <a:xfrm>
            <a:off x="2326551" y="4654595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Прямая соединительная линия 392">
            <a:extLst>
              <a:ext uri="{FF2B5EF4-FFF2-40B4-BE49-F238E27FC236}">
                <a16:creationId xmlns:a16="http://schemas.microsoft.com/office/drawing/2014/main" id="{609CC907-D15B-433F-948B-C63F11DBBBA2}"/>
              </a:ext>
            </a:extLst>
          </p:cNvPr>
          <p:cNvCxnSpPr>
            <a:cxnSpLocks/>
            <a:stCxn id="551" idx="6"/>
            <a:endCxn id="406" idx="2"/>
          </p:cNvCxnSpPr>
          <p:nvPr/>
        </p:nvCxnSpPr>
        <p:spPr>
          <a:xfrm>
            <a:off x="2326551" y="4654595"/>
            <a:ext cx="418087" cy="61995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>
            <a:extLst>
              <a:ext uri="{FF2B5EF4-FFF2-40B4-BE49-F238E27FC236}">
                <a16:creationId xmlns:a16="http://schemas.microsoft.com/office/drawing/2014/main" id="{A89AAE9A-187C-420B-BB8C-749710ACBAAC}"/>
              </a:ext>
            </a:extLst>
          </p:cNvPr>
          <p:cNvCxnSpPr>
            <a:cxnSpLocks/>
            <a:stCxn id="551" idx="6"/>
            <a:endCxn id="407" idx="2"/>
          </p:cNvCxnSpPr>
          <p:nvPr/>
        </p:nvCxnSpPr>
        <p:spPr>
          <a:xfrm>
            <a:off x="2326551" y="4654595"/>
            <a:ext cx="418087" cy="101832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88CA0EC-FE33-43AE-94A6-92EB0163533D}"/>
              </a:ext>
            </a:extLst>
          </p:cNvPr>
          <p:cNvCxnSpPr>
            <a:cxnSpLocks/>
            <a:stCxn id="552" idx="6"/>
            <a:endCxn id="404" idx="2"/>
          </p:cNvCxnSpPr>
          <p:nvPr/>
        </p:nvCxnSpPr>
        <p:spPr>
          <a:xfrm flipV="1">
            <a:off x="2326551" y="4477813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1FED3971-87A6-4B20-BA61-6C9B4E2ED87A}"/>
              </a:ext>
            </a:extLst>
          </p:cNvPr>
          <p:cNvCxnSpPr>
            <a:cxnSpLocks/>
            <a:stCxn id="552" idx="6"/>
            <a:endCxn id="405" idx="2"/>
          </p:cNvCxnSpPr>
          <p:nvPr/>
        </p:nvCxnSpPr>
        <p:spPr>
          <a:xfrm flipV="1">
            <a:off x="2326551" y="4876180"/>
            <a:ext cx="418087" cy="1767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D2776E08-5E73-471D-B82F-5D73A53E04F8}"/>
              </a:ext>
            </a:extLst>
          </p:cNvPr>
          <p:cNvCxnSpPr>
            <a:cxnSpLocks/>
            <a:stCxn id="552" idx="6"/>
            <a:endCxn id="406" idx="2"/>
          </p:cNvCxnSpPr>
          <p:nvPr/>
        </p:nvCxnSpPr>
        <p:spPr>
          <a:xfrm>
            <a:off x="2326551" y="5052963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>
            <a:extLst>
              <a:ext uri="{FF2B5EF4-FFF2-40B4-BE49-F238E27FC236}">
                <a16:creationId xmlns:a16="http://schemas.microsoft.com/office/drawing/2014/main" id="{2C6EB456-5A40-4263-972C-480AB4C62558}"/>
              </a:ext>
            </a:extLst>
          </p:cNvPr>
          <p:cNvCxnSpPr>
            <a:cxnSpLocks/>
            <a:stCxn id="552" idx="6"/>
            <a:endCxn id="407" idx="2"/>
          </p:cNvCxnSpPr>
          <p:nvPr/>
        </p:nvCxnSpPr>
        <p:spPr>
          <a:xfrm>
            <a:off x="2326551" y="5052963"/>
            <a:ext cx="418087" cy="61995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Прямая соединительная линия 398">
            <a:extLst>
              <a:ext uri="{FF2B5EF4-FFF2-40B4-BE49-F238E27FC236}">
                <a16:creationId xmlns:a16="http://schemas.microsoft.com/office/drawing/2014/main" id="{36DEC7FC-1D4D-41F4-BB2C-D7FBE22D0995}"/>
              </a:ext>
            </a:extLst>
          </p:cNvPr>
          <p:cNvCxnSpPr>
            <a:cxnSpLocks/>
            <a:stCxn id="553" idx="6"/>
            <a:endCxn id="404" idx="2"/>
          </p:cNvCxnSpPr>
          <p:nvPr/>
        </p:nvCxnSpPr>
        <p:spPr>
          <a:xfrm flipV="1">
            <a:off x="2326551" y="4477813"/>
            <a:ext cx="418087" cy="97351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единительная линия 399">
            <a:extLst>
              <a:ext uri="{FF2B5EF4-FFF2-40B4-BE49-F238E27FC236}">
                <a16:creationId xmlns:a16="http://schemas.microsoft.com/office/drawing/2014/main" id="{D0712F37-560D-4044-B467-059C4C64D376}"/>
              </a:ext>
            </a:extLst>
          </p:cNvPr>
          <p:cNvCxnSpPr>
            <a:cxnSpLocks/>
            <a:stCxn id="553" idx="6"/>
            <a:endCxn id="405" idx="2"/>
          </p:cNvCxnSpPr>
          <p:nvPr/>
        </p:nvCxnSpPr>
        <p:spPr>
          <a:xfrm flipV="1">
            <a:off x="2326551" y="4876180"/>
            <a:ext cx="418087" cy="57515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единительная линия 400">
            <a:extLst>
              <a:ext uri="{FF2B5EF4-FFF2-40B4-BE49-F238E27FC236}">
                <a16:creationId xmlns:a16="http://schemas.microsoft.com/office/drawing/2014/main" id="{3273FAF3-3EE4-4F5E-BFAF-A191F634E269}"/>
              </a:ext>
            </a:extLst>
          </p:cNvPr>
          <p:cNvCxnSpPr>
            <a:cxnSpLocks/>
            <a:stCxn id="553" idx="6"/>
            <a:endCxn id="406" idx="2"/>
          </p:cNvCxnSpPr>
          <p:nvPr/>
        </p:nvCxnSpPr>
        <p:spPr>
          <a:xfrm flipV="1">
            <a:off x="2326551" y="5274548"/>
            <a:ext cx="418087" cy="17678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единительная линия 401">
            <a:extLst>
              <a:ext uri="{FF2B5EF4-FFF2-40B4-BE49-F238E27FC236}">
                <a16:creationId xmlns:a16="http://schemas.microsoft.com/office/drawing/2014/main" id="{78A05ECC-245D-4841-A61B-1EE7477B37F3}"/>
              </a:ext>
            </a:extLst>
          </p:cNvPr>
          <p:cNvCxnSpPr>
            <a:cxnSpLocks/>
            <a:stCxn id="553" idx="6"/>
            <a:endCxn id="407" idx="2"/>
          </p:cNvCxnSpPr>
          <p:nvPr/>
        </p:nvCxnSpPr>
        <p:spPr>
          <a:xfrm>
            <a:off x="2326551" y="5451330"/>
            <a:ext cx="418087" cy="22158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3" name="Группа 402">
            <a:extLst>
              <a:ext uri="{FF2B5EF4-FFF2-40B4-BE49-F238E27FC236}">
                <a16:creationId xmlns:a16="http://schemas.microsoft.com/office/drawing/2014/main" id="{BEAA8D98-8B81-4F15-96F3-E07C88AA15F9}"/>
              </a:ext>
            </a:extLst>
          </p:cNvPr>
          <p:cNvGrpSpPr/>
          <p:nvPr/>
        </p:nvGrpSpPr>
        <p:grpSpPr>
          <a:xfrm>
            <a:off x="2744638" y="4322605"/>
            <a:ext cx="310415" cy="1505518"/>
            <a:chOff x="632036" y="1211773"/>
            <a:chExt cx="443883" cy="2152836"/>
          </a:xfrm>
          <a:solidFill>
            <a:srgbClr val="3333FF"/>
          </a:solidFill>
        </p:grpSpPr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B364236C-EF46-431A-B12E-7E78ECD186A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251EC511-FD63-488D-BA13-15847D1101AD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6" name="Овал 405">
              <a:extLst>
                <a:ext uri="{FF2B5EF4-FFF2-40B4-BE49-F238E27FC236}">
                  <a16:creationId xmlns:a16="http://schemas.microsoft.com/office/drawing/2014/main" id="{41FF1B45-5774-4257-955A-5AAD65C324B3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36DBDD80-698D-49FC-9697-679DC606127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52" name="Группа 51">
            <a:extLst>
              <a:ext uri="{FF2B5EF4-FFF2-40B4-BE49-F238E27FC236}">
                <a16:creationId xmlns:a16="http://schemas.microsoft.com/office/drawing/2014/main" id="{6A1AB94B-DD79-4675-812C-6B4B187F0438}"/>
              </a:ext>
            </a:extLst>
          </p:cNvPr>
          <p:cNvGrpSpPr/>
          <p:nvPr/>
        </p:nvGrpSpPr>
        <p:grpSpPr>
          <a:xfrm>
            <a:off x="2016136" y="4101020"/>
            <a:ext cx="313296" cy="1883340"/>
            <a:chOff x="2219336" y="4101020"/>
            <a:chExt cx="313296" cy="1883340"/>
          </a:xfrm>
        </p:grpSpPr>
        <p:grpSp>
          <p:nvGrpSpPr>
            <p:cNvPr id="549" name="Группа 548">
              <a:extLst>
                <a:ext uri="{FF2B5EF4-FFF2-40B4-BE49-F238E27FC236}">
                  <a16:creationId xmlns:a16="http://schemas.microsoft.com/office/drawing/2014/main" id="{1422E58D-5F97-486B-8219-1581EC338095}"/>
                </a:ext>
              </a:extLst>
            </p:cNvPr>
            <p:cNvGrpSpPr/>
            <p:nvPr/>
          </p:nvGrpSpPr>
          <p:grpSpPr>
            <a:xfrm>
              <a:off x="2219336" y="4101020"/>
              <a:ext cx="310415" cy="1505518"/>
              <a:chOff x="632036" y="1211773"/>
              <a:chExt cx="443883" cy="2152836"/>
            </a:xfrm>
            <a:solidFill>
              <a:srgbClr val="3333FF"/>
            </a:solidFill>
          </p:grpSpPr>
          <p:sp>
            <p:nvSpPr>
              <p:cNvPr id="550" name="Овал 549">
                <a:extLst>
                  <a:ext uri="{FF2B5EF4-FFF2-40B4-BE49-F238E27FC236}">
                    <a16:creationId xmlns:a16="http://schemas.microsoft.com/office/drawing/2014/main" id="{B5CBDFB9-F77B-400A-B5DE-9E2DFEBFC313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1" name="Овал 550">
                <a:extLst>
                  <a:ext uri="{FF2B5EF4-FFF2-40B4-BE49-F238E27FC236}">
                    <a16:creationId xmlns:a16="http://schemas.microsoft.com/office/drawing/2014/main" id="{7D17630E-7B48-4D0A-8E2E-70FE720431B8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2" name="Овал 551">
                <a:extLst>
                  <a:ext uri="{FF2B5EF4-FFF2-40B4-BE49-F238E27FC236}">
                    <a16:creationId xmlns:a16="http://schemas.microsoft.com/office/drawing/2014/main" id="{8FED9F2E-A58B-444C-9817-B04F342ADF7D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553" name="Овал 552">
                <a:extLst>
                  <a:ext uri="{FF2B5EF4-FFF2-40B4-BE49-F238E27FC236}">
                    <a16:creationId xmlns:a16="http://schemas.microsoft.com/office/drawing/2014/main" id="{B56958F5-8E3B-4E63-BC25-3A3A7B75EF82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483" name="Овал 482">
              <a:extLst>
                <a:ext uri="{FF2B5EF4-FFF2-40B4-BE49-F238E27FC236}">
                  <a16:creationId xmlns:a16="http://schemas.microsoft.com/office/drawing/2014/main" id="{3F26C635-D9F2-43C6-9181-B5C83FFA308B}"/>
                </a:ext>
              </a:extLst>
            </p:cNvPr>
            <p:cNvSpPr/>
            <p:nvPr/>
          </p:nvSpPr>
          <p:spPr>
            <a:xfrm>
              <a:off x="2222217" y="567394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DA34658A-5A4D-4162-9A26-412D647D2939}"/>
              </a:ext>
            </a:extLst>
          </p:cNvPr>
          <p:cNvCxnSpPr>
            <a:stCxn id="404" idx="2"/>
            <a:endCxn id="483" idx="6"/>
          </p:cNvCxnSpPr>
          <p:nvPr/>
        </p:nvCxnSpPr>
        <p:spPr>
          <a:xfrm flipH="1">
            <a:off x="2329432" y="4477813"/>
            <a:ext cx="415206" cy="135133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DFE35CD5-CF14-4AA0-8AE5-E18E49457998}"/>
              </a:ext>
            </a:extLst>
          </p:cNvPr>
          <p:cNvCxnSpPr>
            <a:stCxn id="405" idx="2"/>
            <a:endCxn id="483" idx="6"/>
          </p:cNvCxnSpPr>
          <p:nvPr/>
        </p:nvCxnSpPr>
        <p:spPr>
          <a:xfrm flipH="1">
            <a:off x="2329432" y="4876180"/>
            <a:ext cx="415206" cy="95297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81D72CC2-E90E-4AB7-BADF-5722F2690746}"/>
              </a:ext>
            </a:extLst>
          </p:cNvPr>
          <p:cNvCxnSpPr>
            <a:stCxn id="406" idx="2"/>
            <a:endCxn id="483" idx="6"/>
          </p:cNvCxnSpPr>
          <p:nvPr/>
        </p:nvCxnSpPr>
        <p:spPr>
          <a:xfrm flipH="1">
            <a:off x="2329432" y="5274548"/>
            <a:ext cx="415206" cy="55460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B77445BA-7B31-415E-A008-371BD5E47246}"/>
              </a:ext>
            </a:extLst>
          </p:cNvPr>
          <p:cNvCxnSpPr>
            <a:stCxn id="407" idx="2"/>
            <a:endCxn id="483" idx="6"/>
          </p:cNvCxnSpPr>
          <p:nvPr/>
        </p:nvCxnSpPr>
        <p:spPr>
          <a:xfrm flipH="1">
            <a:off x="2329432" y="5672915"/>
            <a:ext cx="415206" cy="1562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7ADDE6BA-061B-4398-9E20-682941CF70BE}"/>
              </a:ext>
            </a:extLst>
          </p:cNvPr>
          <p:cNvCxnSpPr>
            <a:stCxn id="571" idx="6"/>
            <a:endCxn id="483" idx="2"/>
          </p:cNvCxnSpPr>
          <p:nvPr/>
        </p:nvCxnSpPr>
        <p:spPr>
          <a:xfrm>
            <a:off x="1600696" y="4083879"/>
            <a:ext cx="418321" cy="17452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единительная линия 127">
            <a:extLst>
              <a:ext uri="{FF2B5EF4-FFF2-40B4-BE49-F238E27FC236}">
                <a16:creationId xmlns:a16="http://schemas.microsoft.com/office/drawing/2014/main" id="{0D099D0F-96DA-4E3F-A0AD-BFB70699901A}"/>
              </a:ext>
            </a:extLst>
          </p:cNvPr>
          <p:cNvCxnSpPr>
            <a:stCxn id="572" idx="6"/>
            <a:endCxn id="483" idx="2"/>
          </p:cNvCxnSpPr>
          <p:nvPr/>
        </p:nvCxnSpPr>
        <p:spPr>
          <a:xfrm>
            <a:off x="1600696" y="4482247"/>
            <a:ext cx="418321" cy="13469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единительная линия 129">
            <a:extLst>
              <a:ext uri="{FF2B5EF4-FFF2-40B4-BE49-F238E27FC236}">
                <a16:creationId xmlns:a16="http://schemas.microsoft.com/office/drawing/2014/main" id="{BBCB8F71-D404-482E-A7DE-F3A28255475F}"/>
              </a:ext>
            </a:extLst>
          </p:cNvPr>
          <p:cNvCxnSpPr>
            <a:stCxn id="573" idx="6"/>
            <a:endCxn id="483" idx="2"/>
          </p:cNvCxnSpPr>
          <p:nvPr/>
        </p:nvCxnSpPr>
        <p:spPr>
          <a:xfrm>
            <a:off x="1600696" y="4880614"/>
            <a:ext cx="418321" cy="9485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единительная линия 131">
            <a:extLst>
              <a:ext uri="{FF2B5EF4-FFF2-40B4-BE49-F238E27FC236}">
                <a16:creationId xmlns:a16="http://schemas.microsoft.com/office/drawing/2014/main" id="{950A810B-EA1D-4A3A-8FE2-AFD98B32F3CE}"/>
              </a:ext>
            </a:extLst>
          </p:cNvPr>
          <p:cNvCxnSpPr>
            <a:stCxn id="574" idx="6"/>
            <a:endCxn id="483" idx="2"/>
          </p:cNvCxnSpPr>
          <p:nvPr/>
        </p:nvCxnSpPr>
        <p:spPr>
          <a:xfrm>
            <a:off x="1600696" y="5278982"/>
            <a:ext cx="418321" cy="5501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единительная линия 133">
            <a:extLst>
              <a:ext uri="{FF2B5EF4-FFF2-40B4-BE49-F238E27FC236}">
                <a16:creationId xmlns:a16="http://schemas.microsoft.com/office/drawing/2014/main" id="{40A0749E-3102-4FA3-ABF2-2F81B7298DB4}"/>
              </a:ext>
            </a:extLst>
          </p:cNvPr>
          <p:cNvCxnSpPr>
            <a:stCxn id="575" idx="6"/>
            <a:endCxn id="483" idx="2"/>
          </p:cNvCxnSpPr>
          <p:nvPr/>
        </p:nvCxnSpPr>
        <p:spPr>
          <a:xfrm>
            <a:off x="1600696" y="5677349"/>
            <a:ext cx="418321" cy="1518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единительная линия 135">
            <a:extLst>
              <a:ext uri="{FF2B5EF4-FFF2-40B4-BE49-F238E27FC236}">
                <a16:creationId xmlns:a16="http://schemas.microsoft.com/office/drawing/2014/main" id="{D46D2146-56C2-4C53-A102-72C2D65AE459}"/>
              </a:ext>
            </a:extLst>
          </p:cNvPr>
          <p:cNvCxnSpPr>
            <a:stCxn id="570" idx="6"/>
            <a:endCxn id="483" idx="2"/>
          </p:cNvCxnSpPr>
          <p:nvPr/>
        </p:nvCxnSpPr>
        <p:spPr>
          <a:xfrm flipV="1">
            <a:off x="1603341" y="5829152"/>
            <a:ext cx="415676" cy="2427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TextBox 592">
            <a:extLst>
              <a:ext uri="{FF2B5EF4-FFF2-40B4-BE49-F238E27FC236}">
                <a16:creationId xmlns:a16="http://schemas.microsoft.com/office/drawing/2014/main" id="{71F67EB3-EA40-4EF4-BDBF-0651962C0795}"/>
              </a:ext>
            </a:extLst>
          </p:cNvPr>
          <p:cNvSpPr txBox="1"/>
          <p:nvPr/>
        </p:nvSpPr>
        <p:spPr>
          <a:xfrm>
            <a:off x="344906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b="1">
                <a:latin typeface="Trebuchet MS" panose="020B0603020202020204" pitchFamily="34" charset="0"/>
              </a:rPr>
              <a:t>4</a:t>
            </a:r>
          </a:p>
        </p:txBody>
      </p:sp>
      <p:grpSp>
        <p:nvGrpSpPr>
          <p:cNvPr id="594" name="Группа 593">
            <a:extLst>
              <a:ext uri="{FF2B5EF4-FFF2-40B4-BE49-F238E27FC236}">
                <a16:creationId xmlns:a16="http://schemas.microsoft.com/office/drawing/2014/main" id="{3B747D94-4A74-42B4-9913-09BC34202C22}"/>
              </a:ext>
            </a:extLst>
          </p:cNvPr>
          <p:cNvGrpSpPr/>
          <p:nvPr/>
        </p:nvGrpSpPr>
        <p:grpSpPr>
          <a:xfrm>
            <a:off x="6311163" y="1542909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595" name="Овал 594">
              <a:extLst>
                <a:ext uri="{FF2B5EF4-FFF2-40B4-BE49-F238E27FC236}">
                  <a16:creationId xmlns:a16="http://schemas.microsoft.com/office/drawing/2014/main" id="{A708E180-A82D-4229-B7DD-0581385DCD3A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6" name="Овал 595">
              <a:extLst>
                <a:ext uri="{FF2B5EF4-FFF2-40B4-BE49-F238E27FC236}">
                  <a16:creationId xmlns:a16="http://schemas.microsoft.com/office/drawing/2014/main" id="{89D5C7B7-158A-499B-A4E4-66F8278A832E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597" name="Овал 596">
              <a:extLst>
                <a:ext uri="{FF2B5EF4-FFF2-40B4-BE49-F238E27FC236}">
                  <a16:creationId xmlns:a16="http://schemas.microsoft.com/office/drawing/2014/main" id="{17EFC8DF-D759-4D82-8833-A400FA8B2C2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598" name="Прямая соединительная линия 597">
            <a:extLst>
              <a:ext uri="{FF2B5EF4-FFF2-40B4-BE49-F238E27FC236}">
                <a16:creationId xmlns:a16="http://schemas.microsoft.com/office/drawing/2014/main" id="{46031483-9419-415C-9CD5-154267C5A940}"/>
              </a:ext>
            </a:extLst>
          </p:cNvPr>
          <p:cNvCxnSpPr>
            <a:endCxn id="595" idx="2"/>
          </p:cNvCxnSpPr>
          <p:nvPr/>
        </p:nvCxnSpPr>
        <p:spPr>
          <a:xfrm>
            <a:off x="5846246" y="1696035"/>
            <a:ext cx="464917" cy="208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Прямая соединительная линия 598">
            <a:extLst>
              <a:ext uri="{FF2B5EF4-FFF2-40B4-BE49-F238E27FC236}">
                <a16:creationId xmlns:a16="http://schemas.microsoft.com/office/drawing/2014/main" id="{4C314162-125D-4D7E-B57E-564FFDE15A1B}"/>
              </a:ext>
            </a:extLst>
          </p:cNvPr>
          <p:cNvCxnSpPr>
            <a:endCxn id="596" idx="2"/>
          </p:cNvCxnSpPr>
          <p:nvPr/>
        </p:nvCxnSpPr>
        <p:spPr>
          <a:xfrm>
            <a:off x="5846246" y="1696035"/>
            <a:ext cx="464917" cy="40045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Прямая соединительная линия 599">
            <a:extLst>
              <a:ext uri="{FF2B5EF4-FFF2-40B4-BE49-F238E27FC236}">
                <a16:creationId xmlns:a16="http://schemas.microsoft.com/office/drawing/2014/main" id="{2A22A644-5E35-400D-ADCB-F9E02BE68F95}"/>
              </a:ext>
            </a:extLst>
          </p:cNvPr>
          <p:cNvCxnSpPr>
            <a:endCxn id="597" idx="2"/>
          </p:cNvCxnSpPr>
          <p:nvPr/>
        </p:nvCxnSpPr>
        <p:spPr>
          <a:xfrm>
            <a:off x="5846246" y="1696035"/>
            <a:ext cx="464917" cy="79881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единительная линия 600">
            <a:extLst>
              <a:ext uri="{FF2B5EF4-FFF2-40B4-BE49-F238E27FC236}">
                <a16:creationId xmlns:a16="http://schemas.microsoft.com/office/drawing/2014/main" id="{2F648F8D-C1EE-419A-9570-DE3A512ACB0B}"/>
              </a:ext>
            </a:extLst>
          </p:cNvPr>
          <p:cNvCxnSpPr>
            <a:endCxn id="595" idx="2"/>
          </p:cNvCxnSpPr>
          <p:nvPr/>
        </p:nvCxnSpPr>
        <p:spPr>
          <a:xfrm flipV="1">
            <a:off x="5846246" y="1698117"/>
            <a:ext cx="464917" cy="39628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Прямая соединительная линия 601">
            <a:extLst>
              <a:ext uri="{FF2B5EF4-FFF2-40B4-BE49-F238E27FC236}">
                <a16:creationId xmlns:a16="http://schemas.microsoft.com/office/drawing/2014/main" id="{18ED08F2-2510-4BF0-896D-BA071E32A998}"/>
              </a:ext>
            </a:extLst>
          </p:cNvPr>
          <p:cNvCxnSpPr>
            <a:endCxn id="596" idx="2"/>
          </p:cNvCxnSpPr>
          <p:nvPr/>
        </p:nvCxnSpPr>
        <p:spPr>
          <a:xfrm>
            <a:off x="5846246" y="2094403"/>
            <a:ext cx="464917" cy="208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Прямая соединительная линия 602">
            <a:extLst>
              <a:ext uri="{FF2B5EF4-FFF2-40B4-BE49-F238E27FC236}">
                <a16:creationId xmlns:a16="http://schemas.microsoft.com/office/drawing/2014/main" id="{CF31A89E-8BEE-4CEC-A966-B53B5B063858}"/>
              </a:ext>
            </a:extLst>
          </p:cNvPr>
          <p:cNvCxnSpPr>
            <a:endCxn id="597" idx="2"/>
          </p:cNvCxnSpPr>
          <p:nvPr/>
        </p:nvCxnSpPr>
        <p:spPr>
          <a:xfrm>
            <a:off x="5846246" y="2094403"/>
            <a:ext cx="464917" cy="40044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единительная линия 603">
            <a:extLst>
              <a:ext uri="{FF2B5EF4-FFF2-40B4-BE49-F238E27FC236}">
                <a16:creationId xmlns:a16="http://schemas.microsoft.com/office/drawing/2014/main" id="{D335CF1D-2A87-4FAD-B5A9-5938C671FD9E}"/>
              </a:ext>
            </a:extLst>
          </p:cNvPr>
          <p:cNvCxnSpPr>
            <a:endCxn id="595" idx="2"/>
          </p:cNvCxnSpPr>
          <p:nvPr/>
        </p:nvCxnSpPr>
        <p:spPr>
          <a:xfrm flipV="1">
            <a:off x="5846246" y="1698117"/>
            <a:ext cx="464917" cy="79465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Прямая соединительная линия 604">
            <a:extLst>
              <a:ext uri="{FF2B5EF4-FFF2-40B4-BE49-F238E27FC236}">
                <a16:creationId xmlns:a16="http://schemas.microsoft.com/office/drawing/2014/main" id="{F1DA469C-9645-4B7B-8F24-4E740EF0C9C5}"/>
              </a:ext>
            </a:extLst>
          </p:cNvPr>
          <p:cNvCxnSpPr>
            <a:stCxn id="596" idx="2"/>
          </p:cNvCxnSpPr>
          <p:nvPr/>
        </p:nvCxnSpPr>
        <p:spPr>
          <a:xfrm flipH="1">
            <a:off x="5846246" y="2096485"/>
            <a:ext cx="464917" cy="39628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Прямая соединительная линия 605">
            <a:extLst>
              <a:ext uri="{FF2B5EF4-FFF2-40B4-BE49-F238E27FC236}">
                <a16:creationId xmlns:a16="http://schemas.microsoft.com/office/drawing/2014/main" id="{2A9E99A6-6A48-411D-9C4C-C996F8ED3040}"/>
              </a:ext>
            </a:extLst>
          </p:cNvPr>
          <p:cNvCxnSpPr>
            <a:endCxn id="597" idx="2"/>
          </p:cNvCxnSpPr>
          <p:nvPr/>
        </p:nvCxnSpPr>
        <p:spPr>
          <a:xfrm>
            <a:off x="5846246" y="2492770"/>
            <a:ext cx="464917" cy="208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>
            <a:extLst>
              <a:ext uri="{FF2B5EF4-FFF2-40B4-BE49-F238E27FC236}">
                <a16:creationId xmlns:a16="http://schemas.microsoft.com/office/drawing/2014/main" id="{F5B2EF01-B6EA-4E68-976B-9ED64FE04A99}"/>
              </a:ext>
            </a:extLst>
          </p:cNvPr>
          <p:cNvSpPr/>
          <p:nvPr/>
        </p:nvSpPr>
        <p:spPr>
          <a:xfrm>
            <a:off x="1422844" y="1248876"/>
            <a:ext cx="730696" cy="1797822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92" name="Прямоугольник 591">
            <a:extLst>
              <a:ext uri="{FF2B5EF4-FFF2-40B4-BE49-F238E27FC236}">
                <a16:creationId xmlns:a16="http://schemas.microsoft.com/office/drawing/2014/main" id="{8CAEC452-C7B2-4E0C-9F9F-074357687AEE}"/>
              </a:ext>
            </a:extLst>
          </p:cNvPr>
          <p:cNvSpPr/>
          <p:nvPr/>
        </p:nvSpPr>
        <p:spPr>
          <a:xfrm>
            <a:off x="2954837" y="4171878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4" name="Прямоугольник 623">
            <a:extLst>
              <a:ext uri="{FF2B5EF4-FFF2-40B4-BE49-F238E27FC236}">
                <a16:creationId xmlns:a16="http://schemas.microsoft.com/office/drawing/2014/main" id="{DD536068-D629-42E9-9B6F-672A40F58F81}"/>
              </a:ext>
            </a:extLst>
          </p:cNvPr>
          <p:cNvSpPr/>
          <p:nvPr/>
        </p:nvSpPr>
        <p:spPr>
          <a:xfrm>
            <a:off x="9168065" y="3428558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5" name="Прямоугольник 624">
            <a:extLst>
              <a:ext uri="{FF2B5EF4-FFF2-40B4-BE49-F238E27FC236}">
                <a16:creationId xmlns:a16="http://schemas.microsoft.com/office/drawing/2014/main" id="{3F2E23AA-104F-4EE4-91C8-A846A5648CBF}"/>
              </a:ext>
            </a:extLst>
          </p:cNvPr>
          <p:cNvSpPr/>
          <p:nvPr/>
        </p:nvSpPr>
        <p:spPr>
          <a:xfrm>
            <a:off x="10194310" y="3564260"/>
            <a:ext cx="730274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6" name="Прямоугольник 625">
            <a:extLst>
              <a:ext uri="{FF2B5EF4-FFF2-40B4-BE49-F238E27FC236}">
                <a16:creationId xmlns:a16="http://schemas.microsoft.com/office/drawing/2014/main" id="{3862D7F3-C134-4C29-BFE5-D4771CC54312}"/>
              </a:ext>
            </a:extLst>
          </p:cNvPr>
          <p:cNvSpPr/>
          <p:nvPr/>
        </p:nvSpPr>
        <p:spPr>
          <a:xfrm>
            <a:off x="4314597" y="839298"/>
            <a:ext cx="70915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7" name="Прямоугольник 626">
            <a:extLst>
              <a:ext uri="{FF2B5EF4-FFF2-40B4-BE49-F238E27FC236}">
                <a16:creationId xmlns:a16="http://schemas.microsoft.com/office/drawing/2014/main" id="{0488F57F-1C7F-4BD8-8663-1B26D8D61670}"/>
              </a:ext>
            </a:extLst>
          </p:cNvPr>
          <p:cNvSpPr/>
          <p:nvPr/>
        </p:nvSpPr>
        <p:spPr>
          <a:xfrm>
            <a:off x="722121" y="860975"/>
            <a:ext cx="709151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28" name="Прямоугольник 627">
            <a:extLst>
              <a:ext uri="{FF2B5EF4-FFF2-40B4-BE49-F238E27FC236}">
                <a16:creationId xmlns:a16="http://schemas.microsoft.com/office/drawing/2014/main" id="{CF35509D-3537-45D2-A13F-5A14E4703743}"/>
              </a:ext>
            </a:extLst>
          </p:cNvPr>
          <p:cNvSpPr/>
          <p:nvPr/>
        </p:nvSpPr>
        <p:spPr>
          <a:xfrm>
            <a:off x="773397" y="3785916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7" name="Прямоугольник 606">
            <a:extLst>
              <a:ext uri="{FF2B5EF4-FFF2-40B4-BE49-F238E27FC236}">
                <a16:creationId xmlns:a16="http://schemas.microsoft.com/office/drawing/2014/main" id="{B11B02AE-0E73-4C2D-B571-825F19F171D5}"/>
              </a:ext>
            </a:extLst>
          </p:cNvPr>
          <p:cNvSpPr/>
          <p:nvPr/>
        </p:nvSpPr>
        <p:spPr>
          <a:xfrm>
            <a:off x="8777312" y="3012236"/>
            <a:ext cx="730274" cy="2262628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8" name="Прямоугольник 607">
            <a:extLst>
              <a:ext uri="{FF2B5EF4-FFF2-40B4-BE49-F238E27FC236}">
                <a16:creationId xmlns:a16="http://schemas.microsoft.com/office/drawing/2014/main" id="{70ACAC68-04E4-4264-B251-062F9568EA65}"/>
              </a:ext>
            </a:extLst>
          </p:cNvPr>
          <p:cNvSpPr/>
          <p:nvPr/>
        </p:nvSpPr>
        <p:spPr>
          <a:xfrm>
            <a:off x="9603182" y="3667861"/>
            <a:ext cx="730274" cy="1832365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09" name="Прямоугольник 608">
            <a:extLst>
              <a:ext uri="{FF2B5EF4-FFF2-40B4-BE49-F238E27FC236}">
                <a16:creationId xmlns:a16="http://schemas.microsoft.com/office/drawing/2014/main" id="{74EC061E-1E57-423E-989E-DAE89F16AFCE}"/>
              </a:ext>
            </a:extLst>
          </p:cNvPr>
          <p:cNvSpPr/>
          <p:nvPr/>
        </p:nvSpPr>
        <p:spPr>
          <a:xfrm>
            <a:off x="10611582" y="1824264"/>
            <a:ext cx="730274" cy="1832365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11" name="Прямая соединительная линия 610">
            <a:extLst>
              <a:ext uri="{FF2B5EF4-FFF2-40B4-BE49-F238E27FC236}">
                <a16:creationId xmlns:a16="http://schemas.microsoft.com/office/drawing/2014/main" id="{1D1D4303-9182-423A-A5E2-FA78E521E658}"/>
              </a:ext>
            </a:extLst>
          </p:cNvPr>
          <p:cNvCxnSpPr>
            <a:stCxn id="684" idx="6"/>
            <a:endCxn id="698" idx="2"/>
          </p:cNvCxnSpPr>
          <p:nvPr/>
        </p:nvCxnSpPr>
        <p:spPr>
          <a:xfrm>
            <a:off x="4415662" y="4043009"/>
            <a:ext cx="451984" cy="20108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Прямая соединительная линия 611">
            <a:extLst>
              <a:ext uri="{FF2B5EF4-FFF2-40B4-BE49-F238E27FC236}">
                <a16:creationId xmlns:a16="http://schemas.microsoft.com/office/drawing/2014/main" id="{F8968237-6A7C-4C04-9274-5A7EE65C0673}"/>
              </a:ext>
            </a:extLst>
          </p:cNvPr>
          <p:cNvCxnSpPr>
            <a:stCxn id="684" idx="6"/>
            <a:endCxn id="699" idx="2"/>
          </p:cNvCxnSpPr>
          <p:nvPr/>
        </p:nvCxnSpPr>
        <p:spPr>
          <a:xfrm>
            <a:off x="4415662" y="4043009"/>
            <a:ext cx="451984" cy="59945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единительная линия 612">
            <a:extLst>
              <a:ext uri="{FF2B5EF4-FFF2-40B4-BE49-F238E27FC236}">
                <a16:creationId xmlns:a16="http://schemas.microsoft.com/office/drawing/2014/main" id="{632DF476-3E1E-4B2C-98DD-39B2B7F35065}"/>
              </a:ext>
            </a:extLst>
          </p:cNvPr>
          <p:cNvCxnSpPr>
            <a:stCxn id="684" idx="6"/>
            <a:endCxn id="700" idx="2"/>
          </p:cNvCxnSpPr>
          <p:nvPr/>
        </p:nvCxnSpPr>
        <p:spPr>
          <a:xfrm>
            <a:off x="4415662" y="4043011"/>
            <a:ext cx="451984" cy="99781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единительная линия 613">
            <a:extLst>
              <a:ext uri="{FF2B5EF4-FFF2-40B4-BE49-F238E27FC236}">
                <a16:creationId xmlns:a16="http://schemas.microsoft.com/office/drawing/2014/main" id="{1883377D-9FA3-4CF5-8388-A99DABD6EA9D}"/>
              </a:ext>
            </a:extLst>
          </p:cNvPr>
          <p:cNvCxnSpPr>
            <a:stCxn id="684" idx="6"/>
            <a:endCxn id="701" idx="2"/>
          </p:cNvCxnSpPr>
          <p:nvPr/>
        </p:nvCxnSpPr>
        <p:spPr>
          <a:xfrm>
            <a:off x="4415662" y="4043011"/>
            <a:ext cx="451984" cy="139618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>
            <a:extLst>
              <a:ext uri="{FF2B5EF4-FFF2-40B4-BE49-F238E27FC236}">
                <a16:creationId xmlns:a16="http://schemas.microsoft.com/office/drawing/2014/main" id="{D0FCFF5B-0DC3-439F-82E1-E42B693E8FE5}"/>
              </a:ext>
            </a:extLst>
          </p:cNvPr>
          <p:cNvCxnSpPr>
            <a:stCxn id="684" idx="6"/>
            <a:endCxn id="702" idx="2"/>
          </p:cNvCxnSpPr>
          <p:nvPr/>
        </p:nvCxnSpPr>
        <p:spPr>
          <a:xfrm>
            <a:off x="4415662" y="4043009"/>
            <a:ext cx="451984" cy="179455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Прямая соединительная линия 615">
            <a:extLst>
              <a:ext uri="{FF2B5EF4-FFF2-40B4-BE49-F238E27FC236}">
                <a16:creationId xmlns:a16="http://schemas.microsoft.com/office/drawing/2014/main" id="{42337F97-D876-43B2-84BF-3E906937067D}"/>
              </a:ext>
            </a:extLst>
          </p:cNvPr>
          <p:cNvCxnSpPr>
            <a:stCxn id="685" idx="6"/>
            <a:endCxn id="698" idx="2"/>
          </p:cNvCxnSpPr>
          <p:nvPr/>
        </p:nvCxnSpPr>
        <p:spPr>
          <a:xfrm flipV="1">
            <a:off x="4415662" y="4244093"/>
            <a:ext cx="451984" cy="20359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Прямая соединительная линия 616">
            <a:extLst>
              <a:ext uri="{FF2B5EF4-FFF2-40B4-BE49-F238E27FC236}">
                <a16:creationId xmlns:a16="http://schemas.microsoft.com/office/drawing/2014/main" id="{9395299B-6AD4-4057-A1BF-483023AD7D7D}"/>
              </a:ext>
            </a:extLst>
          </p:cNvPr>
          <p:cNvCxnSpPr>
            <a:stCxn id="685" idx="6"/>
            <a:endCxn id="699" idx="2"/>
          </p:cNvCxnSpPr>
          <p:nvPr/>
        </p:nvCxnSpPr>
        <p:spPr>
          <a:xfrm>
            <a:off x="4415662" y="4447692"/>
            <a:ext cx="451984" cy="1947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Прямая соединительная линия 617">
            <a:extLst>
              <a:ext uri="{FF2B5EF4-FFF2-40B4-BE49-F238E27FC236}">
                <a16:creationId xmlns:a16="http://schemas.microsoft.com/office/drawing/2014/main" id="{1F2745AB-4CF5-4735-9ED4-21009EEDDAA0}"/>
              </a:ext>
            </a:extLst>
          </p:cNvPr>
          <p:cNvCxnSpPr>
            <a:stCxn id="685" idx="6"/>
            <a:endCxn id="700" idx="2"/>
          </p:cNvCxnSpPr>
          <p:nvPr/>
        </p:nvCxnSpPr>
        <p:spPr>
          <a:xfrm>
            <a:off x="4415662" y="4447690"/>
            <a:ext cx="451984" cy="5931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>
            <a:extLst>
              <a:ext uri="{FF2B5EF4-FFF2-40B4-BE49-F238E27FC236}">
                <a16:creationId xmlns:a16="http://schemas.microsoft.com/office/drawing/2014/main" id="{8DC43CFC-39E1-4A7A-9C04-4DE24001284A}"/>
              </a:ext>
            </a:extLst>
          </p:cNvPr>
          <p:cNvCxnSpPr>
            <a:stCxn id="685" idx="6"/>
            <a:endCxn id="702" idx="2"/>
          </p:cNvCxnSpPr>
          <p:nvPr/>
        </p:nvCxnSpPr>
        <p:spPr>
          <a:xfrm>
            <a:off x="4415662" y="4447692"/>
            <a:ext cx="451984" cy="138987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Прямая соединительная линия 619">
            <a:extLst>
              <a:ext uri="{FF2B5EF4-FFF2-40B4-BE49-F238E27FC236}">
                <a16:creationId xmlns:a16="http://schemas.microsoft.com/office/drawing/2014/main" id="{2A1E10F7-D267-4C0C-83CD-B4DD9D423420}"/>
              </a:ext>
            </a:extLst>
          </p:cNvPr>
          <p:cNvCxnSpPr>
            <a:stCxn id="686" idx="6"/>
            <a:endCxn id="698" idx="2"/>
          </p:cNvCxnSpPr>
          <p:nvPr/>
        </p:nvCxnSpPr>
        <p:spPr>
          <a:xfrm flipV="1">
            <a:off x="4415662" y="4244093"/>
            <a:ext cx="451984" cy="58934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Прямая соединительная линия 620">
            <a:extLst>
              <a:ext uri="{FF2B5EF4-FFF2-40B4-BE49-F238E27FC236}">
                <a16:creationId xmlns:a16="http://schemas.microsoft.com/office/drawing/2014/main" id="{3F3C634D-B902-4F35-8597-50B5487B6EC3}"/>
              </a:ext>
            </a:extLst>
          </p:cNvPr>
          <p:cNvCxnSpPr>
            <a:stCxn id="686" idx="6"/>
            <a:endCxn id="699" idx="2"/>
          </p:cNvCxnSpPr>
          <p:nvPr/>
        </p:nvCxnSpPr>
        <p:spPr>
          <a:xfrm flipV="1">
            <a:off x="4415662" y="4642461"/>
            <a:ext cx="451984" cy="19097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Прямая соединительная линия 621">
            <a:extLst>
              <a:ext uri="{FF2B5EF4-FFF2-40B4-BE49-F238E27FC236}">
                <a16:creationId xmlns:a16="http://schemas.microsoft.com/office/drawing/2014/main" id="{3FC9C292-A6AB-42B3-A9A5-82F0A81BBA2B}"/>
              </a:ext>
            </a:extLst>
          </p:cNvPr>
          <p:cNvCxnSpPr>
            <a:stCxn id="686" idx="6"/>
            <a:endCxn id="700" idx="2"/>
          </p:cNvCxnSpPr>
          <p:nvPr/>
        </p:nvCxnSpPr>
        <p:spPr>
          <a:xfrm>
            <a:off x="4415662" y="4833432"/>
            <a:ext cx="451984" cy="2073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Прямая соединительная линия 622">
            <a:extLst>
              <a:ext uri="{FF2B5EF4-FFF2-40B4-BE49-F238E27FC236}">
                <a16:creationId xmlns:a16="http://schemas.microsoft.com/office/drawing/2014/main" id="{C62165CD-13B9-439B-92F8-F94AA9799B07}"/>
              </a:ext>
            </a:extLst>
          </p:cNvPr>
          <p:cNvCxnSpPr>
            <a:stCxn id="686" idx="6"/>
            <a:endCxn id="701" idx="2"/>
          </p:cNvCxnSpPr>
          <p:nvPr/>
        </p:nvCxnSpPr>
        <p:spPr>
          <a:xfrm>
            <a:off x="4415662" y="4833432"/>
            <a:ext cx="451984" cy="60576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9" name="Прямая соединительная линия 628">
            <a:extLst>
              <a:ext uri="{FF2B5EF4-FFF2-40B4-BE49-F238E27FC236}">
                <a16:creationId xmlns:a16="http://schemas.microsoft.com/office/drawing/2014/main" id="{E56C3B26-03E2-4531-B027-F47654ECF969}"/>
              </a:ext>
            </a:extLst>
          </p:cNvPr>
          <p:cNvCxnSpPr>
            <a:stCxn id="686" idx="6"/>
            <a:endCxn id="702" idx="2"/>
          </p:cNvCxnSpPr>
          <p:nvPr/>
        </p:nvCxnSpPr>
        <p:spPr>
          <a:xfrm>
            <a:off x="4415662" y="4833434"/>
            <a:ext cx="451984" cy="100412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единительная линия 629">
            <a:extLst>
              <a:ext uri="{FF2B5EF4-FFF2-40B4-BE49-F238E27FC236}">
                <a16:creationId xmlns:a16="http://schemas.microsoft.com/office/drawing/2014/main" id="{A701C4D0-60FF-43F1-B7DA-927D26D8019C}"/>
              </a:ext>
            </a:extLst>
          </p:cNvPr>
          <p:cNvCxnSpPr>
            <a:stCxn id="687" idx="6"/>
            <a:endCxn id="698" idx="2"/>
          </p:cNvCxnSpPr>
          <p:nvPr/>
        </p:nvCxnSpPr>
        <p:spPr>
          <a:xfrm flipV="1">
            <a:off x="4415662" y="4244091"/>
            <a:ext cx="451984" cy="99402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единительная линия 630">
            <a:extLst>
              <a:ext uri="{FF2B5EF4-FFF2-40B4-BE49-F238E27FC236}">
                <a16:creationId xmlns:a16="http://schemas.microsoft.com/office/drawing/2014/main" id="{FC9B079D-AC3C-413A-A39B-30D1F48A7D57}"/>
              </a:ext>
            </a:extLst>
          </p:cNvPr>
          <p:cNvCxnSpPr>
            <a:stCxn id="687" idx="6"/>
            <a:endCxn id="699" idx="2"/>
          </p:cNvCxnSpPr>
          <p:nvPr/>
        </p:nvCxnSpPr>
        <p:spPr>
          <a:xfrm flipV="1">
            <a:off x="4415662" y="4642459"/>
            <a:ext cx="451984" cy="59565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единительная линия 631">
            <a:extLst>
              <a:ext uri="{FF2B5EF4-FFF2-40B4-BE49-F238E27FC236}">
                <a16:creationId xmlns:a16="http://schemas.microsoft.com/office/drawing/2014/main" id="{D1F74364-D97E-45DD-A9F6-B3375EE2A62F}"/>
              </a:ext>
            </a:extLst>
          </p:cNvPr>
          <p:cNvCxnSpPr>
            <a:stCxn id="687" idx="6"/>
            <a:endCxn id="700" idx="2"/>
          </p:cNvCxnSpPr>
          <p:nvPr/>
        </p:nvCxnSpPr>
        <p:spPr>
          <a:xfrm flipV="1">
            <a:off x="4415662" y="5040828"/>
            <a:ext cx="451984" cy="19728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3" name="Прямая соединительная линия 632">
            <a:extLst>
              <a:ext uri="{FF2B5EF4-FFF2-40B4-BE49-F238E27FC236}">
                <a16:creationId xmlns:a16="http://schemas.microsoft.com/office/drawing/2014/main" id="{51C3424E-8734-4B9D-95AE-08EBF072A9BE}"/>
              </a:ext>
            </a:extLst>
          </p:cNvPr>
          <p:cNvCxnSpPr>
            <a:stCxn id="687" idx="6"/>
            <a:endCxn id="701" idx="2"/>
          </p:cNvCxnSpPr>
          <p:nvPr/>
        </p:nvCxnSpPr>
        <p:spPr>
          <a:xfrm>
            <a:off x="4415662" y="5238115"/>
            <a:ext cx="451984" cy="20108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Прямая соединительная линия 633">
            <a:extLst>
              <a:ext uri="{FF2B5EF4-FFF2-40B4-BE49-F238E27FC236}">
                <a16:creationId xmlns:a16="http://schemas.microsoft.com/office/drawing/2014/main" id="{9E850783-64EA-410F-A328-F24E534A9553}"/>
              </a:ext>
            </a:extLst>
          </p:cNvPr>
          <p:cNvCxnSpPr>
            <a:stCxn id="687" idx="6"/>
            <a:endCxn id="702" idx="2"/>
          </p:cNvCxnSpPr>
          <p:nvPr/>
        </p:nvCxnSpPr>
        <p:spPr>
          <a:xfrm>
            <a:off x="4415662" y="5238113"/>
            <a:ext cx="451984" cy="59944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Прямая соединительная линия 634">
            <a:extLst>
              <a:ext uri="{FF2B5EF4-FFF2-40B4-BE49-F238E27FC236}">
                <a16:creationId xmlns:a16="http://schemas.microsoft.com/office/drawing/2014/main" id="{C5795183-A6F2-41C4-A505-EFFC6051EB69}"/>
              </a:ext>
            </a:extLst>
          </p:cNvPr>
          <p:cNvCxnSpPr>
            <a:stCxn id="688" idx="6"/>
            <a:endCxn id="698" idx="2"/>
          </p:cNvCxnSpPr>
          <p:nvPr/>
        </p:nvCxnSpPr>
        <p:spPr>
          <a:xfrm flipV="1">
            <a:off x="4415662" y="4244093"/>
            <a:ext cx="451984" cy="138984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Прямая соединительная линия 635">
            <a:extLst>
              <a:ext uri="{FF2B5EF4-FFF2-40B4-BE49-F238E27FC236}">
                <a16:creationId xmlns:a16="http://schemas.microsoft.com/office/drawing/2014/main" id="{76BDF55E-E7A7-4BBC-9FE9-AE4EA6A332EA}"/>
              </a:ext>
            </a:extLst>
          </p:cNvPr>
          <p:cNvCxnSpPr>
            <a:stCxn id="699" idx="2"/>
            <a:endCxn id="688" idx="6"/>
          </p:cNvCxnSpPr>
          <p:nvPr/>
        </p:nvCxnSpPr>
        <p:spPr>
          <a:xfrm flipH="1">
            <a:off x="4415662" y="4642461"/>
            <a:ext cx="451984" cy="99147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Прямая соединительная линия 636">
            <a:extLst>
              <a:ext uri="{FF2B5EF4-FFF2-40B4-BE49-F238E27FC236}">
                <a16:creationId xmlns:a16="http://schemas.microsoft.com/office/drawing/2014/main" id="{CC4FBF6C-3A3A-4898-BCA9-34B6DE8E749F}"/>
              </a:ext>
            </a:extLst>
          </p:cNvPr>
          <p:cNvCxnSpPr>
            <a:stCxn id="700" idx="2"/>
            <a:endCxn id="688" idx="6"/>
          </p:cNvCxnSpPr>
          <p:nvPr/>
        </p:nvCxnSpPr>
        <p:spPr>
          <a:xfrm flipH="1">
            <a:off x="4415662" y="5040826"/>
            <a:ext cx="451984" cy="59311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D709D518-44E5-4674-9DB9-83F3C9563132}"/>
              </a:ext>
            </a:extLst>
          </p:cNvPr>
          <p:cNvCxnSpPr>
            <a:stCxn id="688" idx="6"/>
            <a:endCxn id="701" idx="2"/>
          </p:cNvCxnSpPr>
          <p:nvPr/>
        </p:nvCxnSpPr>
        <p:spPr>
          <a:xfrm flipV="1">
            <a:off x="4415662" y="5439194"/>
            <a:ext cx="451984" cy="19474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единительная линия 638">
            <a:extLst>
              <a:ext uri="{FF2B5EF4-FFF2-40B4-BE49-F238E27FC236}">
                <a16:creationId xmlns:a16="http://schemas.microsoft.com/office/drawing/2014/main" id="{2E42EAF6-84AB-43D4-801B-5CB2D642F571}"/>
              </a:ext>
            </a:extLst>
          </p:cNvPr>
          <p:cNvCxnSpPr>
            <a:stCxn id="688" idx="6"/>
            <a:endCxn id="702" idx="2"/>
          </p:cNvCxnSpPr>
          <p:nvPr/>
        </p:nvCxnSpPr>
        <p:spPr>
          <a:xfrm>
            <a:off x="4415662" y="5633940"/>
            <a:ext cx="451984" cy="2036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Прямая соединительная линия 639">
            <a:extLst>
              <a:ext uri="{FF2B5EF4-FFF2-40B4-BE49-F238E27FC236}">
                <a16:creationId xmlns:a16="http://schemas.microsoft.com/office/drawing/2014/main" id="{81D9D120-3831-426D-852C-3D85443ADE2C}"/>
              </a:ext>
            </a:extLst>
          </p:cNvPr>
          <p:cNvCxnSpPr>
            <a:cxnSpLocks/>
            <a:stCxn id="689" idx="6"/>
            <a:endCxn id="698" idx="2"/>
          </p:cNvCxnSpPr>
          <p:nvPr/>
        </p:nvCxnSpPr>
        <p:spPr>
          <a:xfrm flipV="1">
            <a:off x="4415663" y="4244091"/>
            <a:ext cx="451985" cy="179110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единительная линия 640">
            <a:extLst>
              <a:ext uri="{FF2B5EF4-FFF2-40B4-BE49-F238E27FC236}">
                <a16:creationId xmlns:a16="http://schemas.microsoft.com/office/drawing/2014/main" id="{E4E007E5-3C24-42F3-B385-F83C429250C2}"/>
              </a:ext>
            </a:extLst>
          </p:cNvPr>
          <p:cNvCxnSpPr>
            <a:cxnSpLocks/>
            <a:stCxn id="689" idx="6"/>
            <a:endCxn id="699" idx="2"/>
          </p:cNvCxnSpPr>
          <p:nvPr/>
        </p:nvCxnSpPr>
        <p:spPr>
          <a:xfrm flipV="1">
            <a:off x="4415663" y="4642459"/>
            <a:ext cx="451985" cy="139273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Прямая соединительная линия 641">
            <a:extLst>
              <a:ext uri="{FF2B5EF4-FFF2-40B4-BE49-F238E27FC236}">
                <a16:creationId xmlns:a16="http://schemas.microsoft.com/office/drawing/2014/main" id="{8D85451B-882D-4A86-BE81-B8EB553B7B9E}"/>
              </a:ext>
            </a:extLst>
          </p:cNvPr>
          <p:cNvCxnSpPr>
            <a:cxnSpLocks/>
            <a:stCxn id="689" idx="6"/>
            <a:endCxn id="700" idx="2"/>
          </p:cNvCxnSpPr>
          <p:nvPr/>
        </p:nvCxnSpPr>
        <p:spPr>
          <a:xfrm flipV="1">
            <a:off x="4415663" y="5040828"/>
            <a:ext cx="451985" cy="99436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единительная линия 642">
            <a:extLst>
              <a:ext uri="{FF2B5EF4-FFF2-40B4-BE49-F238E27FC236}">
                <a16:creationId xmlns:a16="http://schemas.microsoft.com/office/drawing/2014/main" id="{C8CBF27D-3359-483B-A804-0A501377CCF3}"/>
              </a:ext>
            </a:extLst>
          </p:cNvPr>
          <p:cNvCxnSpPr>
            <a:cxnSpLocks/>
            <a:stCxn id="689" idx="6"/>
            <a:endCxn id="701" idx="2"/>
          </p:cNvCxnSpPr>
          <p:nvPr/>
        </p:nvCxnSpPr>
        <p:spPr>
          <a:xfrm flipV="1">
            <a:off x="4415663" y="5439196"/>
            <a:ext cx="451985" cy="59600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Прямая соединительная линия 643">
            <a:extLst>
              <a:ext uri="{FF2B5EF4-FFF2-40B4-BE49-F238E27FC236}">
                <a16:creationId xmlns:a16="http://schemas.microsoft.com/office/drawing/2014/main" id="{A0026F1B-A290-4875-9DAB-2BAE036914FE}"/>
              </a:ext>
            </a:extLst>
          </p:cNvPr>
          <p:cNvCxnSpPr>
            <a:cxnSpLocks/>
            <a:stCxn id="689" idx="6"/>
            <a:endCxn id="702" idx="2"/>
          </p:cNvCxnSpPr>
          <p:nvPr/>
        </p:nvCxnSpPr>
        <p:spPr>
          <a:xfrm flipV="1">
            <a:off x="4415663" y="5837561"/>
            <a:ext cx="451985" cy="19763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Прямая соединительная линия 644">
            <a:extLst>
              <a:ext uri="{FF2B5EF4-FFF2-40B4-BE49-F238E27FC236}">
                <a16:creationId xmlns:a16="http://schemas.microsoft.com/office/drawing/2014/main" id="{D8663E35-F4C9-4318-8730-558997B21910}"/>
              </a:ext>
            </a:extLst>
          </p:cNvPr>
          <p:cNvCxnSpPr>
            <a:stCxn id="698" idx="6"/>
            <a:endCxn id="738" idx="2"/>
          </p:cNvCxnSpPr>
          <p:nvPr/>
        </p:nvCxnSpPr>
        <p:spPr>
          <a:xfrm>
            <a:off x="5178061" y="4244093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Прямая соединительная линия 645">
            <a:extLst>
              <a:ext uri="{FF2B5EF4-FFF2-40B4-BE49-F238E27FC236}">
                <a16:creationId xmlns:a16="http://schemas.microsoft.com/office/drawing/2014/main" id="{4FD96978-DEE0-4B96-9426-26736EA7E440}"/>
              </a:ext>
            </a:extLst>
          </p:cNvPr>
          <p:cNvCxnSpPr>
            <a:stCxn id="698" idx="6"/>
            <a:endCxn id="739" idx="2"/>
          </p:cNvCxnSpPr>
          <p:nvPr/>
        </p:nvCxnSpPr>
        <p:spPr>
          <a:xfrm>
            <a:off x="5178061" y="4244093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Прямая соединительная линия 646">
            <a:extLst>
              <a:ext uri="{FF2B5EF4-FFF2-40B4-BE49-F238E27FC236}">
                <a16:creationId xmlns:a16="http://schemas.microsoft.com/office/drawing/2014/main" id="{19973F4A-4F2E-4ED2-8E1E-AAD98117B6DA}"/>
              </a:ext>
            </a:extLst>
          </p:cNvPr>
          <p:cNvCxnSpPr>
            <a:stCxn id="698" idx="6"/>
            <a:endCxn id="740" idx="2"/>
          </p:cNvCxnSpPr>
          <p:nvPr/>
        </p:nvCxnSpPr>
        <p:spPr>
          <a:xfrm>
            <a:off x="5178061" y="4244093"/>
            <a:ext cx="415440" cy="96908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единительная линия 647">
            <a:extLst>
              <a:ext uri="{FF2B5EF4-FFF2-40B4-BE49-F238E27FC236}">
                <a16:creationId xmlns:a16="http://schemas.microsoft.com/office/drawing/2014/main" id="{EF541499-3445-4D92-A079-4A975D6645E0}"/>
              </a:ext>
            </a:extLst>
          </p:cNvPr>
          <p:cNvCxnSpPr>
            <a:stCxn id="698" idx="6"/>
            <a:endCxn id="741" idx="2"/>
          </p:cNvCxnSpPr>
          <p:nvPr/>
        </p:nvCxnSpPr>
        <p:spPr>
          <a:xfrm>
            <a:off x="5178061" y="4244093"/>
            <a:ext cx="415440" cy="136745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Прямая соединительная линия 648">
            <a:extLst>
              <a:ext uri="{FF2B5EF4-FFF2-40B4-BE49-F238E27FC236}">
                <a16:creationId xmlns:a16="http://schemas.microsoft.com/office/drawing/2014/main" id="{16446C20-66CC-4CB2-BEDD-3019807ADC76}"/>
              </a:ext>
            </a:extLst>
          </p:cNvPr>
          <p:cNvCxnSpPr>
            <a:stCxn id="699" idx="6"/>
            <a:endCxn id="738" idx="2"/>
          </p:cNvCxnSpPr>
          <p:nvPr/>
        </p:nvCxnSpPr>
        <p:spPr>
          <a:xfrm flipV="1">
            <a:off x="5178061" y="4416442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5493AF01-71C7-4F6B-A464-AEF640B14542}"/>
              </a:ext>
            </a:extLst>
          </p:cNvPr>
          <p:cNvCxnSpPr>
            <a:stCxn id="699" idx="6"/>
            <a:endCxn id="739" idx="2"/>
          </p:cNvCxnSpPr>
          <p:nvPr/>
        </p:nvCxnSpPr>
        <p:spPr>
          <a:xfrm>
            <a:off x="5178061" y="4642461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Прямая соединительная линия 650">
            <a:extLst>
              <a:ext uri="{FF2B5EF4-FFF2-40B4-BE49-F238E27FC236}">
                <a16:creationId xmlns:a16="http://schemas.microsoft.com/office/drawing/2014/main" id="{B59CB165-1161-408E-9DC4-7FA1DDA86291}"/>
              </a:ext>
            </a:extLst>
          </p:cNvPr>
          <p:cNvCxnSpPr>
            <a:stCxn id="699" idx="6"/>
            <a:endCxn id="740" idx="2"/>
          </p:cNvCxnSpPr>
          <p:nvPr/>
        </p:nvCxnSpPr>
        <p:spPr>
          <a:xfrm>
            <a:off x="5178061" y="4642461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Прямая соединительная линия 651">
            <a:extLst>
              <a:ext uri="{FF2B5EF4-FFF2-40B4-BE49-F238E27FC236}">
                <a16:creationId xmlns:a16="http://schemas.microsoft.com/office/drawing/2014/main" id="{2D8C40A3-D870-4C88-A418-B5AAD405C1FE}"/>
              </a:ext>
            </a:extLst>
          </p:cNvPr>
          <p:cNvCxnSpPr>
            <a:stCxn id="699" idx="6"/>
            <a:endCxn id="741" idx="2"/>
          </p:cNvCxnSpPr>
          <p:nvPr/>
        </p:nvCxnSpPr>
        <p:spPr>
          <a:xfrm>
            <a:off x="5178061" y="4642461"/>
            <a:ext cx="415440" cy="96908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Прямая соединительная линия 652">
            <a:extLst>
              <a:ext uri="{FF2B5EF4-FFF2-40B4-BE49-F238E27FC236}">
                <a16:creationId xmlns:a16="http://schemas.microsoft.com/office/drawing/2014/main" id="{8D8C5DA6-A2C6-4C35-BC08-C4FFF6EB9816}"/>
              </a:ext>
            </a:extLst>
          </p:cNvPr>
          <p:cNvCxnSpPr>
            <a:stCxn id="700" idx="6"/>
            <a:endCxn id="738" idx="2"/>
          </p:cNvCxnSpPr>
          <p:nvPr/>
        </p:nvCxnSpPr>
        <p:spPr>
          <a:xfrm flipV="1">
            <a:off x="5178061" y="4416442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Прямая соединительная линия 653">
            <a:extLst>
              <a:ext uri="{FF2B5EF4-FFF2-40B4-BE49-F238E27FC236}">
                <a16:creationId xmlns:a16="http://schemas.microsoft.com/office/drawing/2014/main" id="{7451E33A-BC98-45AD-A395-7A5AEF32D600}"/>
              </a:ext>
            </a:extLst>
          </p:cNvPr>
          <p:cNvCxnSpPr>
            <a:stCxn id="700" idx="6"/>
            <a:endCxn id="739" idx="2"/>
          </p:cNvCxnSpPr>
          <p:nvPr/>
        </p:nvCxnSpPr>
        <p:spPr>
          <a:xfrm flipV="1">
            <a:off x="5178061" y="4814809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единительная линия 654">
            <a:extLst>
              <a:ext uri="{FF2B5EF4-FFF2-40B4-BE49-F238E27FC236}">
                <a16:creationId xmlns:a16="http://schemas.microsoft.com/office/drawing/2014/main" id="{7B1062D0-99B4-4685-95E4-92DF3C1DD62A}"/>
              </a:ext>
            </a:extLst>
          </p:cNvPr>
          <p:cNvCxnSpPr>
            <a:stCxn id="700" idx="6"/>
            <a:endCxn id="740" idx="2"/>
          </p:cNvCxnSpPr>
          <p:nvPr/>
        </p:nvCxnSpPr>
        <p:spPr>
          <a:xfrm>
            <a:off x="5178061" y="5040828"/>
            <a:ext cx="415440" cy="17234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единительная линия 655">
            <a:extLst>
              <a:ext uri="{FF2B5EF4-FFF2-40B4-BE49-F238E27FC236}">
                <a16:creationId xmlns:a16="http://schemas.microsoft.com/office/drawing/2014/main" id="{25CD8DAC-0271-4299-A9CE-C6036EDF22F4}"/>
              </a:ext>
            </a:extLst>
          </p:cNvPr>
          <p:cNvCxnSpPr>
            <a:stCxn id="700" idx="6"/>
            <a:endCxn id="741" idx="2"/>
          </p:cNvCxnSpPr>
          <p:nvPr/>
        </p:nvCxnSpPr>
        <p:spPr>
          <a:xfrm>
            <a:off x="5178061" y="5040828"/>
            <a:ext cx="415440" cy="57071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Прямая соединительная линия 656">
            <a:extLst>
              <a:ext uri="{FF2B5EF4-FFF2-40B4-BE49-F238E27FC236}">
                <a16:creationId xmlns:a16="http://schemas.microsoft.com/office/drawing/2014/main" id="{1D504401-A4B0-41BE-9CEB-088D991353F3}"/>
              </a:ext>
            </a:extLst>
          </p:cNvPr>
          <p:cNvCxnSpPr>
            <a:stCxn id="701" idx="6"/>
            <a:endCxn id="738" idx="2"/>
          </p:cNvCxnSpPr>
          <p:nvPr/>
        </p:nvCxnSpPr>
        <p:spPr>
          <a:xfrm flipV="1">
            <a:off x="5178061" y="4416442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Прямая соединительная линия 657">
            <a:extLst>
              <a:ext uri="{FF2B5EF4-FFF2-40B4-BE49-F238E27FC236}">
                <a16:creationId xmlns:a16="http://schemas.microsoft.com/office/drawing/2014/main" id="{EDDC2ACE-F3C3-4D57-B5E6-E3496A3C7D39}"/>
              </a:ext>
            </a:extLst>
          </p:cNvPr>
          <p:cNvCxnSpPr>
            <a:stCxn id="701" idx="6"/>
            <a:endCxn id="739" idx="2"/>
          </p:cNvCxnSpPr>
          <p:nvPr/>
        </p:nvCxnSpPr>
        <p:spPr>
          <a:xfrm flipV="1">
            <a:off x="5178061" y="4814809"/>
            <a:ext cx="415440" cy="62438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Прямая соединительная линия 658">
            <a:extLst>
              <a:ext uri="{FF2B5EF4-FFF2-40B4-BE49-F238E27FC236}">
                <a16:creationId xmlns:a16="http://schemas.microsoft.com/office/drawing/2014/main" id="{5B3EC2AC-D5A5-4570-93F6-F37E8B5493FB}"/>
              </a:ext>
            </a:extLst>
          </p:cNvPr>
          <p:cNvCxnSpPr>
            <a:stCxn id="701" idx="6"/>
            <a:endCxn id="740" idx="2"/>
          </p:cNvCxnSpPr>
          <p:nvPr/>
        </p:nvCxnSpPr>
        <p:spPr>
          <a:xfrm flipV="1">
            <a:off x="5178061" y="5213177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единительная линия 659">
            <a:extLst>
              <a:ext uri="{FF2B5EF4-FFF2-40B4-BE49-F238E27FC236}">
                <a16:creationId xmlns:a16="http://schemas.microsoft.com/office/drawing/2014/main" id="{341409CB-BE79-46DC-AD49-EFF3FCEA0AED}"/>
              </a:ext>
            </a:extLst>
          </p:cNvPr>
          <p:cNvCxnSpPr>
            <a:stCxn id="701" idx="6"/>
            <a:endCxn id="741" idx="2"/>
          </p:cNvCxnSpPr>
          <p:nvPr/>
        </p:nvCxnSpPr>
        <p:spPr>
          <a:xfrm>
            <a:off x="5178061" y="5439196"/>
            <a:ext cx="415440" cy="17234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Прямая соединительная линия 660">
            <a:extLst>
              <a:ext uri="{FF2B5EF4-FFF2-40B4-BE49-F238E27FC236}">
                <a16:creationId xmlns:a16="http://schemas.microsoft.com/office/drawing/2014/main" id="{6822198F-58E6-47DB-ADB8-0EB1242FA334}"/>
              </a:ext>
            </a:extLst>
          </p:cNvPr>
          <p:cNvCxnSpPr>
            <a:stCxn id="702" idx="6"/>
            <a:endCxn id="738" idx="2"/>
          </p:cNvCxnSpPr>
          <p:nvPr/>
        </p:nvCxnSpPr>
        <p:spPr>
          <a:xfrm flipV="1">
            <a:off x="5178061" y="4416442"/>
            <a:ext cx="415440" cy="142112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Прямая соединительная линия 661">
            <a:extLst>
              <a:ext uri="{FF2B5EF4-FFF2-40B4-BE49-F238E27FC236}">
                <a16:creationId xmlns:a16="http://schemas.microsoft.com/office/drawing/2014/main" id="{11CD7300-F771-4CFD-B677-0E1324CD538F}"/>
              </a:ext>
            </a:extLst>
          </p:cNvPr>
          <p:cNvCxnSpPr>
            <a:stCxn id="702" idx="6"/>
            <a:endCxn id="739" idx="2"/>
          </p:cNvCxnSpPr>
          <p:nvPr/>
        </p:nvCxnSpPr>
        <p:spPr>
          <a:xfrm flipV="1">
            <a:off x="5178061" y="4814809"/>
            <a:ext cx="415440" cy="102275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Прямая соединительная линия 662">
            <a:extLst>
              <a:ext uri="{FF2B5EF4-FFF2-40B4-BE49-F238E27FC236}">
                <a16:creationId xmlns:a16="http://schemas.microsoft.com/office/drawing/2014/main" id="{7A1096C4-4EFC-442A-9ECF-1F239B122BFD}"/>
              </a:ext>
            </a:extLst>
          </p:cNvPr>
          <p:cNvCxnSpPr>
            <a:stCxn id="702" idx="6"/>
            <a:endCxn id="740" idx="2"/>
          </p:cNvCxnSpPr>
          <p:nvPr/>
        </p:nvCxnSpPr>
        <p:spPr>
          <a:xfrm flipV="1">
            <a:off x="5178061" y="5213177"/>
            <a:ext cx="415440" cy="62438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Прямая соединительная линия 663">
            <a:extLst>
              <a:ext uri="{FF2B5EF4-FFF2-40B4-BE49-F238E27FC236}">
                <a16:creationId xmlns:a16="http://schemas.microsoft.com/office/drawing/2014/main" id="{1D1A81CC-4F4B-4353-91BC-47D9E9D9D751}"/>
              </a:ext>
            </a:extLst>
          </p:cNvPr>
          <p:cNvCxnSpPr>
            <a:stCxn id="702" idx="6"/>
            <a:endCxn id="741" idx="2"/>
          </p:cNvCxnSpPr>
          <p:nvPr/>
        </p:nvCxnSpPr>
        <p:spPr>
          <a:xfrm flipV="1">
            <a:off x="5178061" y="5611544"/>
            <a:ext cx="415440" cy="22601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81" name="Группа 680">
            <a:extLst>
              <a:ext uri="{FF2B5EF4-FFF2-40B4-BE49-F238E27FC236}">
                <a16:creationId xmlns:a16="http://schemas.microsoft.com/office/drawing/2014/main" id="{41BC624D-AC1D-490D-A970-8BA357FBA91A}"/>
              </a:ext>
            </a:extLst>
          </p:cNvPr>
          <p:cNvGrpSpPr/>
          <p:nvPr/>
        </p:nvGrpSpPr>
        <p:grpSpPr>
          <a:xfrm>
            <a:off x="4105246" y="3887801"/>
            <a:ext cx="310416" cy="2687996"/>
            <a:chOff x="6396112" y="760495"/>
            <a:chExt cx="310416" cy="2687996"/>
          </a:xfrm>
          <a:solidFill>
            <a:srgbClr val="CC9900"/>
          </a:solidFill>
        </p:grpSpPr>
        <p:grpSp>
          <p:nvGrpSpPr>
            <p:cNvPr id="682" name="Группа 681">
              <a:extLst>
                <a:ext uri="{FF2B5EF4-FFF2-40B4-BE49-F238E27FC236}">
                  <a16:creationId xmlns:a16="http://schemas.microsoft.com/office/drawing/2014/main" id="{232F85FC-E183-4448-9B39-32B42E9710CD}"/>
                </a:ext>
              </a:extLst>
            </p:cNvPr>
            <p:cNvGrpSpPr/>
            <p:nvPr/>
          </p:nvGrpSpPr>
          <p:grpSpPr>
            <a:xfrm>
              <a:off x="6396112" y="760495"/>
              <a:ext cx="310416" cy="2302602"/>
              <a:chOff x="632035" y="374234"/>
              <a:chExt cx="443884" cy="3292635"/>
            </a:xfrm>
            <a:grpFill/>
          </p:grpSpPr>
          <p:sp>
            <p:nvSpPr>
              <p:cNvPr id="684" name="Овал 683">
                <a:extLst>
                  <a:ext uri="{FF2B5EF4-FFF2-40B4-BE49-F238E27FC236}">
                    <a16:creationId xmlns:a16="http://schemas.microsoft.com/office/drawing/2014/main" id="{F7167C8D-F655-4C13-8904-9410A37A372E}"/>
                  </a:ext>
                </a:extLst>
              </p:cNvPr>
              <p:cNvSpPr/>
              <p:nvPr/>
            </p:nvSpPr>
            <p:spPr>
              <a:xfrm>
                <a:off x="632036" y="374234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5" name="Овал 684">
                <a:extLst>
                  <a:ext uri="{FF2B5EF4-FFF2-40B4-BE49-F238E27FC236}">
                    <a16:creationId xmlns:a16="http://schemas.microsoft.com/office/drawing/2014/main" id="{1504BB7F-C294-4EEB-A1BE-516D3B559F89}"/>
                  </a:ext>
                </a:extLst>
              </p:cNvPr>
              <p:cNvSpPr/>
              <p:nvPr/>
            </p:nvSpPr>
            <p:spPr>
              <a:xfrm>
                <a:off x="632036" y="95291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6" name="Овал 685">
                <a:extLst>
                  <a:ext uri="{FF2B5EF4-FFF2-40B4-BE49-F238E27FC236}">
                    <a16:creationId xmlns:a16="http://schemas.microsoft.com/office/drawing/2014/main" id="{4898AAEC-A41C-4E0A-A658-43DDD4DDBDD8}"/>
                  </a:ext>
                </a:extLst>
              </p:cNvPr>
              <p:cNvSpPr/>
              <p:nvPr/>
            </p:nvSpPr>
            <p:spPr>
              <a:xfrm>
                <a:off x="632036" y="1504510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7" name="Овал 686">
                <a:extLst>
                  <a:ext uri="{FF2B5EF4-FFF2-40B4-BE49-F238E27FC236}">
                    <a16:creationId xmlns:a16="http://schemas.microsoft.com/office/drawing/2014/main" id="{F0074069-4A5D-41EF-AFE2-9E6ED60AB439}"/>
                  </a:ext>
                </a:extLst>
              </p:cNvPr>
              <p:cNvSpPr/>
              <p:nvPr/>
            </p:nvSpPr>
            <p:spPr>
              <a:xfrm>
                <a:off x="632036" y="2083188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8" name="Овал 687">
                <a:extLst>
                  <a:ext uri="{FF2B5EF4-FFF2-40B4-BE49-F238E27FC236}">
                    <a16:creationId xmlns:a16="http://schemas.microsoft.com/office/drawing/2014/main" id="{867F93A9-CE05-44FF-9B09-48582ED220D5}"/>
                  </a:ext>
                </a:extLst>
              </p:cNvPr>
              <p:cNvSpPr/>
              <p:nvPr/>
            </p:nvSpPr>
            <p:spPr>
              <a:xfrm>
                <a:off x="632036" y="2649203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89" name="Овал 688">
                <a:extLst>
                  <a:ext uri="{FF2B5EF4-FFF2-40B4-BE49-F238E27FC236}">
                    <a16:creationId xmlns:a16="http://schemas.microsoft.com/office/drawing/2014/main" id="{9B367F58-C447-4DAA-8C40-C0A2E113B902}"/>
                  </a:ext>
                </a:extLst>
              </p:cNvPr>
              <p:cNvSpPr/>
              <p:nvPr/>
            </p:nvSpPr>
            <p:spPr>
              <a:xfrm>
                <a:off x="632035" y="3222985"/>
                <a:ext cx="443883" cy="443884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83" name="Овал 682">
              <a:extLst>
                <a:ext uri="{FF2B5EF4-FFF2-40B4-BE49-F238E27FC236}">
                  <a16:creationId xmlns:a16="http://schemas.microsoft.com/office/drawing/2014/main" id="{77A32075-4C6F-4D33-918C-84F416C308AF}"/>
                </a:ext>
              </a:extLst>
            </p:cNvPr>
            <p:cNvSpPr/>
            <p:nvPr/>
          </p:nvSpPr>
          <p:spPr>
            <a:xfrm>
              <a:off x="6396112" y="3138075"/>
              <a:ext cx="310415" cy="31041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690" name="Прямая соединительная линия 689">
            <a:extLst>
              <a:ext uri="{FF2B5EF4-FFF2-40B4-BE49-F238E27FC236}">
                <a16:creationId xmlns:a16="http://schemas.microsoft.com/office/drawing/2014/main" id="{47F07D16-EE91-4998-BF1C-DBAB9ABE2562}"/>
              </a:ext>
            </a:extLst>
          </p:cNvPr>
          <p:cNvCxnSpPr>
            <a:stCxn id="698" idx="2"/>
            <a:endCxn id="683" idx="6"/>
          </p:cNvCxnSpPr>
          <p:nvPr/>
        </p:nvCxnSpPr>
        <p:spPr>
          <a:xfrm flipH="1">
            <a:off x="4415663" y="4244091"/>
            <a:ext cx="451985" cy="217649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единительная линия 690">
            <a:extLst>
              <a:ext uri="{FF2B5EF4-FFF2-40B4-BE49-F238E27FC236}">
                <a16:creationId xmlns:a16="http://schemas.microsoft.com/office/drawing/2014/main" id="{2B0AA62B-D54C-4435-AEC6-C720B335D419}"/>
              </a:ext>
            </a:extLst>
          </p:cNvPr>
          <p:cNvCxnSpPr>
            <a:stCxn id="699" idx="2"/>
            <a:endCxn id="683" idx="6"/>
          </p:cNvCxnSpPr>
          <p:nvPr/>
        </p:nvCxnSpPr>
        <p:spPr>
          <a:xfrm flipH="1">
            <a:off x="4415663" y="4642459"/>
            <a:ext cx="451985" cy="177813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Прямая соединительная линия 691">
            <a:extLst>
              <a:ext uri="{FF2B5EF4-FFF2-40B4-BE49-F238E27FC236}">
                <a16:creationId xmlns:a16="http://schemas.microsoft.com/office/drawing/2014/main" id="{94E62650-06C3-4B81-A215-5092C6804880}"/>
              </a:ext>
            </a:extLst>
          </p:cNvPr>
          <p:cNvCxnSpPr>
            <a:stCxn id="701" idx="2"/>
            <a:endCxn id="683" idx="6"/>
          </p:cNvCxnSpPr>
          <p:nvPr/>
        </p:nvCxnSpPr>
        <p:spPr>
          <a:xfrm flipH="1">
            <a:off x="4415663" y="5439196"/>
            <a:ext cx="451985" cy="981395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Прямая соединительная линия 692">
            <a:extLst>
              <a:ext uri="{FF2B5EF4-FFF2-40B4-BE49-F238E27FC236}">
                <a16:creationId xmlns:a16="http://schemas.microsoft.com/office/drawing/2014/main" id="{1477E2BC-5980-4FF3-9B57-73788CEF2321}"/>
              </a:ext>
            </a:extLst>
          </p:cNvPr>
          <p:cNvCxnSpPr>
            <a:stCxn id="700" idx="2"/>
            <a:endCxn id="683" idx="6"/>
          </p:cNvCxnSpPr>
          <p:nvPr/>
        </p:nvCxnSpPr>
        <p:spPr>
          <a:xfrm flipH="1">
            <a:off x="4415663" y="5040828"/>
            <a:ext cx="451985" cy="137976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Прямая соединительная линия 693">
            <a:extLst>
              <a:ext uri="{FF2B5EF4-FFF2-40B4-BE49-F238E27FC236}">
                <a16:creationId xmlns:a16="http://schemas.microsoft.com/office/drawing/2014/main" id="{ED6E7981-B6C4-4765-AF0C-35B9237001C0}"/>
              </a:ext>
            </a:extLst>
          </p:cNvPr>
          <p:cNvCxnSpPr>
            <a:stCxn id="702" idx="2"/>
            <a:endCxn id="683" idx="6"/>
          </p:cNvCxnSpPr>
          <p:nvPr/>
        </p:nvCxnSpPr>
        <p:spPr>
          <a:xfrm flipH="1">
            <a:off x="4415663" y="5837561"/>
            <a:ext cx="451985" cy="58302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5" name="Группа 694">
            <a:extLst>
              <a:ext uri="{FF2B5EF4-FFF2-40B4-BE49-F238E27FC236}">
                <a16:creationId xmlns:a16="http://schemas.microsoft.com/office/drawing/2014/main" id="{9A1B0253-076E-45F7-896B-A5B7BD9AB9C2}"/>
              </a:ext>
            </a:extLst>
          </p:cNvPr>
          <p:cNvGrpSpPr/>
          <p:nvPr/>
        </p:nvGrpSpPr>
        <p:grpSpPr>
          <a:xfrm>
            <a:off x="4867646" y="4088885"/>
            <a:ext cx="313060" cy="2298457"/>
            <a:chOff x="7139779" y="1158863"/>
            <a:chExt cx="313060" cy="2298457"/>
          </a:xfrm>
          <a:solidFill>
            <a:srgbClr val="CC9900"/>
          </a:solidFill>
        </p:grpSpPr>
        <p:grpSp>
          <p:nvGrpSpPr>
            <p:cNvPr id="696" name="Группа 695">
              <a:extLst>
                <a:ext uri="{FF2B5EF4-FFF2-40B4-BE49-F238E27FC236}">
                  <a16:creationId xmlns:a16="http://schemas.microsoft.com/office/drawing/2014/main" id="{C8277B3A-128A-44B7-8E6E-EF2A88FCBA16}"/>
                </a:ext>
              </a:extLst>
            </p:cNvPr>
            <p:cNvGrpSpPr/>
            <p:nvPr/>
          </p:nvGrpSpPr>
          <p:grpSpPr>
            <a:xfrm>
              <a:off x="7139779" y="1158863"/>
              <a:ext cx="310415" cy="1903886"/>
              <a:chOff x="632036" y="642122"/>
              <a:chExt cx="443883" cy="2722487"/>
            </a:xfrm>
            <a:grpFill/>
          </p:grpSpPr>
          <p:sp>
            <p:nvSpPr>
              <p:cNvPr id="698" name="Овал 697">
                <a:extLst>
                  <a:ext uri="{FF2B5EF4-FFF2-40B4-BE49-F238E27FC236}">
                    <a16:creationId xmlns:a16="http://schemas.microsoft.com/office/drawing/2014/main" id="{55945B18-BCB4-448E-950A-E34490C86252}"/>
                  </a:ext>
                </a:extLst>
              </p:cNvPr>
              <p:cNvSpPr/>
              <p:nvPr/>
            </p:nvSpPr>
            <p:spPr>
              <a:xfrm>
                <a:off x="632036" y="642122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699" name="Овал 698">
                <a:extLst>
                  <a:ext uri="{FF2B5EF4-FFF2-40B4-BE49-F238E27FC236}">
                    <a16:creationId xmlns:a16="http://schemas.microsoft.com/office/drawing/2014/main" id="{1D6925CA-6794-4011-B367-67840336DDAC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0" name="Овал 699">
                <a:extLst>
                  <a:ext uri="{FF2B5EF4-FFF2-40B4-BE49-F238E27FC236}">
                    <a16:creationId xmlns:a16="http://schemas.microsoft.com/office/drawing/2014/main" id="{DFED64B7-AC0C-4066-B818-3CAA3F994D3C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1" name="Овал 700">
                <a:extLst>
                  <a:ext uri="{FF2B5EF4-FFF2-40B4-BE49-F238E27FC236}">
                    <a16:creationId xmlns:a16="http://schemas.microsoft.com/office/drawing/2014/main" id="{DF9ED551-6D92-4DEF-938A-2619FC91332D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02" name="Овал 701">
                <a:extLst>
                  <a:ext uri="{FF2B5EF4-FFF2-40B4-BE49-F238E27FC236}">
                    <a16:creationId xmlns:a16="http://schemas.microsoft.com/office/drawing/2014/main" id="{DDE8434F-4C8D-4508-B810-7FF553DBBC50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697" name="Овал 696">
              <a:extLst>
                <a:ext uri="{FF2B5EF4-FFF2-40B4-BE49-F238E27FC236}">
                  <a16:creationId xmlns:a16="http://schemas.microsoft.com/office/drawing/2014/main" id="{80CA7A86-CCB9-4D23-BEED-016C290B60C5}"/>
                </a:ext>
              </a:extLst>
            </p:cNvPr>
            <p:cNvSpPr/>
            <p:nvPr/>
          </p:nvSpPr>
          <p:spPr>
            <a:xfrm>
              <a:off x="7142424" y="3146904"/>
              <a:ext cx="310415" cy="310416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03" name="Прямая соединительная линия 702">
            <a:extLst>
              <a:ext uri="{FF2B5EF4-FFF2-40B4-BE49-F238E27FC236}">
                <a16:creationId xmlns:a16="http://schemas.microsoft.com/office/drawing/2014/main" id="{052EA34C-44B8-4D49-9C3C-86A0AA2998EB}"/>
              </a:ext>
            </a:extLst>
          </p:cNvPr>
          <p:cNvCxnSpPr>
            <a:stCxn id="684" idx="6"/>
            <a:endCxn id="697" idx="2"/>
          </p:cNvCxnSpPr>
          <p:nvPr/>
        </p:nvCxnSpPr>
        <p:spPr>
          <a:xfrm>
            <a:off x="4415664" y="4043011"/>
            <a:ext cx="454629" cy="218912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Прямая соединительная линия 703">
            <a:extLst>
              <a:ext uri="{FF2B5EF4-FFF2-40B4-BE49-F238E27FC236}">
                <a16:creationId xmlns:a16="http://schemas.microsoft.com/office/drawing/2014/main" id="{68AA9F0D-FDE1-42F5-A598-52B78321AF3E}"/>
              </a:ext>
            </a:extLst>
          </p:cNvPr>
          <p:cNvCxnSpPr>
            <a:stCxn id="697" idx="2"/>
            <a:endCxn id="685" idx="6"/>
          </p:cNvCxnSpPr>
          <p:nvPr/>
        </p:nvCxnSpPr>
        <p:spPr>
          <a:xfrm flipH="1" flipV="1">
            <a:off x="4415664" y="4447690"/>
            <a:ext cx="454629" cy="1784442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>
            <a:extLst>
              <a:ext uri="{FF2B5EF4-FFF2-40B4-BE49-F238E27FC236}">
                <a16:creationId xmlns:a16="http://schemas.microsoft.com/office/drawing/2014/main" id="{ABD627DC-53EF-439B-B40C-92CAC1A82D88}"/>
              </a:ext>
            </a:extLst>
          </p:cNvPr>
          <p:cNvCxnSpPr>
            <a:stCxn id="697" idx="2"/>
            <a:endCxn id="686" idx="6"/>
          </p:cNvCxnSpPr>
          <p:nvPr/>
        </p:nvCxnSpPr>
        <p:spPr>
          <a:xfrm flipH="1" flipV="1">
            <a:off x="4415664" y="4833432"/>
            <a:ext cx="454629" cy="139870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Прямая соединительная линия 705">
            <a:extLst>
              <a:ext uri="{FF2B5EF4-FFF2-40B4-BE49-F238E27FC236}">
                <a16:creationId xmlns:a16="http://schemas.microsoft.com/office/drawing/2014/main" id="{B11D8B05-0C71-4111-A492-176367BD6251}"/>
              </a:ext>
            </a:extLst>
          </p:cNvPr>
          <p:cNvCxnSpPr>
            <a:stCxn id="697" idx="2"/>
            <a:endCxn id="687" idx="6"/>
          </p:cNvCxnSpPr>
          <p:nvPr/>
        </p:nvCxnSpPr>
        <p:spPr>
          <a:xfrm flipH="1" flipV="1">
            <a:off x="4415664" y="5238115"/>
            <a:ext cx="454629" cy="99401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Прямая соединительная линия 706">
            <a:extLst>
              <a:ext uri="{FF2B5EF4-FFF2-40B4-BE49-F238E27FC236}">
                <a16:creationId xmlns:a16="http://schemas.microsoft.com/office/drawing/2014/main" id="{057198BD-3528-4F13-B5AB-39D5D17AEC58}"/>
              </a:ext>
            </a:extLst>
          </p:cNvPr>
          <p:cNvCxnSpPr>
            <a:stCxn id="697" idx="2"/>
            <a:endCxn id="688" idx="6"/>
          </p:cNvCxnSpPr>
          <p:nvPr/>
        </p:nvCxnSpPr>
        <p:spPr>
          <a:xfrm flipH="1" flipV="1">
            <a:off x="4415664" y="5633938"/>
            <a:ext cx="454629" cy="5981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Прямая соединительная линия 707">
            <a:extLst>
              <a:ext uri="{FF2B5EF4-FFF2-40B4-BE49-F238E27FC236}">
                <a16:creationId xmlns:a16="http://schemas.microsoft.com/office/drawing/2014/main" id="{040AADAD-BDE2-46ED-B60F-6634BBDA9ABE}"/>
              </a:ext>
            </a:extLst>
          </p:cNvPr>
          <p:cNvCxnSpPr>
            <a:stCxn id="697" idx="2"/>
            <a:endCxn id="689" idx="6"/>
          </p:cNvCxnSpPr>
          <p:nvPr/>
        </p:nvCxnSpPr>
        <p:spPr>
          <a:xfrm flipH="1" flipV="1">
            <a:off x="4415661" y="6035197"/>
            <a:ext cx="454630" cy="19693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Прямая соединительная линия 708">
            <a:extLst>
              <a:ext uri="{FF2B5EF4-FFF2-40B4-BE49-F238E27FC236}">
                <a16:creationId xmlns:a16="http://schemas.microsoft.com/office/drawing/2014/main" id="{9D8F7E70-1AAE-4496-83CD-68D0F59A2728}"/>
              </a:ext>
            </a:extLst>
          </p:cNvPr>
          <p:cNvCxnSpPr>
            <a:stCxn id="697" idx="2"/>
            <a:endCxn id="683" idx="6"/>
          </p:cNvCxnSpPr>
          <p:nvPr/>
        </p:nvCxnSpPr>
        <p:spPr>
          <a:xfrm flipH="1">
            <a:off x="4415661" y="6232134"/>
            <a:ext cx="454630" cy="18845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Прямая соединительная линия 709">
            <a:extLst>
              <a:ext uri="{FF2B5EF4-FFF2-40B4-BE49-F238E27FC236}">
                <a16:creationId xmlns:a16="http://schemas.microsoft.com/office/drawing/2014/main" id="{92D026F3-F15F-4355-990C-1DB21429DFA1}"/>
              </a:ext>
            </a:extLst>
          </p:cNvPr>
          <p:cNvCxnSpPr>
            <a:stCxn id="697" idx="6"/>
            <a:endCxn id="738" idx="2"/>
          </p:cNvCxnSpPr>
          <p:nvPr/>
        </p:nvCxnSpPr>
        <p:spPr>
          <a:xfrm flipV="1">
            <a:off x="5180706" y="4416442"/>
            <a:ext cx="412795" cy="181569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Прямая соединительная линия 710">
            <a:extLst>
              <a:ext uri="{FF2B5EF4-FFF2-40B4-BE49-F238E27FC236}">
                <a16:creationId xmlns:a16="http://schemas.microsoft.com/office/drawing/2014/main" id="{D27DFA0A-63FB-48D0-804F-7DEE629FFF3E}"/>
              </a:ext>
            </a:extLst>
          </p:cNvPr>
          <p:cNvCxnSpPr>
            <a:stCxn id="739" idx="2"/>
            <a:endCxn id="697" idx="6"/>
          </p:cNvCxnSpPr>
          <p:nvPr/>
        </p:nvCxnSpPr>
        <p:spPr>
          <a:xfrm flipH="1">
            <a:off x="5180706" y="4814809"/>
            <a:ext cx="412795" cy="141732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Прямая соединительная линия 711">
            <a:extLst>
              <a:ext uri="{FF2B5EF4-FFF2-40B4-BE49-F238E27FC236}">
                <a16:creationId xmlns:a16="http://schemas.microsoft.com/office/drawing/2014/main" id="{CBC2FE22-6937-4C52-BCC8-9893A7FAB2AC}"/>
              </a:ext>
            </a:extLst>
          </p:cNvPr>
          <p:cNvCxnSpPr>
            <a:stCxn id="740" idx="2"/>
            <a:endCxn id="697" idx="6"/>
          </p:cNvCxnSpPr>
          <p:nvPr/>
        </p:nvCxnSpPr>
        <p:spPr>
          <a:xfrm flipH="1">
            <a:off x="5180706" y="5213177"/>
            <a:ext cx="412795" cy="101895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Прямая соединительная линия 712">
            <a:extLst>
              <a:ext uri="{FF2B5EF4-FFF2-40B4-BE49-F238E27FC236}">
                <a16:creationId xmlns:a16="http://schemas.microsoft.com/office/drawing/2014/main" id="{D452102C-BA8A-4C38-AA08-D653C4205E73}"/>
              </a:ext>
            </a:extLst>
          </p:cNvPr>
          <p:cNvCxnSpPr>
            <a:stCxn id="741" idx="2"/>
            <a:endCxn id="697" idx="6"/>
          </p:cNvCxnSpPr>
          <p:nvPr/>
        </p:nvCxnSpPr>
        <p:spPr>
          <a:xfrm flipH="1">
            <a:off x="5180706" y="5611544"/>
            <a:ext cx="412795" cy="62059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Прямая соединительная линия 714">
            <a:extLst>
              <a:ext uri="{FF2B5EF4-FFF2-40B4-BE49-F238E27FC236}">
                <a16:creationId xmlns:a16="http://schemas.microsoft.com/office/drawing/2014/main" id="{CD50438D-D019-449C-A771-0A987AB40B27}"/>
              </a:ext>
            </a:extLst>
          </p:cNvPr>
          <p:cNvCxnSpPr>
            <a:cxnSpLocks/>
            <a:stCxn id="738" idx="6"/>
            <a:endCxn id="732" idx="2"/>
          </p:cNvCxnSpPr>
          <p:nvPr/>
        </p:nvCxnSpPr>
        <p:spPr>
          <a:xfrm>
            <a:off x="5903916" y="4416442"/>
            <a:ext cx="435920" cy="39932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Прямая соединительная линия 715">
            <a:extLst>
              <a:ext uri="{FF2B5EF4-FFF2-40B4-BE49-F238E27FC236}">
                <a16:creationId xmlns:a16="http://schemas.microsoft.com/office/drawing/2014/main" id="{97157CCD-8662-48D5-9C82-1741BACE49D0}"/>
              </a:ext>
            </a:extLst>
          </p:cNvPr>
          <p:cNvCxnSpPr>
            <a:cxnSpLocks/>
            <a:stCxn id="738" idx="6"/>
            <a:endCxn id="733" idx="2"/>
          </p:cNvCxnSpPr>
          <p:nvPr/>
        </p:nvCxnSpPr>
        <p:spPr>
          <a:xfrm>
            <a:off x="5903916" y="4416442"/>
            <a:ext cx="435920" cy="7976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7" name="Прямая соединительная линия 716">
            <a:extLst>
              <a:ext uri="{FF2B5EF4-FFF2-40B4-BE49-F238E27FC236}">
                <a16:creationId xmlns:a16="http://schemas.microsoft.com/office/drawing/2014/main" id="{6BC66893-DE79-418C-8617-3FB372FC4EA8}"/>
              </a:ext>
            </a:extLst>
          </p:cNvPr>
          <p:cNvCxnSpPr>
            <a:cxnSpLocks/>
            <a:stCxn id="738" idx="6"/>
            <a:endCxn id="734" idx="2"/>
          </p:cNvCxnSpPr>
          <p:nvPr/>
        </p:nvCxnSpPr>
        <p:spPr>
          <a:xfrm>
            <a:off x="5903916" y="4416442"/>
            <a:ext cx="435920" cy="1196061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9" name="Прямая соединительная линия 718">
            <a:extLst>
              <a:ext uri="{FF2B5EF4-FFF2-40B4-BE49-F238E27FC236}">
                <a16:creationId xmlns:a16="http://schemas.microsoft.com/office/drawing/2014/main" id="{8F869B40-1251-4C61-8541-FEF749AFB80A}"/>
              </a:ext>
            </a:extLst>
          </p:cNvPr>
          <p:cNvCxnSpPr>
            <a:cxnSpLocks/>
            <a:stCxn id="739" idx="6"/>
            <a:endCxn id="732" idx="2"/>
          </p:cNvCxnSpPr>
          <p:nvPr/>
        </p:nvCxnSpPr>
        <p:spPr>
          <a:xfrm>
            <a:off x="5903916" y="4814809"/>
            <a:ext cx="435920" cy="95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Прямая соединительная линия 719">
            <a:extLst>
              <a:ext uri="{FF2B5EF4-FFF2-40B4-BE49-F238E27FC236}">
                <a16:creationId xmlns:a16="http://schemas.microsoft.com/office/drawing/2014/main" id="{E968BF11-CD2B-4436-B253-D61A3CE653E4}"/>
              </a:ext>
            </a:extLst>
          </p:cNvPr>
          <p:cNvCxnSpPr>
            <a:cxnSpLocks/>
            <a:stCxn id="739" idx="6"/>
            <a:endCxn id="733" idx="2"/>
          </p:cNvCxnSpPr>
          <p:nvPr/>
        </p:nvCxnSpPr>
        <p:spPr>
          <a:xfrm>
            <a:off x="5903916" y="4814809"/>
            <a:ext cx="435920" cy="399327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1" name="Прямая соединительная линия 720">
            <a:extLst>
              <a:ext uri="{FF2B5EF4-FFF2-40B4-BE49-F238E27FC236}">
                <a16:creationId xmlns:a16="http://schemas.microsoft.com/office/drawing/2014/main" id="{8B50D986-53E1-462D-A55A-5B8408602935}"/>
              </a:ext>
            </a:extLst>
          </p:cNvPr>
          <p:cNvCxnSpPr>
            <a:cxnSpLocks/>
            <a:stCxn id="739" idx="6"/>
            <a:endCxn id="734" idx="2"/>
          </p:cNvCxnSpPr>
          <p:nvPr/>
        </p:nvCxnSpPr>
        <p:spPr>
          <a:xfrm>
            <a:off x="5903916" y="4814809"/>
            <a:ext cx="435920" cy="797694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единительная линия 722">
            <a:extLst>
              <a:ext uri="{FF2B5EF4-FFF2-40B4-BE49-F238E27FC236}">
                <a16:creationId xmlns:a16="http://schemas.microsoft.com/office/drawing/2014/main" id="{7AC99389-F888-4BFD-B46C-54ACDE9AF60A}"/>
              </a:ext>
            </a:extLst>
          </p:cNvPr>
          <p:cNvCxnSpPr>
            <a:cxnSpLocks/>
            <a:stCxn id="740" idx="6"/>
            <a:endCxn id="732" idx="2"/>
          </p:cNvCxnSpPr>
          <p:nvPr/>
        </p:nvCxnSpPr>
        <p:spPr>
          <a:xfrm flipV="1">
            <a:off x="5903916" y="4815768"/>
            <a:ext cx="435920" cy="39740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Прямая соединительная линия 723">
            <a:extLst>
              <a:ext uri="{FF2B5EF4-FFF2-40B4-BE49-F238E27FC236}">
                <a16:creationId xmlns:a16="http://schemas.microsoft.com/office/drawing/2014/main" id="{0B27458A-E8AA-4A12-AE5E-DEF228EB1724}"/>
              </a:ext>
            </a:extLst>
          </p:cNvPr>
          <p:cNvCxnSpPr>
            <a:cxnSpLocks/>
            <a:stCxn id="740" idx="6"/>
            <a:endCxn id="733" idx="2"/>
          </p:cNvCxnSpPr>
          <p:nvPr/>
        </p:nvCxnSpPr>
        <p:spPr>
          <a:xfrm>
            <a:off x="5903916" y="5213177"/>
            <a:ext cx="435920" cy="95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5" name="Прямая соединительная линия 724">
            <a:extLst>
              <a:ext uri="{FF2B5EF4-FFF2-40B4-BE49-F238E27FC236}">
                <a16:creationId xmlns:a16="http://schemas.microsoft.com/office/drawing/2014/main" id="{03C97291-74A4-4E6A-8DA0-C6D892786E27}"/>
              </a:ext>
            </a:extLst>
          </p:cNvPr>
          <p:cNvCxnSpPr>
            <a:cxnSpLocks/>
            <a:stCxn id="740" idx="6"/>
            <a:endCxn id="734" idx="2"/>
          </p:cNvCxnSpPr>
          <p:nvPr/>
        </p:nvCxnSpPr>
        <p:spPr>
          <a:xfrm>
            <a:off x="5903916" y="5213177"/>
            <a:ext cx="435920" cy="39932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7" name="Прямая соединительная линия 726">
            <a:extLst>
              <a:ext uri="{FF2B5EF4-FFF2-40B4-BE49-F238E27FC236}">
                <a16:creationId xmlns:a16="http://schemas.microsoft.com/office/drawing/2014/main" id="{9EE5B94F-52A8-40E9-A5F1-5D103469F908}"/>
              </a:ext>
            </a:extLst>
          </p:cNvPr>
          <p:cNvCxnSpPr>
            <a:cxnSpLocks/>
            <a:stCxn id="741" idx="6"/>
            <a:endCxn id="732" idx="2"/>
          </p:cNvCxnSpPr>
          <p:nvPr/>
        </p:nvCxnSpPr>
        <p:spPr>
          <a:xfrm flipV="1">
            <a:off x="5903916" y="4815768"/>
            <a:ext cx="435920" cy="795776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Прямая соединительная линия 727">
            <a:extLst>
              <a:ext uri="{FF2B5EF4-FFF2-40B4-BE49-F238E27FC236}">
                <a16:creationId xmlns:a16="http://schemas.microsoft.com/office/drawing/2014/main" id="{124CBC40-386B-4668-9724-1D1BD2DF58DB}"/>
              </a:ext>
            </a:extLst>
          </p:cNvPr>
          <p:cNvCxnSpPr>
            <a:cxnSpLocks/>
            <a:stCxn id="741" idx="6"/>
            <a:endCxn id="733" idx="2"/>
          </p:cNvCxnSpPr>
          <p:nvPr/>
        </p:nvCxnSpPr>
        <p:spPr>
          <a:xfrm flipV="1">
            <a:off x="5903916" y="5214136"/>
            <a:ext cx="435920" cy="39740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Прямая соединительная линия 728">
            <a:extLst>
              <a:ext uri="{FF2B5EF4-FFF2-40B4-BE49-F238E27FC236}">
                <a16:creationId xmlns:a16="http://schemas.microsoft.com/office/drawing/2014/main" id="{5F918325-6860-4FF2-8AC1-B0F02488D89F}"/>
              </a:ext>
            </a:extLst>
          </p:cNvPr>
          <p:cNvCxnSpPr>
            <a:cxnSpLocks/>
            <a:stCxn id="741" idx="6"/>
            <a:endCxn id="734" idx="2"/>
          </p:cNvCxnSpPr>
          <p:nvPr/>
        </p:nvCxnSpPr>
        <p:spPr>
          <a:xfrm>
            <a:off x="5903916" y="5611544"/>
            <a:ext cx="435920" cy="959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0" name="Группа 729">
            <a:extLst>
              <a:ext uri="{FF2B5EF4-FFF2-40B4-BE49-F238E27FC236}">
                <a16:creationId xmlns:a16="http://schemas.microsoft.com/office/drawing/2014/main" id="{1E7D9F21-5F67-4D36-96FF-B172F17D309F}"/>
              </a:ext>
            </a:extLst>
          </p:cNvPr>
          <p:cNvGrpSpPr/>
          <p:nvPr/>
        </p:nvGrpSpPr>
        <p:grpSpPr>
          <a:xfrm>
            <a:off x="6339836" y="4660560"/>
            <a:ext cx="310415" cy="1107151"/>
            <a:chOff x="632036" y="1781424"/>
            <a:chExt cx="443883" cy="1583185"/>
          </a:xfrm>
          <a:solidFill>
            <a:srgbClr val="CC9900"/>
          </a:solidFill>
        </p:grpSpPr>
        <p:sp>
          <p:nvSpPr>
            <p:cNvPr id="732" name="Овал 731">
              <a:extLst>
                <a:ext uri="{FF2B5EF4-FFF2-40B4-BE49-F238E27FC236}">
                  <a16:creationId xmlns:a16="http://schemas.microsoft.com/office/drawing/2014/main" id="{D4AB34C4-B2DD-4165-9AAE-355C47DA9DBD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3" name="Овал 732">
              <a:extLst>
                <a:ext uri="{FF2B5EF4-FFF2-40B4-BE49-F238E27FC236}">
                  <a16:creationId xmlns:a16="http://schemas.microsoft.com/office/drawing/2014/main" id="{6CEC0457-5252-43DA-8F64-C0BAB53A290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34" name="Овал 733">
              <a:extLst>
                <a:ext uri="{FF2B5EF4-FFF2-40B4-BE49-F238E27FC236}">
                  <a16:creationId xmlns:a16="http://schemas.microsoft.com/office/drawing/2014/main" id="{24D49A36-6D93-40D8-BFDF-0472A5A12674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735" name="Группа 734">
            <a:extLst>
              <a:ext uri="{FF2B5EF4-FFF2-40B4-BE49-F238E27FC236}">
                <a16:creationId xmlns:a16="http://schemas.microsoft.com/office/drawing/2014/main" id="{4C12A9A4-4BB1-4944-9577-44B677F36610}"/>
              </a:ext>
            </a:extLst>
          </p:cNvPr>
          <p:cNvGrpSpPr/>
          <p:nvPr/>
        </p:nvGrpSpPr>
        <p:grpSpPr>
          <a:xfrm>
            <a:off x="5593501" y="4261234"/>
            <a:ext cx="313296" cy="1883340"/>
            <a:chOff x="2219336" y="4101020"/>
            <a:chExt cx="313296" cy="1883340"/>
          </a:xfrm>
          <a:solidFill>
            <a:srgbClr val="3333FF"/>
          </a:solidFill>
        </p:grpSpPr>
        <p:grpSp>
          <p:nvGrpSpPr>
            <p:cNvPr id="736" name="Группа 735">
              <a:extLst>
                <a:ext uri="{FF2B5EF4-FFF2-40B4-BE49-F238E27FC236}">
                  <a16:creationId xmlns:a16="http://schemas.microsoft.com/office/drawing/2014/main" id="{00AF4446-9984-4291-A3B0-3BFA49F80FD6}"/>
                </a:ext>
              </a:extLst>
            </p:cNvPr>
            <p:cNvGrpSpPr/>
            <p:nvPr/>
          </p:nvGrpSpPr>
          <p:grpSpPr>
            <a:xfrm>
              <a:off x="2219336" y="4101020"/>
              <a:ext cx="310415" cy="1505518"/>
              <a:chOff x="632036" y="1211773"/>
              <a:chExt cx="443883" cy="2152836"/>
            </a:xfrm>
            <a:grpFill/>
          </p:grpSpPr>
          <p:sp>
            <p:nvSpPr>
              <p:cNvPr id="738" name="Овал 737">
                <a:extLst>
                  <a:ext uri="{FF2B5EF4-FFF2-40B4-BE49-F238E27FC236}">
                    <a16:creationId xmlns:a16="http://schemas.microsoft.com/office/drawing/2014/main" id="{06CF1460-5A47-4499-BCBC-294696A3570E}"/>
                  </a:ext>
                </a:extLst>
              </p:cNvPr>
              <p:cNvSpPr/>
              <p:nvPr/>
            </p:nvSpPr>
            <p:spPr>
              <a:xfrm>
                <a:off x="632036" y="1211773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39" name="Овал 738">
                <a:extLst>
                  <a:ext uri="{FF2B5EF4-FFF2-40B4-BE49-F238E27FC236}">
                    <a16:creationId xmlns:a16="http://schemas.microsoft.com/office/drawing/2014/main" id="{5F5A948F-1D9A-4729-A834-49D8D3D4AA7E}"/>
                  </a:ext>
                </a:extLst>
              </p:cNvPr>
              <p:cNvSpPr/>
              <p:nvPr/>
            </p:nvSpPr>
            <p:spPr>
              <a:xfrm>
                <a:off x="632036" y="1781424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0" name="Овал 739">
                <a:extLst>
                  <a:ext uri="{FF2B5EF4-FFF2-40B4-BE49-F238E27FC236}">
                    <a16:creationId xmlns:a16="http://schemas.microsoft.com/office/drawing/2014/main" id="{F94926A0-B0D4-456F-9F60-51F59E3423A0}"/>
                  </a:ext>
                </a:extLst>
              </p:cNvPr>
              <p:cNvSpPr/>
              <p:nvPr/>
            </p:nvSpPr>
            <p:spPr>
              <a:xfrm>
                <a:off x="632036" y="2351075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741" name="Овал 740">
                <a:extLst>
                  <a:ext uri="{FF2B5EF4-FFF2-40B4-BE49-F238E27FC236}">
                    <a16:creationId xmlns:a16="http://schemas.microsoft.com/office/drawing/2014/main" id="{D2C8894A-7266-41AA-BFDF-CC20C05D9833}"/>
                  </a:ext>
                </a:extLst>
              </p:cNvPr>
              <p:cNvSpPr/>
              <p:nvPr/>
            </p:nvSpPr>
            <p:spPr>
              <a:xfrm>
                <a:off x="632036" y="2920726"/>
                <a:ext cx="443883" cy="443883"/>
              </a:xfrm>
              <a:prstGeom prst="ellipse">
                <a:avLst/>
              </a:prstGeom>
              <a:grp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737" name="Овал 736">
              <a:extLst>
                <a:ext uri="{FF2B5EF4-FFF2-40B4-BE49-F238E27FC236}">
                  <a16:creationId xmlns:a16="http://schemas.microsoft.com/office/drawing/2014/main" id="{C451BB01-7892-4EF3-893F-1D5A8E4B5DB8}"/>
                </a:ext>
              </a:extLst>
            </p:cNvPr>
            <p:cNvSpPr/>
            <p:nvPr/>
          </p:nvSpPr>
          <p:spPr>
            <a:xfrm>
              <a:off x="2222217" y="5673944"/>
              <a:ext cx="310415" cy="310416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43" name="Прямая соединительная линия 742">
            <a:extLst>
              <a:ext uri="{FF2B5EF4-FFF2-40B4-BE49-F238E27FC236}">
                <a16:creationId xmlns:a16="http://schemas.microsoft.com/office/drawing/2014/main" id="{D3CF1154-1B67-4A71-97D1-7E8E31E75AEA}"/>
              </a:ext>
            </a:extLst>
          </p:cNvPr>
          <p:cNvCxnSpPr>
            <a:stCxn id="732" idx="2"/>
            <a:endCxn id="737" idx="6"/>
          </p:cNvCxnSpPr>
          <p:nvPr/>
        </p:nvCxnSpPr>
        <p:spPr>
          <a:xfrm flipH="1">
            <a:off x="5906797" y="4815768"/>
            <a:ext cx="433039" cy="1173598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Прямая соединительная линия 743">
            <a:extLst>
              <a:ext uri="{FF2B5EF4-FFF2-40B4-BE49-F238E27FC236}">
                <a16:creationId xmlns:a16="http://schemas.microsoft.com/office/drawing/2014/main" id="{B398B3FA-FBAE-4A9B-9E41-87E8C4CDBBFC}"/>
              </a:ext>
            </a:extLst>
          </p:cNvPr>
          <p:cNvCxnSpPr>
            <a:stCxn id="733" idx="2"/>
            <a:endCxn id="737" idx="6"/>
          </p:cNvCxnSpPr>
          <p:nvPr/>
        </p:nvCxnSpPr>
        <p:spPr>
          <a:xfrm flipH="1">
            <a:off x="5906797" y="5214136"/>
            <a:ext cx="433039" cy="775230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Прямая соединительная линия 744">
            <a:extLst>
              <a:ext uri="{FF2B5EF4-FFF2-40B4-BE49-F238E27FC236}">
                <a16:creationId xmlns:a16="http://schemas.microsoft.com/office/drawing/2014/main" id="{2FAD48ED-D578-4BA4-A336-A5366C0AC8C5}"/>
              </a:ext>
            </a:extLst>
          </p:cNvPr>
          <p:cNvCxnSpPr>
            <a:stCxn id="734" idx="2"/>
            <a:endCxn id="737" idx="6"/>
          </p:cNvCxnSpPr>
          <p:nvPr/>
        </p:nvCxnSpPr>
        <p:spPr>
          <a:xfrm flipH="1">
            <a:off x="5906797" y="5612503"/>
            <a:ext cx="433039" cy="376863"/>
          </a:xfrm>
          <a:prstGeom prst="line">
            <a:avLst/>
          </a:prstGeom>
          <a:ln w="9525">
            <a:solidFill>
              <a:srgbClr val="CC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Прямая соединительная линия 745">
            <a:extLst>
              <a:ext uri="{FF2B5EF4-FFF2-40B4-BE49-F238E27FC236}">
                <a16:creationId xmlns:a16="http://schemas.microsoft.com/office/drawing/2014/main" id="{3602D57C-4608-49CE-8051-4D423EBF8605}"/>
              </a:ext>
            </a:extLst>
          </p:cNvPr>
          <p:cNvCxnSpPr>
            <a:stCxn id="698" idx="6"/>
            <a:endCxn id="737" idx="2"/>
          </p:cNvCxnSpPr>
          <p:nvPr/>
        </p:nvCxnSpPr>
        <p:spPr>
          <a:xfrm>
            <a:off x="5178061" y="4244093"/>
            <a:ext cx="418321" cy="174527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Прямая соединительная линия 746">
            <a:extLst>
              <a:ext uri="{FF2B5EF4-FFF2-40B4-BE49-F238E27FC236}">
                <a16:creationId xmlns:a16="http://schemas.microsoft.com/office/drawing/2014/main" id="{6750D3AC-4184-4012-8590-92098633E535}"/>
              </a:ext>
            </a:extLst>
          </p:cNvPr>
          <p:cNvCxnSpPr>
            <a:stCxn id="699" idx="6"/>
            <a:endCxn id="737" idx="2"/>
          </p:cNvCxnSpPr>
          <p:nvPr/>
        </p:nvCxnSpPr>
        <p:spPr>
          <a:xfrm>
            <a:off x="5178061" y="4642461"/>
            <a:ext cx="418321" cy="134690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единительная линия 747">
            <a:extLst>
              <a:ext uri="{FF2B5EF4-FFF2-40B4-BE49-F238E27FC236}">
                <a16:creationId xmlns:a16="http://schemas.microsoft.com/office/drawing/2014/main" id="{6387EC8C-DC2D-49F8-94C3-05456E5D734E}"/>
              </a:ext>
            </a:extLst>
          </p:cNvPr>
          <p:cNvCxnSpPr>
            <a:stCxn id="700" idx="6"/>
            <a:endCxn id="737" idx="2"/>
          </p:cNvCxnSpPr>
          <p:nvPr/>
        </p:nvCxnSpPr>
        <p:spPr>
          <a:xfrm>
            <a:off x="5178061" y="5040828"/>
            <a:ext cx="418321" cy="9485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Прямая соединительная линия 748">
            <a:extLst>
              <a:ext uri="{FF2B5EF4-FFF2-40B4-BE49-F238E27FC236}">
                <a16:creationId xmlns:a16="http://schemas.microsoft.com/office/drawing/2014/main" id="{032E3A54-4F29-4182-8013-238F48039A58}"/>
              </a:ext>
            </a:extLst>
          </p:cNvPr>
          <p:cNvCxnSpPr>
            <a:stCxn id="701" idx="6"/>
            <a:endCxn id="737" idx="2"/>
          </p:cNvCxnSpPr>
          <p:nvPr/>
        </p:nvCxnSpPr>
        <p:spPr>
          <a:xfrm>
            <a:off x="5178061" y="5439196"/>
            <a:ext cx="418321" cy="5501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Прямая соединительная линия 749">
            <a:extLst>
              <a:ext uri="{FF2B5EF4-FFF2-40B4-BE49-F238E27FC236}">
                <a16:creationId xmlns:a16="http://schemas.microsoft.com/office/drawing/2014/main" id="{CD4D1D2C-12A5-4E27-B7CA-B64F44BF827B}"/>
              </a:ext>
            </a:extLst>
          </p:cNvPr>
          <p:cNvCxnSpPr>
            <a:stCxn id="702" idx="6"/>
            <a:endCxn id="737" idx="2"/>
          </p:cNvCxnSpPr>
          <p:nvPr/>
        </p:nvCxnSpPr>
        <p:spPr>
          <a:xfrm>
            <a:off x="5178061" y="5837563"/>
            <a:ext cx="418321" cy="1518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Прямая соединительная линия 750">
            <a:extLst>
              <a:ext uri="{FF2B5EF4-FFF2-40B4-BE49-F238E27FC236}">
                <a16:creationId xmlns:a16="http://schemas.microsoft.com/office/drawing/2014/main" id="{E1E5346A-6B50-484C-8D05-146DF446AA1A}"/>
              </a:ext>
            </a:extLst>
          </p:cNvPr>
          <p:cNvCxnSpPr>
            <a:stCxn id="697" idx="6"/>
            <a:endCxn id="737" idx="2"/>
          </p:cNvCxnSpPr>
          <p:nvPr/>
        </p:nvCxnSpPr>
        <p:spPr>
          <a:xfrm flipV="1">
            <a:off x="5180706" y="5989366"/>
            <a:ext cx="415676" cy="2427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Прямоугольник 751">
            <a:extLst>
              <a:ext uri="{FF2B5EF4-FFF2-40B4-BE49-F238E27FC236}">
                <a16:creationId xmlns:a16="http://schemas.microsoft.com/office/drawing/2014/main" id="{B183E2FA-976A-473E-9794-4673CDF402C8}"/>
              </a:ext>
            </a:extLst>
          </p:cNvPr>
          <p:cNvSpPr/>
          <p:nvPr/>
        </p:nvSpPr>
        <p:spPr>
          <a:xfrm>
            <a:off x="5841972" y="4294564"/>
            <a:ext cx="611042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3" name="Прямоугольник 752">
            <a:extLst>
              <a:ext uri="{FF2B5EF4-FFF2-40B4-BE49-F238E27FC236}">
                <a16:creationId xmlns:a16="http://schemas.microsoft.com/office/drawing/2014/main" id="{6027EC75-6A29-4BDF-994D-8ADD14B34298}"/>
              </a:ext>
            </a:extLst>
          </p:cNvPr>
          <p:cNvSpPr/>
          <p:nvPr/>
        </p:nvSpPr>
        <p:spPr>
          <a:xfrm>
            <a:off x="4336133" y="3986331"/>
            <a:ext cx="615937" cy="2503563"/>
          </a:xfrm>
          <a:prstGeom prst="rect">
            <a:avLst/>
          </a:prstGeom>
          <a:solidFill>
            <a:srgbClr val="008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4" name="Прямоугольник 753">
            <a:extLst>
              <a:ext uri="{FF2B5EF4-FFF2-40B4-BE49-F238E27FC236}">
                <a16:creationId xmlns:a16="http://schemas.microsoft.com/office/drawing/2014/main" id="{A84A1698-C10E-4203-83F2-96251BC84A68}"/>
              </a:ext>
            </a:extLst>
          </p:cNvPr>
          <p:cNvSpPr/>
          <p:nvPr/>
        </p:nvSpPr>
        <p:spPr>
          <a:xfrm>
            <a:off x="8651336" y="4502624"/>
            <a:ext cx="730274" cy="2262628"/>
          </a:xfrm>
          <a:prstGeom prst="rect">
            <a:avLst/>
          </a:prstGeom>
          <a:solidFill>
            <a:srgbClr val="FF0000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0" name="Овал 609">
            <a:extLst>
              <a:ext uri="{FF2B5EF4-FFF2-40B4-BE49-F238E27FC236}">
                <a16:creationId xmlns:a16="http://schemas.microsoft.com/office/drawing/2014/main" id="{2693474E-68FE-4ADD-BED8-3A1895858B48}"/>
              </a:ext>
            </a:extLst>
          </p:cNvPr>
          <p:cNvSpPr/>
          <p:nvPr/>
        </p:nvSpPr>
        <p:spPr>
          <a:xfrm>
            <a:off x="5532263" y="2740445"/>
            <a:ext cx="310415" cy="310416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5" name="Овал 754">
            <a:extLst>
              <a:ext uri="{FF2B5EF4-FFF2-40B4-BE49-F238E27FC236}">
                <a16:creationId xmlns:a16="http://schemas.microsoft.com/office/drawing/2014/main" id="{4A802516-5508-4910-8007-EAD636F6F433}"/>
              </a:ext>
            </a:extLst>
          </p:cNvPr>
          <p:cNvSpPr/>
          <p:nvPr/>
        </p:nvSpPr>
        <p:spPr>
          <a:xfrm>
            <a:off x="5532263" y="1153848"/>
            <a:ext cx="310415" cy="310416"/>
          </a:xfrm>
          <a:prstGeom prst="ellipse">
            <a:avLst/>
          </a:prstGeom>
          <a:solidFill>
            <a:srgbClr val="3333FF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DD33E45-A969-4C8D-8D7E-CD4F8AE8E4AC}"/>
              </a:ext>
            </a:extLst>
          </p:cNvPr>
          <p:cNvCxnSpPr>
            <a:stCxn id="755" idx="2"/>
            <a:endCxn id="473" idx="6"/>
          </p:cNvCxnSpPr>
          <p:nvPr/>
        </p:nvCxnSpPr>
        <p:spPr>
          <a:xfrm flipH="1" flipV="1">
            <a:off x="5130444" y="1302185"/>
            <a:ext cx="401819" cy="68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A00CD3B4-6A0D-4DAE-A4D2-8BF486793D8D}"/>
              </a:ext>
            </a:extLst>
          </p:cNvPr>
          <p:cNvCxnSpPr>
            <a:stCxn id="755" idx="2"/>
            <a:endCxn id="474" idx="6"/>
          </p:cNvCxnSpPr>
          <p:nvPr/>
        </p:nvCxnSpPr>
        <p:spPr>
          <a:xfrm flipH="1">
            <a:off x="5130444" y="1309056"/>
            <a:ext cx="401819" cy="39149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AA1ECFF1-7121-4A69-A175-8959BC3B8399}"/>
              </a:ext>
            </a:extLst>
          </p:cNvPr>
          <p:cNvCxnSpPr>
            <a:stCxn id="755" idx="2"/>
            <a:endCxn id="475" idx="6"/>
          </p:cNvCxnSpPr>
          <p:nvPr/>
        </p:nvCxnSpPr>
        <p:spPr>
          <a:xfrm flipH="1">
            <a:off x="5130444" y="1309056"/>
            <a:ext cx="401819" cy="78986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B91BF456-F1E7-4BDA-9633-FC9D4F9BBE8B}"/>
              </a:ext>
            </a:extLst>
          </p:cNvPr>
          <p:cNvCxnSpPr>
            <a:stCxn id="755" idx="2"/>
            <a:endCxn id="476" idx="6"/>
          </p:cNvCxnSpPr>
          <p:nvPr/>
        </p:nvCxnSpPr>
        <p:spPr>
          <a:xfrm flipH="1">
            <a:off x="5130444" y="1309056"/>
            <a:ext cx="401819" cy="118823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173DB4AB-3AA7-416B-B577-95760B2A06D5}"/>
              </a:ext>
            </a:extLst>
          </p:cNvPr>
          <p:cNvCxnSpPr>
            <a:stCxn id="755" idx="2"/>
            <a:endCxn id="477" idx="6"/>
          </p:cNvCxnSpPr>
          <p:nvPr/>
        </p:nvCxnSpPr>
        <p:spPr>
          <a:xfrm flipH="1">
            <a:off x="5130444" y="1309056"/>
            <a:ext cx="401819" cy="158659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C7000BF0-4399-41A4-8B38-1808879B3468}"/>
              </a:ext>
            </a:extLst>
          </p:cNvPr>
          <p:cNvCxnSpPr>
            <a:stCxn id="610" idx="2"/>
            <a:endCxn id="473" idx="6"/>
          </p:cNvCxnSpPr>
          <p:nvPr/>
        </p:nvCxnSpPr>
        <p:spPr>
          <a:xfrm flipH="1" flipV="1">
            <a:off x="5130444" y="1302185"/>
            <a:ext cx="401819" cy="15934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B51F5511-0112-4514-B5F5-95ADFE82B3ED}"/>
              </a:ext>
            </a:extLst>
          </p:cNvPr>
          <p:cNvCxnSpPr>
            <a:stCxn id="610" idx="2"/>
            <a:endCxn id="474" idx="6"/>
          </p:cNvCxnSpPr>
          <p:nvPr/>
        </p:nvCxnSpPr>
        <p:spPr>
          <a:xfrm flipH="1" flipV="1">
            <a:off x="5130444" y="1700553"/>
            <a:ext cx="401819" cy="119510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A286EBBC-0D98-4C85-9907-D0BF25F09BA3}"/>
              </a:ext>
            </a:extLst>
          </p:cNvPr>
          <p:cNvCxnSpPr>
            <a:stCxn id="610" idx="2"/>
            <a:endCxn id="475" idx="6"/>
          </p:cNvCxnSpPr>
          <p:nvPr/>
        </p:nvCxnSpPr>
        <p:spPr>
          <a:xfrm flipH="1" flipV="1">
            <a:off x="5130444" y="2098920"/>
            <a:ext cx="401819" cy="79673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F640E71-E466-4AA1-83EF-407408A52A2E}"/>
              </a:ext>
            </a:extLst>
          </p:cNvPr>
          <p:cNvCxnSpPr>
            <a:stCxn id="610" idx="2"/>
            <a:endCxn id="476" idx="6"/>
          </p:cNvCxnSpPr>
          <p:nvPr/>
        </p:nvCxnSpPr>
        <p:spPr>
          <a:xfrm flipH="1" flipV="1">
            <a:off x="5130444" y="2497288"/>
            <a:ext cx="401819" cy="39836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A912AA03-3D7E-4E44-BCE1-12A8D46B68FC}"/>
              </a:ext>
            </a:extLst>
          </p:cNvPr>
          <p:cNvCxnSpPr>
            <a:stCxn id="610" idx="2"/>
            <a:endCxn id="477" idx="6"/>
          </p:cNvCxnSpPr>
          <p:nvPr/>
        </p:nvCxnSpPr>
        <p:spPr>
          <a:xfrm flipH="1">
            <a:off x="5130444" y="2895653"/>
            <a:ext cx="401819" cy="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E05C7BAE-E3D2-4414-BA2A-1715C9B9584F}"/>
              </a:ext>
            </a:extLst>
          </p:cNvPr>
          <p:cNvCxnSpPr>
            <a:stCxn id="755" idx="6"/>
            <a:endCxn id="595" idx="2"/>
          </p:cNvCxnSpPr>
          <p:nvPr/>
        </p:nvCxnSpPr>
        <p:spPr>
          <a:xfrm>
            <a:off x="5842678" y="1309056"/>
            <a:ext cx="468485" cy="3890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единительная линия 37">
            <a:extLst>
              <a:ext uri="{FF2B5EF4-FFF2-40B4-BE49-F238E27FC236}">
                <a16:creationId xmlns:a16="http://schemas.microsoft.com/office/drawing/2014/main" id="{545948C1-02AE-495D-84CD-E411E188EC9A}"/>
              </a:ext>
            </a:extLst>
          </p:cNvPr>
          <p:cNvCxnSpPr>
            <a:stCxn id="755" idx="6"/>
            <a:endCxn id="596" idx="2"/>
          </p:cNvCxnSpPr>
          <p:nvPr/>
        </p:nvCxnSpPr>
        <p:spPr>
          <a:xfrm>
            <a:off x="5842678" y="1309056"/>
            <a:ext cx="468485" cy="7874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единительная линия 39">
            <a:extLst>
              <a:ext uri="{FF2B5EF4-FFF2-40B4-BE49-F238E27FC236}">
                <a16:creationId xmlns:a16="http://schemas.microsoft.com/office/drawing/2014/main" id="{55B02D60-E1D5-4C1B-884A-79666C204C43}"/>
              </a:ext>
            </a:extLst>
          </p:cNvPr>
          <p:cNvCxnSpPr>
            <a:stCxn id="755" idx="6"/>
            <a:endCxn id="597" idx="2"/>
          </p:cNvCxnSpPr>
          <p:nvPr/>
        </p:nvCxnSpPr>
        <p:spPr>
          <a:xfrm>
            <a:off x="5842678" y="1309056"/>
            <a:ext cx="468485" cy="11857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единительная линия 41">
            <a:extLst>
              <a:ext uri="{FF2B5EF4-FFF2-40B4-BE49-F238E27FC236}">
                <a16:creationId xmlns:a16="http://schemas.microsoft.com/office/drawing/2014/main" id="{1CDAAA6A-C857-43A5-8A61-3CDC237825F1}"/>
              </a:ext>
            </a:extLst>
          </p:cNvPr>
          <p:cNvCxnSpPr>
            <a:stCxn id="610" idx="6"/>
            <a:endCxn id="595" idx="2"/>
          </p:cNvCxnSpPr>
          <p:nvPr/>
        </p:nvCxnSpPr>
        <p:spPr>
          <a:xfrm flipV="1">
            <a:off x="5842678" y="1698117"/>
            <a:ext cx="468485" cy="1197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F36858F6-F6E1-4FDC-9DD8-E96225B99D4D}"/>
              </a:ext>
            </a:extLst>
          </p:cNvPr>
          <p:cNvCxnSpPr>
            <a:stCxn id="610" idx="6"/>
            <a:endCxn id="596" idx="2"/>
          </p:cNvCxnSpPr>
          <p:nvPr/>
        </p:nvCxnSpPr>
        <p:spPr>
          <a:xfrm flipV="1">
            <a:off x="5842678" y="2096485"/>
            <a:ext cx="468485" cy="7991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>
            <a:extLst>
              <a:ext uri="{FF2B5EF4-FFF2-40B4-BE49-F238E27FC236}">
                <a16:creationId xmlns:a16="http://schemas.microsoft.com/office/drawing/2014/main" id="{EAE6FC15-2D07-43C1-9052-5FA6B5FBE45D}"/>
              </a:ext>
            </a:extLst>
          </p:cNvPr>
          <p:cNvCxnSpPr>
            <a:stCxn id="610" idx="6"/>
            <a:endCxn id="597" idx="2"/>
          </p:cNvCxnSpPr>
          <p:nvPr/>
        </p:nvCxnSpPr>
        <p:spPr>
          <a:xfrm flipV="1">
            <a:off x="5842678" y="2494852"/>
            <a:ext cx="468485" cy="4008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Прямоугольник 589">
            <a:extLst>
              <a:ext uri="{FF2B5EF4-FFF2-40B4-BE49-F238E27FC236}">
                <a16:creationId xmlns:a16="http://schemas.microsoft.com/office/drawing/2014/main" id="{C2420E36-D3AD-4B48-9F09-C2AD01C87316}"/>
              </a:ext>
            </a:extLst>
          </p:cNvPr>
          <p:cNvSpPr/>
          <p:nvPr/>
        </p:nvSpPr>
        <p:spPr>
          <a:xfrm>
            <a:off x="5786591" y="1213531"/>
            <a:ext cx="659167" cy="1717836"/>
          </a:xfrm>
          <a:prstGeom prst="rect">
            <a:avLst/>
          </a:prstGeom>
          <a:solidFill>
            <a:srgbClr val="3333FF">
              <a:alpha val="1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113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47">
            <a:extLst>
              <a:ext uri="{FF2B5EF4-FFF2-40B4-BE49-F238E27FC236}">
                <a16:creationId xmlns:a16="http://schemas.microsoft.com/office/drawing/2014/main" id="{C8E7EABB-E212-44AF-B130-0F246940AC2D}"/>
              </a:ext>
            </a:extLst>
          </p:cNvPr>
          <p:cNvSpPr txBox="1"/>
          <p:nvPr/>
        </p:nvSpPr>
        <p:spPr>
          <a:xfrm>
            <a:off x="590949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5090842-4D57-46F3-A59D-5C5336D35403}"/>
              </a:ext>
            </a:extLst>
          </p:cNvPr>
          <p:cNvSpPr txBox="1"/>
          <p:nvPr/>
        </p:nvSpPr>
        <p:spPr>
          <a:xfrm>
            <a:off x="1303185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33EF768-BBFF-44B1-8BC6-4C78599F11D9}"/>
              </a:ext>
            </a:extLst>
          </p:cNvPr>
          <p:cNvSpPr txBox="1"/>
          <p:nvPr/>
        </p:nvSpPr>
        <p:spPr>
          <a:xfrm>
            <a:off x="2015421" y="14858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8362F8E-5BDE-4FC1-8261-6C164488E49E}"/>
              </a:ext>
            </a:extLst>
          </p:cNvPr>
          <p:cNvSpPr txBox="1"/>
          <p:nvPr/>
        </p:nvSpPr>
        <p:spPr>
          <a:xfrm>
            <a:off x="2057547" y="2817447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x7</a:t>
            </a:r>
            <a:r>
              <a:rPr lang="ru-RU" b="1">
                <a:solidFill>
                  <a:srgbClr val="C00000"/>
                </a:solidFill>
                <a:latin typeface="Trebuchet MS" panose="020B0603020202020204" pitchFamily="34" charset="0"/>
              </a:rPr>
              <a:t>4</a:t>
            </a:r>
            <a:r>
              <a:rPr lang="en-US" b="1">
                <a:solidFill>
                  <a:srgbClr val="C00000"/>
                </a:solidFill>
                <a:latin typeface="Trebuchet MS" panose="020B0603020202020204" pitchFamily="34" charset="0"/>
              </a:rPr>
              <a:t>3</a:t>
            </a:r>
            <a:endParaRPr lang="ru-RU" b="1">
              <a:solidFill>
                <a:srgbClr val="C00000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170" name="Прямая соединительная линия 169">
            <a:extLst>
              <a:ext uri="{FF2B5EF4-FFF2-40B4-BE49-F238E27FC236}">
                <a16:creationId xmlns:a16="http://schemas.microsoft.com/office/drawing/2014/main" id="{C0FF9140-CF09-45C4-9620-5E896115B6D6}"/>
              </a:ext>
            </a:extLst>
          </p:cNvPr>
          <p:cNvCxnSpPr>
            <a:stCxn id="221" idx="6"/>
            <a:endCxn id="229" idx="2"/>
          </p:cNvCxnSpPr>
          <p:nvPr/>
        </p:nvCxnSpPr>
        <p:spPr>
          <a:xfrm>
            <a:off x="943488" y="909393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Прямая соединительная линия 170">
            <a:extLst>
              <a:ext uri="{FF2B5EF4-FFF2-40B4-BE49-F238E27FC236}">
                <a16:creationId xmlns:a16="http://schemas.microsoft.com/office/drawing/2014/main" id="{1AB663C4-A9FB-4EC4-9D0E-2DA7F59FAA44}"/>
              </a:ext>
            </a:extLst>
          </p:cNvPr>
          <p:cNvCxnSpPr>
            <a:stCxn id="221" idx="6"/>
            <a:endCxn id="230" idx="2"/>
          </p:cNvCxnSpPr>
          <p:nvPr/>
        </p:nvCxnSpPr>
        <p:spPr>
          <a:xfrm>
            <a:off x="943488" y="909393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единительная линия 171">
            <a:extLst>
              <a:ext uri="{FF2B5EF4-FFF2-40B4-BE49-F238E27FC236}">
                <a16:creationId xmlns:a16="http://schemas.microsoft.com/office/drawing/2014/main" id="{C07E1C29-F261-454B-A85E-60C2631AFB77}"/>
              </a:ext>
            </a:extLst>
          </p:cNvPr>
          <p:cNvCxnSpPr>
            <a:stCxn id="221" idx="6"/>
            <a:endCxn id="231" idx="2"/>
          </p:cNvCxnSpPr>
          <p:nvPr/>
        </p:nvCxnSpPr>
        <p:spPr>
          <a:xfrm>
            <a:off x="943488" y="909393"/>
            <a:ext cx="401821" cy="138716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Прямая соединительная линия 172">
            <a:extLst>
              <a:ext uri="{FF2B5EF4-FFF2-40B4-BE49-F238E27FC236}">
                <a16:creationId xmlns:a16="http://schemas.microsoft.com/office/drawing/2014/main" id="{CAA07261-3109-4301-AFA9-3BD0858B4305}"/>
              </a:ext>
            </a:extLst>
          </p:cNvPr>
          <p:cNvCxnSpPr>
            <a:stCxn id="221" idx="6"/>
            <a:endCxn id="232" idx="2"/>
          </p:cNvCxnSpPr>
          <p:nvPr/>
        </p:nvCxnSpPr>
        <p:spPr>
          <a:xfrm>
            <a:off x="943488" y="909393"/>
            <a:ext cx="401821" cy="178553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>
            <a:extLst>
              <a:ext uri="{FF2B5EF4-FFF2-40B4-BE49-F238E27FC236}">
                <a16:creationId xmlns:a16="http://schemas.microsoft.com/office/drawing/2014/main" id="{8302D035-A755-4F7D-9D8F-01C58DCC159F}"/>
              </a:ext>
            </a:extLst>
          </p:cNvPr>
          <p:cNvCxnSpPr>
            <a:stCxn id="222" idx="6"/>
            <a:endCxn id="229" idx="2"/>
          </p:cNvCxnSpPr>
          <p:nvPr/>
        </p:nvCxnSpPr>
        <p:spPr>
          <a:xfrm>
            <a:off x="943488" y="1307761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C293A9B1-9CE7-4F0B-9C5B-2E39F9E8B602}"/>
              </a:ext>
            </a:extLst>
          </p:cNvPr>
          <p:cNvCxnSpPr>
            <a:stCxn id="222" idx="6"/>
            <a:endCxn id="230" idx="2"/>
          </p:cNvCxnSpPr>
          <p:nvPr/>
        </p:nvCxnSpPr>
        <p:spPr>
          <a:xfrm>
            <a:off x="943488" y="1307761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единительная линия 176">
            <a:extLst>
              <a:ext uri="{FF2B5EF4-FFF2-40B4-BE49-F238E27FC236}">
                <a16:creationId xmlns:a16="http://schemas.microsoft.com/office/drawing/2014/main" id="{4566B34F-0FC8-447B-AB2D-9CEB030FC170}"/>
              </a:ext>
            </a:extLst>
          </p:cNvPr>
          <p:cNvCxnSpPr>
            <a:stCxn id="222" idx="6"/>
            <a:endCxn id="231" idx="2"/>
          </p:cNvCxnSpPr>
          <p:nvPr/>
        </p:nvCxnSpPr>
        <p:spPr>
          <a:xfrm>
            <a:off x="943488" y="1307761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единительная линия 177">
            <a:extLst>
              <a:ext uri="{FF2B5EF4-FFF2-40B4-BE49-F238E27FC236}">
                <a16:creationId xmlns:a16="http://schemas.microsoft.com/office/drawing/2014/main" id="{647016D4-2E3A-48B9-9B01-5CD8252F71D5}"/>
              </a:ext>
            </a:extLst>
          </p:cNvPr>
          <p:cNvCxnSpPr>
            <a:stCxn id="222" idx="6"/>
            <a:endCxn id="232" idx="2"/>
          </p:cNvCxnSpPr>
          <p:nvPr/>
        </p:nvCxnSpPr>
        <p:spPr>
          <a:xfrm>
            <a:off x="943488" y="1307761"/>
            <a:ext cx="401821" cy="138716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единительная линия 179">
            <a:extLst>
              <a:ext uri="{FF2B5EF4-FFF2-40B4-BE49-F238E27FC236}">
                <a16:creationId xmlns:a16="http://schemas.microsoft.com/office/drawing/2014/main" id="{9D9C9D81-2F98-40F1-BA20-AA38D27BC838}"/>
              </a:ext>
            </a:extLst>
          </p:cNvPr>
          <p:cNvCxnSpPr>
            <a:stCxn id="223" idx="6"/>
            <a:endCxn id="229" idx="2"/>
          </p:cNvCxnSpPr>
          <p:nvPr/>
        </p:nvCxnSpPr>
        <p:spPr>
          <a:xfrm flipV="1">
            <a:off x="943488" y="1499826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A112CFAB-0518-4916-8647-B6EAE9A0D2B1}"/>
              </a:ext>
            </a:extLst>
          </p:cNvPr>
          <p:cNvCxnSpPr>
            <a:stCxn id="223" idx="6"/>
            <a:endCxn id="230" idx="2"/>
          </p:cNvCxnSpPr>
          <p:nvPr/>
        </p:nvCxnSpPr>
        <p:spPr>
          <a:xfrm>
            <a:off x="943488" y="1706128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>
            <a:extLst>
              <a:ext uri="{FF2B5EF4-FFF2-40B4-BE49-F238E27FC236}">
                <a16:creationId xmlns:a16="http://schemas.microsoft.com/office/drawing/2014/main" id="{3E274FCD-4796-4705-89D4-A302ED220773}"/>
              </a:ext>
            </a:extLst>
          </p:cNvPr>
          <p:cNvCxnSpPr>
            <a:stCxn id="223" idx="6"/>
            <a:endCxn id="231" idx="2"/>
          </p:cNvCxnSpPr>
          <p:nvPr/>
        </p:nvCxnSpPr>
        <p:spPr>
          <a:xfrm>
            <a:off x="943488" y="1706128"/>
            <a:ext cx="401821" cy="59043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единительная линия 182">
            <a:extLst>
              <a:ext uri="{FF2B5EF4-FFF2-40B4-BE49-F238E27FC236}">
                <a16:creationId xmlns:a16="http://schemas.microsoft.com/office/drawing/2014/main" id="{56896737-98A0-43EA-8256-754F4B0AFCD0}"/>
              </a:ext>
            </a:extLst>
          </p:cNvPr>
          <p:cNvCxnSpPr>
            <a:stCxn id="223" idx="6"/>
            <a:endCxn id="232" idx="2"/>
          </p:cNvCxnSpPr>
          <p:nvPr/>
        </p:nvCxnSpPr>
        <p:spPr>
          <a:xfrm>
            <a:off x="943488" y="1706128"/>
            <a:ext cx="401821" cy="98880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единительная линия 184">
            <a:extLst>
              <a:ext uri="{FF2B5EF4-FFF2-40B4-BE49-F238E27FC236}">
                <a16:creationId xmlns:a16="http://schemas.microsoft.com/office/drawing/2014/main" id="{04B2AAE4-5728-47FD-A5D7-3E5C7A2E1C29}"/>
              </a:ext>
            </a:extLst>
          </p:cNvPr>
          <p:cNvCxnSpPr>
            <a:stCxn id="224" idx="6"/>
            <a:endCxn id="229" idx="2"/>
          </p:cNvCxnSpPr>
          <p:nvPr/>
        </p:nvCxnSpPr>
        <p:spPr>
          <a:xfrm flipV="1">
            <a:off x="943488" y="1499826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11C3E85E-680B-4562-9741-3753C0FC112A}"/>
              </a:ext>
            </a:extLst>
          </p:cNvPr>
          <p:cNvCxnSpPr>
            <a:stCxn id="224" idx="6"/>
            <a:endCxn id="230" idx="2"/>
          </p:cNvCxnSpPr>
          <p:nvPr/>
        </p:nvCxnSpPr>
        <p:spPr>
          <a:xfrm flipV="1">
            <a:off x="943488" y="1898193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единительная линия 186">
            <a:extLst>
              <a:ext uri="{FF2B5EF4-FFF2-40B4-BE49-F238E27FC236}">
                <a16:creationId xmlns:a16="http://schemas.microsoft.com/office/drawing/2014/main" id="{462CFA7D-F154-45E8-ABF3-2A53C9BF4532}"/>
              </a:ext>
            </a:extLst>
          </p:cNvPr>
          <p:cNvCxnSpPr>
            <a:stCxn id="224" idx="6"/>
            <a:endCxn id="231" idx="2"/>
          </p:cNvCxnSpPr>
          <p:nvPr/>
        </p:nvCxnSpPr>
        <p:spPr>
          <a:xfrm>
            <a:off x="943488" y="2104496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единительная линия 187">
            <a:extLst>
              <a:ext uri="{FF2B5EF4-FFF2-40B4-BE49-F238E27FC236}">
                <a16:creationId xmlns:a16="http://schemas.microsoft.com/office/drawing/2014/main" id="{47A758EC-465F-4BA2-A1C3-1808E2384363}"/>
              </a:ext>
            </a:extLst>
          </p:cNvPr>
          <p:cNvCxnSpPr>
            <a:stCxn id="224" idx="6"/>
            <a:endCxn id="232" idx="2"/>
          </p:cNvCxnSpPr>
          <p:nvPr/>
        </p:nvCxnSpPr>
        <p:spPr>
          <a:xfrm>
            <a:off x="943488" y="2104496"/>
            <a:ext cx="401821" cy="59043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Прямая соединительная линия 189">
            <a:extLst>
              <a:ext uri="{FF2B5EF4-FFF2-40B4-BE49-F238E27FC236}">
                <a16:creationId xmlns:a16="http://schemas.microsoft.com/office/drawing/2014/main" id="{3072B8F5-E44B-4587-BC2F-D605EE0553CD}"/>
              </a:ext>
            </a:extLst>
          </p:cNvPr>
          <p:cNvCxnSpPr>
            <a:stCxn id="225" idx="6"/>
            <a:endCxn id="229" idx="2"/>
          </p:cNvCxnSpPr>
          <p:nvPr/>
        </p:nvCxnSpPr>
        <p:spPr>
          <a:xfrm flipV="1">
            <a:off x="943488" y="1499826"/>
            <a:ext cx="401821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единительная линия 190">
            <a:extLst>
              <a:ext uri="{FF2B5EF4-FFF2-40B4-BE49-F238E27FC236}">
                <a16:creationId xmlns:a16="http://schemas.microsoft.com/office/drawing/2014/main" id="{2E8655D2-7AF8-40BE-BBCC-E0CB2471BD2A}"/>
              </a:ext>
            </a:extLst>
          </p:cNvPr>
          <p:cNvCxnSpPr>
            <a:stCxn id="225" idx="6"/>
            <a:endCxn id="230" idx="2"/>
          </p:cNvCxnSpPr>
          <p:nvPr/>
        </p:nvCxnSpPr>
        <p:spPr>
          <a:xfrm flipV="1">
            <a:off x="943488" y="1898193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Прямая соединительная линия 191">
            <a:extLst>
              <a:ext uri="{FF2B5EF4-FFF2-40B4-BE49-F238E27FC236}">
                <a16:creationId xmlns:a16="http://schemas.microsoft.com/office/drawing/2014/main" id="{DC91E3B1-462F-4022-87CE-51479125B35D}"/>
              </a:ext>
            </a:extLst>
          </p:cNvPr>
          <p:cNvCxnSpPr>
            <a:stCxn id="225" idx="6"/>
            <a:endCxn id="231" idx="2"/>
          </p:cNvCxnSpPr>
          <p:nvPr/>
        </p:nvCxnSpPr>
        <p:spPr>
          <a:xfrm flipV="1">
            <a:off x="943488" y="2296561"/>
            <a:ext cx="401821" cy="20630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единительная линия 192">
            <a:extLst>
              <a:ext uri="{FF2B5EF4-FFF2-40B4-BE49-F238E27FC236}">
                <a16:creationId xmlns:a16="http://schemas.microsoft.com/office/drawing/2014/main" id="{C7ED0F15-9138-4DFD-9CF1-040FFE59DBC4}"/>
              </a:ext>
            </a:extLst>
          </p:cNvPr>
          <p:cNvCxnSpPr>
            <a:stCxn id="225" idx="6"/>
            <a:endCxn id="232" idx="2"/>
          </p:cNvCxnSpPr>
          <p:nvPr/>
        </p:nvCxnSpPr>
        <p:spPr>
          <a:xfrm>
            <a:off x="943488" y="2502863"/>
            <a:ext cx="401821" cy="19206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97BB7A8A-7C10-4DC9-BEF1-5B8D4C7F562B}"/>
              </a:ext>
            </a:extLst>
          </p:cNvPr>
          <p:cNvCxnSpPr>
            <a:stCxn id="226" idx="6"/>
            <a:endCxn id="229" idx="2"/>
          </p:cNvCxnSpPr>
          <p:nvPr/>
        </p:nvCxnSpPr>
        <p:spPr>
          <a:xfrm flipV="1">
            <a:off x="943488" y="1499826"/>
            <a:ext cx="401821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Прямая соединительная линия 195">
            <a:extLst>
              <a:ext uri="{FF2B5EF4-FFF2-40B4-BE49-F238E27FC236}">
                <a16:creationId xmlns:a16="http://schemas.microsoft.com/office/drawing/2014/main" id="{4F2A549B-A8EC-45F5-95C0-373080A6412D}"/>
              </a:ext>
            </a:extLst>
          </p:cNvPr>
          <p:cNvCxnSpPr>
            <a:stCxn id="226" idx="6"/>
            <a:endCxn id="230" idx="2"/>
          </p:cNvCxnSpPr>
          <p:nvPr/>
        </p:nvCxnSpPr>
        <p:spPr>
          <a:xfrm flipV="1">
            <a:off x="943488" y="1898193"/>
            <a:ext cx="401821" cy="100303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>
            <a:extLst>
              <a:ext uri="{FF2B5EF4-FFF2-40B4-BE49-F238E27FC236}">
                <a16:creationId xmlns:a16="http://schemas.microsoft.com/office/drawing/2014/main" id="{547D7516-9F27-4D69-91A4-E45428DB99F2}"/>
              </a:ext>
            </a:extLst>
          </p:cNvPr>
          <p:cNvCxnSpPr>
            <a:stCxn id="226" idx="6"/>
            <a:endCxn id="231" idx="2"/>
          </p:cNvCxnSpPr>
          <p:nvPr/>
        </p:nvCxnSpPr>
        <p:spPr>
          <a:xfrm flipV="1">
            <a:off x="943488" y="2296561"/>
            <a:ext cx="401821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единительная линия 197">
            <a:extLst>
              <a:ext uri="{FF2B5EF4-FFF2-40B4-BE49-F238E27FC236}">
                <a16:creationId xmlns:a16="http://schemas.microsoft.com/office/drawing/2014/main" id="{85FD7DA1-671E-47CB-B350-F9F7A34A351A}"/>
              </a:ext>
            </a:extLst>
          </p:cNvPr>
          <p:cNvCxnSpPr>
            <a:stCxn id="226" idx="6"/>
            <a:endCxn id="232" idx="2"/>
          </p:cNvCxnSpPr>
          <p:nvPr/>
        </p:nvCxnSpPr>
        <p:spPr>
          <a:xfrm flipV="1">
            <a:off x="943488" y="2694928"/>
            <a:ext cx="401821" cy="20630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единительная линия 199">
            <a:extLst>
              <a:ext uri="{FF2B5EF4-FFF2-40B4-BE49-F238E27FC236}">
                <a16:creationId xmlns:a16="http://schemas.microsoft.com/office/drawing/2014/main" id="{370CFC25-480E-4161-AD96-434710DF8F21}"/>
              </a:ext>
            </a:extLst>
          </p:cNvPr>
          <p:cNvCxnSpPr>
            <a:stCxn id="227" idx="6"/>
            <a:endCxn id="229" idx="2"/>
          </p:cNvCxnSpPr>
          <p:nvPr/>
        </p:nvCxnSpPr>
        <p:spPr>
          <a:xfrm flipV="1">
            <a:off x="943487" y="1499826"/>
            <a:ext cx="401822" cy="17997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единительная линия 200">
            <a:extLst>
              <a:ext uri="{FF2B5EF4-FFF2-40B4-BE49-F238E27FC236}">
                <a16:creationId xmlns:a16="http://schemas.microsoft.com/office/drawing/2014/main" id="{E43FEF4B-3468-4644-96D7-ECAD179CCD77}"/>
              </a:ext>
            </a:extLst>
          </p:cNvPr>
          <p:cNvCxnSpPr>
            <a:stCxn id="227" idx="6"/>
            <a:endCxn id="230" idx="2"/>
          </p:cNvCxnSpPr>
          <p:nvPr/>
        </p:nvCxnSpPr>
        <p:spPr>
          <a:xfrm flipV="1">
            <a:off x="943487" y="1898193"/>
            <a:ext cx="401822" cy="14014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единительная линия 201">
            <a:extLst>
              <a:ext uri="{FF2B5EF4-FFF2-40B4-BE49-F238E27FC236}">
                <a16:creationId xmlns:a16="http://schemas.microsoft.com/office/drawing/2014/main" id="{582B3CEC-20AC-43FE-9F85-B75A4816A5D8}"/>
              </a:ext>
            </a:extLst>
          </p:cNvPr>
          <p:cNvCxnSpPr>
            <a:stCxn id="227" idx="6"/>
            <a:endCxn id="231" idx="2"/>
          </p:cNvCxnSpPr>
          <p:nvPr/>
        </p:nvCxnSpPr>
        <p:spPr>
          <a:xfrm flipV="1">
            <a:off x="943487" y="2296561"/>
            <a:ext cx="401822" cy="1003037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единительная линия 202">
            <a:extLst>
              <a:ext uri="{FF2B5EF4-FFF2-40B4-BE49-F238E27FC236}">
                <a16:creationId xmlns:a16="http://schemas.microsoft.com/office/drawing/2014/main" id="{C9C3AE98-FF33-4CC0-AA08-02442304BCBB}"/>
              </a:ext>
            </a:extLst>
          </p:cNvPr>
          <p:cNvCxnSpPr>
            <a:stCxn id="227" idx="6"/>
            <a:endCxn id="232" idx="2"/>
          </p:cNvCxnSpPr>
          <p:nvPr/>
        </p:nvCxnSpPr>
        <p:spPr>
          <a:xfrm flipV="1">
            <a:off x="943487" y="2694928"/>
            <a:ext cx="401822" cy="60467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единительная линия 204">
            <a:extLst>
              <a:ext uri="{FF2B5EF4-FFF2-40B4-BE49-F238E27FC236}">
                <a16:creationId xmlns:a16="http://schemas.microsoft.com/office/drawing/2014/main" id="{86CE799D-15EC-4423-87AE-711486855863}"/>
              </a:ext>
            </a:extLst>
          </p:cNvPr>
          <p:cNvCxnSpPr>
            <a:stCxn id="229" idx="6"/>
            <a:endCxn id="235" idx="2"/>
          </p:cNvCxnSpPr>
          <p:nvPr/>
        </p:nvCxnSpPr>
        <p:spPr>
          <a:xfrm>
            <a:off x="1655724" y="1499826"/>
            <a:ext cx="401824" cy="20630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единительная линия 205">
            <a:extLst>
              <a:ext uri="{FF2B5EF4-FFF2-40B4-BE49-F238E27FC236}">
                <a16:creationId xmlns:a16="http://schemas.microsoft.com/office/drawing/2014/main" id="{D4468789-D19E-4E99-924E-19B372B9C6F4}"/>
              </a:ext>
            </a:extLst>
          </p:cNvPr>
          <p:cNvCxnSpPr>
            <a:stCxn id="229" idx="6"/>
            <a:endCxn id="236" idx="2"/>
          </p:cNvCxnSpPr>
          <p:nvPr/>
        </p:nvCxnSpPr>
        <p:spPr>
          <a:xfrm>
            <a:off x="1655724" y="1499826"/>
            <a:ext cx="401824" cy="6046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единительная линия 206">
            <a:extLst>
              <a:ext uri="{FF2B5EF4-FFF2-40B4-BE49-F238E27FC236}">
                <a16:creationId xmlns:a16="http://schemas.microsoft.com/office/drawing/2014/main" id="{668A2504-B0BF-47C7-9CDE-BC7F98B32C8E}"/>
              </a:ext>
            </a:extLst>
          </p:cNvPr>
          <p:cNvCxnSpPr>
            <a:stCxn id="229" idx="6"/>
            <a:endCxn id="237" idx="2"/>
          </p:cNvCxnSpPr>
          <p:nvPr/>
        </p:nvCxnSpPr>
        <p:spPr>
          <a:xfrm>
            <a:off x="1655724" y="1499826"/>
            <a:ext cx="401824" cy="1003039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4ABE5468-83B7-49E9-B541-8B2EC27BF526}"/>
              </a:ext>
            </a:extLst>
          </p:cNvPr>
          <p:cNvCxnSpPr>
            <a:stCxn id="230" idx="6"/>
            <a:endCxn id="235" idx="2"/>
          </p:cNvCxnSpPr>
          <p:nvPr/>
        </p:nvCxnSpPr>
        <p:spPr>
          <a:xfrm flipV="1">
            <a:off x="1655724" y="1706130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единительная линия 208">
            <a:extLst>
              <a:ext uri="{FF2B5EF4-FFF2-40B4-BE49-F238E27FC236}">
                <a16:creationId xmlns:a16="http://schemas.microsoft.com/office/drawing/2014/main" id="{43E2763C-8AEF-471F-85B0-41F0DBC1C05C}"/>
              </a:ext>
            </a:extLst>
          </p:cNvPr>
          <p:cNvCxnSpPr>
            <a:stCxn id="230" idx="6"/>
            <a:endCxn id="236" idx="2"/>
          </p:cNvCxnSpPr>
          <p:nvPr/>
        </p:nvCxnSpPr>
        <p:spPr>
          <a:xfrm>
            <a:off x="1655724" y="1898193"/>
            <a:ext cx="401824" cy="206305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единительная линия 209">
            <a:extLst>
              <a:ext uri="{FF2B5EF4-FFF2-40B4-BE49-F238E27FC236}">
                <a16:creationId xmlns:a16="http://schemas.microsoft.com/office/drawing/2014/main" id="{10F383A9-4587-4A10-8857-F9D1CAB11797}"/>
              </a:ext>
            </a:extLst>
          </p:cNvPr>
          <p:cNvCxnSpPr>
            <a:stCxn id="230" idx="6"/>
            <a:endCxn id="237" idx="2"/>
          </p:cNvCxnSpPr>
          <p:nvPr/>
        </p:nvCxnSpPr>
        <p:spPr>
          <a:xfrm>
            <a:off x="1655724" y="1898193"/>
            <a:ext cx="401824" cy="604672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единительная линия 210">
            <a:extLst>
              <a:ext uri="{FF2B5EF4-FFF2-40B4-BE49-F238E27FC236}">
                <a16:creationId xmlns:a16="http://schemas.microsoft.com/office/drawing/2014/main" id="{E8B3562D-DEE9-47F9-B7E4-F62580842A90}"/>
              </a:ext>
            </a:extLst>
          </p:cNvPr>
          <p:cNvCxnSpPr>
            <a:stCxn id="231" idx="6"/>
            <a:endCxn id="235" idx="2"/>
          </p:cNvCxnSpPr>
          <p:nvPr/>
        </p:nvCxnSpPr>
        <p:spPr>
          <a:xfrm flipV="1">
            <a:off x="1655724" y="1706130"/>
            <a:ext cx="401824" cy="590431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единительная линия 211">
            <a:extLst>
              <a:ext uri="{FF2B5EF4-FFF2-40B4-BE49-F238E27FC236}">
                <a16:creationId xmlns:a16="http://schemas.microsoft.com/office/drawing/2014/main" id="{52887206-1F64-4959-85EA-DC89211050FE}"/>
              </a:ext>
            </a:extLst>
          </p:cNvPr>
          <p:cNvCxnSpPr>
            <a:stCxn id="231" idx="6"/>
            <a:endCxn id="236" idx="2"/>
          </p:cNvCxnSpPr>
          <p:nvPr/>
        </p:nvCxnSpPr>
        <p:spPr>
          <a:xfrm flipV="1">
            <a:off x="1655724" y="2104498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единительная линия 212">
            <a:extLst>
              <a:ext uri="{FF2B5EF4-FFF2-40B4-BE49-F238E27FC236}">
                <a16:creationId xmlns:a16="http://schemas.microsoft.com/office/drawing/2014/main" id="{73EF6F74-1C7F-4991-8D0F-978CA2D4AC86}"/>
              </a:ext>
            </a:extLst>
          </p:cNvPr>
          <p:cNvCxnSpPr>
            <a:stCxn id="231" idx="6"/>
            <a:endCxn id="237" idx="2"/>
          </p:cNvCxnSpPr>
          <p:nvPr/>
        </p:nvCxnSpPr>
        <p:spPr>
          <a:xfrm>
            <a:off x="1655724" y="2296561"/>
            <a:ext cx="401824" cy="206304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единительная линия 213">
            <a:extLst>
              <a:ext uri="{FF2B5EF4-FFF2-40B4-BE49-F238E27FC236}">
                <a16:creationId xmlns:a16="http://schemas.microsoft.com/office/drawing/2014/main" id="{6A6A049A-D4D4-4692-8A64-FEBC9CE76E1E}"/>
              </a:ext>
            </a:extLst>
          </p:cNvPr>
          <p:cNvCxnSpPr>
            <a:stCxn id="232" idx="6"/>
            <a:endCxn id="235" idx="2"/>
          </p:cNvCxnSpPr>
          <p:nvPr/>
        </p:nvCxnSpPr>
        <p:spPr>
          <a:xfrm flipV="1">
            <a:off x="1655724" y="1706130"/>
            <a:ext cx="401824" cy="988798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единительная линия 214">
            <a:extLst>
              <a:ext uri="{FF2B5EF4-FFF2-40B4-BE49-F238E27FC236}">
                <a16:creationId xmlns:a16="http://schemas.microsoft.com/office/drawing/2014/main" id="{02A09616-7BE9-4FF5-8E2A-ABF5A543BBE9}"/>
              </a:ext>
            </a:extLst>
          </p:cNvPr>
          <p:cNvCxnSpPr>
            <a:stCxn id="232" idx="6"/>
            <a:endCxn id="236" idx="2"/>
          </p:cNvCxnSpPr>
          <p:nvPr/>
        </p:nvCxnSpPr>
        <p:spPr>
          <a:xfrm flipV="1">
            <a:off x="1655724" y="2104498"/>
            <a:ext cx="401824" cy="590430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единительная линия 215">
            <a:extLst>
              <a:ext uri="{FF2B5EF4-FFF2-40B4-BE49-F238E27FC236}">
                <a16:creationId xmlns:a16="http://schemas.microsoft.com/office/drawing/2014/main" id="{1B9F9932-FE23-4AE0-B31C-A29B1F695686}"/>
              </a:ext>
            </a:extLst>
          </p:cNvPr>
          <p:cNvCxnSpPr>
            <a:stCxn id="232" idx="6"/>
            <a:endCxn id="237" idx="2"/>
          </p:cNvCxnSpPr>
          <p:nvPr/>
        </p:nvCxnSpPr>
        <p:spPr>
          <a:xfrm flipV="1">
            <a:off x="1655724" y="2502865"/>
            <a:ext cx="401824" cy="192063"/>
          </a:xfrm>
          <a:prstGeom prst="line">
            <a:avLst/>
          </a:prstGeom>
          <a:ln w="9525">
            <a:solidFill>
              <a:srgbClr val="CC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0" name="Группа 219">
            <a:extLst>
              <a:ext uri="{FF2B5EF4-FFF2-40B4-BE49-F238E27FC236}">
                <a16:creationId xmlns:a16="http://schemas.microsoft.com/office/drawing/2014/main" id="{7968C2B6-F06A-4650-938F-784B3A483218}"/>
              </a:ext>
            </a:extLst>
          </p:cNvPr>
          <p:cNvGrpSpPr/>
          <p:nvPr/>
        </p:nvGrpSpPr>
        <p:grpSpPr>
          <a:xfrm>
            <a:off x="633072" y="754185"/>
            <a:ext cx="310416" cy="2700621"/>
            <a:chOff x="632035" y="72471"/>
            <a:chExt cx="443884" cy="3861789"/>
          </a:xfrm>
        </p:grpSpPr>
        <p:sp>
          <p:nvSpPr>
            <p:cNvPr id="221" name="Овал 220">
              <a:extLst>
                <a:ext uri="{FF2B5EF4-FFF2-40B4-BE49-F238E27FC236}">
                  <a16:creationId xmlns:a16="http://schemas.microsoft.com/office/drawing/2014/main" id="{879462CE-EEBD-4C67-902A-B3015126B395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2" name="Овал 221">
              <a:extLst>
                <a:ext uri="{FF2B5EF4-FFF2-40B4-BE49-F238E27FC236}">
                  <a16:creationId xmlns:a16="http://schemas.microsoft.com/office/drawing/2014/main" id="{0C2F33C8-1914-4622-A1E9-AC1AB92755CC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3" name="Овал 222">
              <a:extLst>
                <a:ext uri="{FF2B5EF4-FFF2-40B4-BE49-F238E27FC236}">
                  <a16:creationId xmlns:a16="http://schemas.microsoft.com/office/drawing/2014/main" id="{F45893FB-0B17-4630-ADDB-2A4ECD428B9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4" name="Овал 223">
              <a:extLst>
                <a:ext uri="{FF2B5EF4-FFF2-40B4-BE49-F238E27FC236}">
                  <a16:creationId xmlns:a16="http://schemas.microsoft.com/office/drawing/2014/main" id="{1CDA3F8B-5A47-4A02-8570-21E1141CCCB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5" name="Овал 224">
              <a:extLst>
                <a:ext uri="{FF2B5EF4-FFF2-40B4-BE49-F238E27FC236}">
                  <a16:creationId xmlns:a16="http://schemas.microsoft.com/office/drawing/2014/main" id="{8AF4EE6E-547C-4ACD-9A3B-623065C65A3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6" name="Овал 225">
              <a:extLst>
                <a:ext uri="{FF2B5EF4-FFF2-40B4-BE49-F238E27FC236}">
                  <a16:creationId xmlns:a16="http://schemas.microsoft.com/office/drawing/2014/main" id="{3C3A48B0-802A-4DB5-A0EB-35C610593B0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7" name="Овал 226">
              <a:extLst>
                <a:ext uri="{FF2B5EF4-FFF2-40B4-BE49-F238E27FC236}">
                  <a16:creationId xmlns:a16="http://schemas.microsoft.com/office/drawing/2014/main" id="{728409B2-0039-474E-AF5A-E058E6852523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28" name="Группа 227">
            <a:extLst>
              <a:ext uri="{FF2B5EF4-FFF2-40B4-BE49-F238E27FC236}">
                <a16:creationId xmlns:a16="http://schemas.microsoft.com/office/drawing/2014/main" id="{0F1D9855-8412-4546-AD6E-0D17D87F81EC}"/>
              </a:ext>
            </a:extLst>
          </p:cNvPr>
          <p:cNvGrpSpPr/>
          <p:nvPr/>
        </p:nvGrpSpPr>
        <p:grpSpPr>
          <a:xfrm>
            <a:off x="1345309" y="1344618"/>
            <a:ext cx="310415" cy="1505518"/>
            <a:chOff x="632036" y="642122"/>
            <a:chExt cx="443883" cy="2152836"/>
          </a:xfrm>
        </p:grpSpPr>
        <p:sp>
          <p:nvSpPr>
            <p:cNvPr id="229" name="Овал 228">
              <a:extLst>
                <a:ext uri="{FF2B5EF4-FFF2-40B4-BE49-F238E27FC236}">
                  <a16:creationId xmlns:a16="http://schemas.microsoft.com/office/drawing/2014/main" id="{24B794A4-8C19-447D-A5EE-683D47567D7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0" name="Овал 229">
              <a:extLst>
                <a:ext uri="{FF2B5EF4-FFF2-40B4-BE49-F238E27FC236}">
                  <a16:creationId xmlns:a16="http://schemas.microsoft.com/office/drawing/2014/main" id="{1E05868D-F101-4A04-8E5B-CF407BFB7AC8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1" name="Овал 230">
              <a:extLst>
                <a:ext uri="{FF2B5EF4-FFF2-40B4-BE49-F238E27FC236}">
                  <a16:creationId xmlns:a16="http://schemas.microsoft.com/office/drawing/2014/main" id="{312FEA07-D8E0-4219-A0C9-ADB78E44ED01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2" name="Овал 231">
              <a:extLst>
                <a:ext uri="{FF2B5EF4-FFF2-40B4-BE49-F238E27FC236}">
                  <a16:creationId xmlns:a16="http://schemas.microsoft.com/office/drawing/2014/main" id="{EDB13845-F9CF-4D2D-A03E-DE50253FF65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34" name="Группа 233">
            <a:extLst>
              <a:ext uri="{FF2B5EF4-FFF2-40B4-BE49-F238E27FC236}">
                <a16:creationId xmlns:a16="http://schemas.microsoft.com/office/drawing/2014/main" id="{D078D5AF-085E-4B6D-906B-B00C85A0A72A}"/>
              </a:ext>
            </a:extLst>
          </p:cNvPr>
          <p:cNvGrpSpPr/>
          <p:nvPr/>
        </p:nvGrpSpPr>
        <p:grpSpPr>
          <a:xfrm>
            <a:off x="2057548" y="1550922"/>
            <a:ext cx="310415" cy="1107151"/>
            <a:chOff x="632036" y="1211773"/>
            <a:chExt cx="443883" cy="1583185"/>
          </a:xfrm>
        </p:grpSpPr>
        <p:sp>
          <p:nvSpPr>
            <p:cNvPr id="235" name="Овал 234">
              <a:extLst>
                <a:ext uri="{FF2B5EF4-FFF2-40B4-BE49-F238E27FC236}">
                  <a16:creationId xmlns:a16="http://schemas.microsoft.com/office/drawing/2014/main" id="{7860BC09-C674-4C4F-A62F-4EFD50D11242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6" name="Овал 235">
              <a:extLst>
                <a:ext uri="{FF2B5EF4-FFF2-40B4-BE49-F238E27FC236}">
                  <a16:creationId xmlns:a16="http://schemas.microsoft.com/office/drawing/2014/main" id="{24EF52C6-CB9D-45FF-9B2D-0CDAD1B5569A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7" name="Овал 236">
              <a:extLst>
                <a:ext uri="{FF2B5EF4-FFF2-40B4-BE49-F238E27FC236}">
                  <a16:creationId xmlns:a16="http://schemas.microsoft.com/office/drawing/2014/main" id="{9BAD16AF-5D5B-4BC8-B756-41A92ABF28EB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solidFill>
              <a:srgbClr val="CC00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F919A674-4B22-43F8-B3F2-E0A07759B1C0}"/>
              </a:ext>
            </a:extLst>
          </p:cNvPr>
          <p:cNvSpPr txBox="1"/>
          <p:nvPr/>
        </p:nvSpPr>
        <p:spPr>
          <a:xfrm>
            <a:off x="2057547" y="5761226"/>
            <a:ext cx="930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33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3333FF"/>
                </a:solidFill>
                <a:latin typeface="Trebuchet MS" panose="020B0603020202020204" pitchFamily="34" charset="0"/>
              </a:rPr>
              <a:t>x753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  <p:cxnSp>
        <p:nvCxnSpPr>
          <p:cNvPr id="332" name="Прямая соединительная линия 331">
            <a:extLst>
              <a:ext uri="{FF2B5EF4-FFF2-40B4-BE49-F238E27FC236}">
                <a16:creationId xmlns:a16="http://schemas.microsoft.com/office/drawing/2014/main" id="{68EDF9F6-4BAD-42AC-B868-EC4A934907DD}"/>
              </a:ext>
            </a:extLst>
          </p:cNvPr>
          <p:cNvCxnSpPr>
            <a:stCxn id="393" idx="6"/>
            <a:endCxn id="401" idx="2"/>
          </p:cNvCxnSpPr>
          <p:nvPr/>
        </p:nvCxnSpPr>
        <p:spPr>
          <a:xfrm>
            <a:off x="943488" y="3853172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единительная линия 332">
            <a:extLst>
              <a:ext uri="{FF2B5EF4-FFF2-40B4-BE49-F238E27FC236}">
                <a16:creationId xmlns:a16="http://schemas.microsoft.com/office/drawing/2014/main" id="{4868B53D-D98D-4651-86D3-A53969DA09DB}"/>
              </a:ext>
            </a:extLst>
          </p:cNvPr>
          <p:cNvCxnSpPr>
            <a:stCxn id="393" idx="6"/>
            <a:endCxn id="402" idx="2"/>
          </p:cNvCxnSpPr>
          <p:nvPr/>
        </p:nvCxnSpPr>
        <p:spPr>
          <a:xfrm>
            <a:off x="943488" y="3853172"/>
            <a:ext cx="401821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Прямая соединительная линия 333">
            <a:extLst>
              <a:ext uri="{FF2B5EF4-FFF2-40B4-BE49-F238E27FC236}">
                <a16:creationId xmlns:a16="http://schemas.microsoft.com/office/drawing/2014/main" id="{4CCACB93-5B23-4F3A-89CE-FE79FD35FD7D}"/>
              </a:ext>
            </a:extLst>
          </p:cNvPr>
          <p:cNvCxnSpPr>
            <a:stCxn id="393" idx="6"/>
            <a:endCxn id="403" idx="2"/>
          </p:cNvCxnSpPr>
          <p:nvPr/>
        </p:nvCxnSpPr>
        <p:spPr>
          <a:xfrm>
            <a:off x="943488" y="3853172"/>
            <a:ext cx="401821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Прямая соединительная линия 335">
            <a:extLst>
              <a:ext uri="{FF2B5EF4-FFF2-40B4-BE49-F238E27FC236}">
                <a16:creationId xmlns:a16="http://schemas.microsoft.com/office/drawing/2014/main" id="{4FFF6DC4-6ECF-4374-8046-A65FABCA03D3}"/>
              </a:ext>
            </a:extLst>
          </p:cNvPr>
          <p:cNvCxnSpPr>
            <a:stCxn id="393" idx="6"/>
            <a:endCxn id="404" idx="2"/>
          </p:cNvCxnSpPr>
          <p:nvPr/>
        </p:nvCxnSpPr>
        <p:spPr>
          <a:xfrm>
            <a:off x="943488" y="3853172"/>
            <a:ext cx="401821" cy="15934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3C4CED71-AE72-4815-B41D-8D81200E7285}"/>
              </a:ext>
            </a:extLst>
          </p:cNvPr>
          <p:cNvCxnSpPr>
            <a:stCxn id="393" idx="6"/>
            <a:endCxn id="405" idx="2"/>
          </p:cNvCxnSpPr>
          <p:nvPr/>
        </p:nvCxnSpPr>
        <p:spPr>
          <a:xfrm>
            <a:off x="943488" y="3853172"/>
            <a:ext cx="401821" cy="199183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единительная линия 339">
            <a:extLst>
              <a:ext uri="{FF2B5EF4-FFF2-40B4-BE49-F238E27FC236}">
                <a16:creationId xmlns:a16="http://schemas.microsoft.com/office/drawing/2014/main" id="{682A58AF-1CD1-4CD0-A3CA-F5970FEA9F9F}"/>
              </a:ext>
            </a:extLst>
          </p:cNvPr>
          <p:cNvCxnSpPr>
            <a:stCxn id="394" idx="6"/>
            <a:endCxn id="401" idx="2"/>
          </p:cNvCxnSpPr>
          <p:nvPr/>
        </p:nvCxnSpPr>
        <p:spPr>
          <a:xfrm flipV="1">
            <a:off x="943488" y="4251539"/>
            <a:ext cx="401821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единительная линия 341">
            <a:extLst>
              <a:ext uri="{FF2B5EF4-FFF2-40B4-BE49-F238E27FC236}">
                <a16:creationId xmlns:a16="http://schemas.microsoft.com/office/drawing/2014/main" id="{669DD685-F05A-4B29-ABC5-FA0A5094C443}"/>
              </a:ext>
            </a:extLst>
          </p:cNvPr>
          <p:cNvCxnSpPr>
            <a:stCxn id="394" idx="6"/>
            <a:endCxn id="402" idx="2"/>
          </p:cNvCxnSpPr>
          <p:nvPr/>
        </p:nvCxnSpPr>
        <p:spPr>
          <a:xfrm>
            <a:off x="943488" y="4251540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единительная линия 343">
            <a:extLst>
              <a:ext uri="{FF2B5EF4-FFF2-40B4-BE49-F238E27FC236}">
                <a16:creationId xmlns:a16="http://schemas.microsoft.com/office/drawing/2014/main" id="{A7A590FA-388C-461D-AE1D-366E19FC50FB}"/>
              </a:ext>
            </a:extLst>
          </p:cNvPr>
          <p:cNvCxnSpPr>
            <a:stCxn id="394" idx="6"/>
            <a:endCxn id="403" idx="2"/>
          </p:cNvCxnSpPr>
          <p:nvPr/>
        </p:nvCxnSpPr>
        <p:spPr>
          <a:xfrm>
            <a:off x="943488" y="4251540"/>
            <a:ext cx="401821" cy="7967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7B6D169D-DFE9-4A8A-A6FB-28674E19FA9A}"/>
              </a:ext>
            </a:extLst>
          </p:cNvPr>
          <p:cNvCxnSpPr>
            <a:stCxn id="394" idx="6"/>
            <a:endCxn id="404" idx="2"/>
          </p:cNvCxnSpPr>
          <p:nvPr/>
        </p:nvCxnSpPr>
        <p:spPr>
          <a:xfrm>
            <a:off x="943488" y="4251540"/>
            <a:ext cx="401821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Прямая соединительная линия 347">
            <a:extLst>
              <a:ext uri="{FF2B5EF4-FFF2-40B4-BE49-F238E27FC236}">
                <a16:creationId xmlns:a16="http://schemas.microsoft.com/office/drawing/2014/main" id="{FC2DCBA2-9040-48E0-BD56-B54F6B912468}"/>
              </a:ext>
            </a:extLst>
          </p:cNvPr>
          <p:cNvCxnSpPr>
            <a:stCxn id="394" idx="6"/>
            <a:endCxn id="405" idx="2"/>
          </p:cNvCxnSpPr>
          <p:nvPr/>
        </p:nvCxnSpPr>
        <p:spPr>
          <a:xfrm>
            <a:off x="943488" y="4251540"/>
            <a:ext cx="401821" cy="1593469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единительная линия 349">
            <a:extLst>
              <a:ext uri="{FF2B5EF4-FFF2-40B4-BE49-F238E27FC236}">
                <a16:creationId xmlns:a16="http://schemas.microsoft.com/office/drawing/2014/main" id="{74D289C1-91CA-43F7-B6B0-B6C1AA2DE8DD}"/>
              </a:ext>
            </a:extLst>
          </p:cNvPr>
          <p:cNvCxnSpPr>
            <a:stCxn id="395" idx="6"/>
            <a:endCxn id="401" idx="2"/>
          </p:cNvCxnSpPr>
          <p:nvPr/>
        </p:nvCxnSpPr>
        <p:spPr>
          <a:xfrm flipV="1">
            <a:off x="943488" y="4251539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единительная линия 351">
            <a:extLst>
              <a:ext uri="{FF2B5EF4-FFF2-40B4-BE49-F238E27FC236}">
                <a16:creationId xmlns:a16="http://schemas.microsoft.com/office/drawing/2014/main" id="{90F2EFAF-A58C-46A4-A51A-E5697CC3E01A}"/>
              </a:ext>
            </a:extLst>
          </p:cNvPr>
          <p:cNvCxnSpPr>
            <a:stCxn id="395" idx="6"/>
            <a:endCxn id="402" idx="2"/>
          </p:cNvCxnSpPr>
          <p:nvPr/>
        </p:nvCxnSpPr>
        <p:spPr>
          <a:xfrm>
            <a:off x="943488" y="4649907"/>
            <a:ext cx="401821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единительная линия 353">
            <a:extLst>
              <a:ext uri="{FF2B5EF4-FFF2-40B4-BE49-F238E27FC236}">
                <a16:creationId xmlns:a16="http://schemas.microsoft.com/office/drawing/2014/main" id="{8D5E0735-E532-4088-B5E4-6B1B167AE68C}"/>
              </a:ext>
            </a:extLst>
          </p:cNvPr>
          <p:cNvCxnSpPr>
            <a:stCxn id="395" idx="6"/>
            <a:endCxn id="403" idx="2"/>
          </p:cNvCxnSpPr>
          <p:nvPr/>
        </p:nvCxnSpPr>
        <p:spPr>
          <a:xfrm>
            <a:off x="943488" y="4649907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единительная линия 354">
            <a:extLst>
              <a:ext uri="{FF2B5EF4-FFF2-40B4-BE49-F238E27FC236}">
                <a16:creationId xmlns:a16="http://schemas.microsoft.com/office/drawing/2014/main" id="{6F34B5B4-58EB-44AD-A0EF-431B3DAB1908}"/>
              </a:ext>
            </a:extLst>
          </p:cNvPr>
          <p:cNvCxnSpPr>
            <a:stCxn id="395" idx="6"/>
            <a:endCxn id="404" idx="2"/>
          </p:cNvCxnSpPr>
          <p:nvPr/>
        </p:nvCxnSpPr>
        <p:spPr>
          <a:xfrm>
            <a:off x="943488" y="4649907"/>
            <a:ext cx="401821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единительная линия 355">
            <a:extLst>
              <a:ext uri="{FF2B5EF4-FFF2-40B4-BE49-F238E27FC236}">
                <a16:creationId xmlns:a16="http://schemas.microsoft.com/office/drawing/2014/main" id="{2CF5D4F1-AB53-4594-82DF-E363E3B3F1DF}"/>
              </a:ext>
            </a:extLst>
          </p:cNvPr>
          <p:cNvCxnSpPr>
            <a:stCxn id="395" idx="6"/>
            <a:endCxn id="405" idx="2"/>
          </p:cNvCxnSpPr>
          <p:nvPr/>
        </p:nvCxnSpPr>
        <p:spPr>
          <a:xfrm>
            <a:off x="943488" y="4649907"/>
            <a:ext cx="401821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единительная линия 356">
            <a:extLst>
              <a:ext uri="{FF2B5EF4-FFF2-40B4-BE49-F238E27FC236}">
                <a16:creationId xmlns:a16="http://schemas.microsoft.com/office/drawing/2014/main" id="{A00BA178-A769-4B48-9B7B-907E71209973}"/>
              </a:ext>
            </a:extLst>
          </p:cNvPr>
          <p:cNvCxnSpPr>
            <a:stCxn id="396" idx="6"/>
            <a:endCxn id="401" idx="2"/>
          </p:cNvCxnSpPr>
          <p:nvPr/>
        </p:nvCxnSpPr>
        <p:spPr>
          <a:xfrm flipV="1">
            <a:off x="943488" y="4251539"/>
            <a:ext cx="401821" cy="796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единительная линия 357">
            <a:extLst>
              <a:ext uri="{FF2B5EF4-FFF2-40B4-BE49-F238E27FC236}">
                <a16:creationId xmlns:a16="http://schemas.microsoft.com/office/drawing/2014/main" id="{77ADCF7F-6CC6-4C8A-ADE5-71F56A55670B}"/>
              </a:ext>
            </a:extLst>
          </p:cNvPr>
          <p:cNvCxnSpPr>
            <a:stCxn id="396" idx="6"/>
            <a:endCxn id="402" idx="2"/>
          </p:cNvCxnSpPr>
          <p:nvPr/>
        </p:nvCxnSpPr>
        <p:spPr>
          <a:xfrm flipV="1">
            <a:off x="943488" y="4649907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4F6CA326-2057-4303-9077-A3905C7A463C}"/>
              </a:ext>
            </a:extLst>
          </p:cNvPr>
          <p:cNvCxnSpPr>
            <a:stCxn id="396" idx="6"/>
            <a:endCxn id="403" idx="2"/>
          </p:cNvCxnSpPr>
          <p:nvPr/>
        </p:nvCxnSpPr>
        <p:spPr>
          <a:xfrm flipV="1">
            <a:off x="943488" y="5048274"/>
            <a:ext cx="401821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единительная линия 359">
            <a:extLst>
              <a:ext uri="{FF2B5EF4-FFF2-40B4-BE49-F238E27FC236}">
                <a16:creationId xmlns:a16="http://schemas.microsoft.com/office/drawing/2014/main" id="{9B5352BD-B938-48F2-B617-129A60C43173}"/>
              </a:ext>
            </a:extLst>
          </p:cNvPr>
          <p:cNvCxnSpPr>
            <a:stCxn id="396" idx="6"/>
            <a:endCxn id="404" idx="2"/>
          </p:cNvCxnSpPr>
          <p:nvPr/>
        </p:nvCxnSpPr>
        <p:spPr>
          <a:xfrm>
            <a:off x="943488" y="5048275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Прямая соединительная линия 360">
            <a:extLst>
              <a:ext uri="{FF2B5EF4-FFF2-40B4-BE49-F238E27FC236}">
                <a16:creationId xmlns:a16="http://schemas.microsoft.com/office/drawing/2014/main" id="{8D992C1E-11FF-4D84-ABE4-67F2B7AA9E00}"/>
              </a:ext>
            </a:extLst>
          </p:cNvPr>
          <p:cNvCxnSpPr>
            <a:stCxn id="396" idx="6"/>
            <a:endCxn id="405" idx="2"/>
          </p:cNvCxnSpPr>
          <p:nvPr/>
        </p:nvCxnSpPr>
        <p:spPr>
          <a:xfrm>
            <a:off x="943488" y="5048275"/>
            <a:ext cx="401821" cy="7967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единительная линия 361">
            <a:extLst>
              <a:ext uri="{FF2B5EF4-FFF2-40B4-BE49-F238E27FC236}">
                <a16:creationId xmlns:a16="http://schemas.microsoft.com/office/drawing/2014/main" id="{334B0E8A-817D-4B33-970D-45116463C48B}"/>
              </a:ext>
            </a:extLst>
          </p:cNvPr>
          <p:cNvCxnSpPr>
            <a:stCxn id="397" idx="6"/>
            <a:endCxn id="401" idx="2"/>
          </p:cNvCxnSpPr>
          <p:nvPr/>
        </p:nvCxnSpPr>
        <p:spPr>
          <a:xfrm flipV="1">
            <a:off x="943488" y="4251539"/>
            <a:ext cx="401821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единительная линия 362">
            <a:extLst>
              <a:ext uri="{FF2B5EF4-FFF2-40B4-BE49-F238E27FC236}">
                <a16:creationId xmlns:a16="http://schemas.microsoft.com/office/drawing/2014/main" id="{CE25B485-C467-42B0-9308-DFBCEFF9B2A6}"/>
              </a:ext>
            </a:extLst>
          </p:cNvPr>
          <p:cNvCxnSpPr>
            <a:stCxn id="397" idx="6"/>
            <a:endCxn id="402" idx="2"/>
          </p:cNvCxnSpPr>
          <p:nvPr/>
        </p:nvCxnSpPr>
        <p:spPr>
          <a:xfrm flipV="1">
            <a:off x="943488" y="4649907"/>
            <a:ext cx="401821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единительная линия 363">
            <a:extLst>
              <a:ext uri="{FF2B5EF4-FFF2-40B4-BE49-F238E27FC236}">
                <a16:creationId xmlns:a16="http://schemas.microsoft.com/office/drawing/2014/main" id="{02841AD0-590C-4C9A-8B46-BB9F1552C0CA}"/>
              </a:ext>
            </a:extLst>
          </p:cNvPr>
          <p:cNvCxnSpPr>
            <a:stCxn id="397" idx="6"/>
            <a:endCxn id="403" idx="2"/>
          </p:cNvCxnSpPr>
          <p:nvPr/>
        </p:nvCxnSpPr>
        <p:spPr>
          <a:xfrm flipV="1">
            <a:off x="943488" y="5048274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единительная линия 364">
            <a:extLst>
              <a:ext uri="{FF2B5EF4-FFF2-40B4-BE49-F238E27FC236}">
                <a16:creationId xmlns:a16="http://schemas.microsoft.com/office/drawing/2014/main" id="{1B93754A-9D73-47B6-B36C-6245539ED8EB}"/>
              </a:ext>
            </a:extLst>
          </p:cNvPr>
          <p:cNvCxnSpPr>
            <a:stCxn id="397" idx="6"/>
            <a:endCxn id="404" idx="2"/>
          </p:cNvCxnSpPr>
          <p:nvPr/>
        </p:nvCxnSpPr>
        <p:spPr>
          <a:xfrm>
            <a:off x="943488" y="5446642"/>
            <a:ext cx="401821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единительная линия 365">
            <a:extLst>
              <a:ext uri="{FF2B5EF4-FFF2-40B4-BE49-F238E27FC236}">
                <a16:creationId xmlns:a16="http://schemas.microsoft.com/office/drawing/2014/main" id="{65862968-B92E-4438-9263-AA62B192E5F3}"/>
              </a:ext>
            </a:extLst>
          </p:cNvPr>
          <p:cNvCxnSpPr>
            <a:stCxn id="397" idx="6"/>
            <a:endCxn id="405" idx="2"/>
          </p:cNvCxnSpPr>
          <p:nvPr/>
        </p:nvCxnSpPr>
        <p:spPr>
          <a:xfrm>
            <a:off x="943488" y="5446642"/>
            <a:ext cx="401821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единительная линия 366">
            <a:extLst>
              <a:ext uri="{FF2B5EF4-FFF2-40B4-BE49-F238E27FC236}">
                <a16:creationId xmlns:a16="http://schemas.microsoft.com/office/drawing/2014/main" id="{1B90C287-BE72-4771-8B7A-C87CF19256CA}"/>
              </a:ext>
            </a:extLst>
          </p:cNvPr>
          <p:cNvCxnSpPr>
            <a:stCxn id="398" idx="6"/>
            <a:endCxn id="401" idx="2"/>
          </p:cNvCxnSpPr>
          <p:nvPr/>
        </p:nvCxnSpPr>
        <p:spPr>
          <a:xfrm flipV="1">
            <a:off x="943488" y="4251539"/>
            <a:ext cx="401821" cy="159347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единительная линия 367">
            <a:extLst>
              <a:ext uri="{FF2B5EF4-FFF2-40B4-BE49-F238E27FC236}">
                <a16:creationId xmlns:a16="http://schemas.microsoft.com/office/drawing/2014/main" id="{B148E258-2E19-4873-A802-611F4CD15ADD}"/>
              </a:ext>
            </a:extLst>
          </p:cNvPr>
          <p:cNvCxnSpPr>
            <a:stCxn id="398" idx="6"/>
            <a:endCxn id="402" idx="2"/>
          </p:cNvCxnSpPr>
          <p:nvPr/>
        </p:nvCxnSpPr>
        <p:spPr>
          <a:xfrm flipV="1">
            <a:off x="943488" y="4649907"/>
            <a:ext cx="401821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единительная линия 368">
            <a:extLst>
              <a:ext uri="{FF2B5EF4-FFF2-40B4-BE49-F238E27FC236}">
                <a16:creationId xmlns:a16="http://schemas.microsoft.com/office/drawing/2014/main" id="{74524D1D-F078-4856-89CA-48C62F2480F5}"/>
              </a:ext>
            </a:extLst>
          </p:cNvPr>
          <p:cNvCxnSpPr>
            <a:stCxn id="398" idx="6"/>
            <a:endCxn id="403" idx="2"/>
          </p:cNvCxnSpPr>
          <p:nvPr/>
        </p:nvCxnSpPr>
        <p:spPr>
          <a:xfrm flipV="1">
            <a:off x="943488" y="5048274"/>
            <a:ext cx="401821" cy="796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единительная линия 369">
            <a:extLst>
              <a:ext uri="{FF2B5EF4-FFF2-40B4-BE49-F238E27FC236}">
                <a16:creationId xmlns:a16="http://schemas.microsoft.com/office/drawing/2014/main" id="{F44900EB-468B-4B01-957E-B7763D96B284}"/>
              </a:ext>
            </a:extLst>
          </p:cNvPr>
          <p:cNvCxnSpPr>
            <a:stCxn id="398" idx="6"/>
            <a:endCxn id="404" idx="2"/>
          </p:cNvCxnSpPr>
          <p:nvPr/>
        </p:nvCxnSpPr>
        <p:spPr>
          <a:xfrm flipV="1">
            <a:off x="943488" y="5446642"/>
            <a:ext cx="401821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единительная линия 370">
            <a:extLst>
              <a:ext uri="{FF2B5EF4-FFF2-40B4-BE49-F238E27FC236}">
                <a16:creationId xmlns:a16="http://schemas.microsoft.com/office/drawing/2014/main" id="{BAA5DB35-F124-4023-B08B-959AEEE10276}"/>
              </a:ext>
            </a:extLst>
          </p:cNvPr>
          <p:cNvCxnSpPr>
            <a:stCxn id="398" idx="6"/>
            <a:endCxn id="405" idx="2"/>
          </p:cNvCxnSpPr>
          <p:nvPr/>
        </p:nvCxnSpPr>
        <p:spPr>
          <a:xfrm flipV="1">
            <a:off x="943488" y="5845009"/>
            <a:ext cx="401821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единительная линия 371">
            <a:extLst>
              <a:ext uri="{FF2B5EF4-FFF2-40B4-BE49-F238E27FC236}">
                <a16:creationId xmlns:a16="http://schemas.microsoft.com/office/drawing/2014/main" id="{9476D6B0-1EC7-4B22-A595-27A9953C30A6}"/>
              </a:ext>
            </a:extLst>
          </p:cNvPr>
          <p:cNvCxnSpPr>
            <a:stCxn id="399" idx="6"/>
            <a:endCxn id="401" idx="2"/>
          </p:cNvCxnSpPr>
          <p:nvPr/>
        </p:nvCxnSpPr>
        <p:spPr>
          <a:xfrm flipV="1">
            <a:off x="943487" y="4251539"/>
            <a:ext cx="401822" cy="199183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Прямая соединительная линия 372">
            <a:extLst>
              <a:ext uri="{FF2B5EF4-FFF2-40B4-BE49-F238E27FC236}">
                <a16:creationId xmlns:a16="http://schemas.microsoft.com/office/drawing/2014/main" id="{5BE515F8-273B-4A1B-8F94-1A2AAE885773}"/>
              </a:ext>
            </a:extLst>
          </p:cNvPr>
          <p:cNvCxnSpPr>
            <a:stCxn id="399" idx="6"/>
            <a:endCxn id="402" idx="2"/>
          </p:cNvCxnSpPr>
          <p:nvPr/>
        </p:nvCxnSpPr>
        <p:spPr>
          <a:xfrm flipV="1">
            <a:off x="943487" y="4649907"/>
            <a:ext cx="401822" cy="159347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единительная линия 373">
            <a:extLst>
              <a:ext uri="{FF2B5EF4-FFF2-40B4-BE49-F238E27FC236}">
                <a16:creationId xmlns:a16="http://schemas.microsoft.com/office/drawing/2014/main" id="{E9ADE18B-8AB3-42BF-9D71-0601AB848470}"/>
              </a:ext>
            </a:extLst>
          </p:cNvPr>
          <p:cNvCxnSpPr>
            <a:stCxn id="399" idx="6"/>
            <a:endCxn id="403" idx="2"/>
          </p:cNvCxnSpPr>
          <p:nvPr/>
        </p:nvCxnSpPr>
        <p:spPr>
          <a:xfrm flipV="1">
            <a:off x="943487" y="5048274"/>
            <a:ext cx="401822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Прямая соединительная линия 374">
            <a:extLst>
              <a:ext uri="{FF2B5EF4-FFF2-40B4-BE49-F238E27FC236}">
                <a16:creationId xmlns:a16="http://schemas.microsoft.com/office/drawing/2014/main" id="{5B0C9825-8180-420F-87CE-95E1E6BF9E81}"/>
              </a:ext>
            </a:extLst>
          </p:cNvPr>
          <p:cNvCxnSpPr>
            <a:stCxn id="399" idx="6"/>
            <a:endCxn id="404" idx="2"/>
          </p:cNvCxnSpPr>
          <p:nvPr/>
        </p:nvCxnSpPr>
        <p:spPr>
          <a:xfrm flipV="1">
            <a:off x="943487" y="5446642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единительная линия 375">
            <a:extLst>
              <a:ext uri="{FF2B5EF4-FFF2-40B4-BE49-F238E27FC236}">
                <a16:creationId xmlns:a16="http://schemas.microsoft.com/office/drawing/2014/main" id="{50E2A48A-71BD-433E-8EDA-3A921B43A88E}"/>
              </a:ext>
            </a:extLst>
          </p:cNvPr>
          <p:cNvCxnSpPr>
            <a:stCxn id="399" idx="6"/>
            <a:endCxn id="405" idx="2"/>
          </p:cNvCxnSpPr>
          <p:nvPr/>
        </p:nvCxnSpPr>
        <p:spPr>
          <a:xfrm flipV="1">
            <a:off x="943487" y="5845009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Прямая соединительная линия 376">
            <a:extLst>
              <a:ext uri="{FF2B5EF4-FFF2-40B4-BE49-F238E27FC236}">
                <a16:creationId xmlns:a16="http://schemas.microsoft.com/office/drawing/2014/main" id="{3E8662CD-EA11-47D4-9412-EC1103119477}"/>
              </a:ext>
            </a:extLst>
          </p:cNvPr>
          <p:cNvCxnSpPr>
            <a:stCxn id="401" idx="6"/>
            <a:endCxn id="407" idx="2"/>
          </p:cNvCxnSpPr>
          <p:nvPr/>
        </p:nvCxnSpPr>
        <p:spPr>
          <a:xfrm>
            <a:off x="1655724" y="4251539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единительная линия 377">
            <a:extLst>
              <a:ext uri="{FF2B5EF4-FFF2-40B4-BE49-F238E27FC236}">
                <a16:creationId xmlns:a16="http://schemas.microsoft.com/office/drawing/2014/main" id="{24B6BADA-D229-455D-88E5-CA3870B0C5CC}"/>
              </a:ext>
            </a:extLst>
          </p:cNvPr>
          <p:cNvCxnSpPr>
            <a:stCxn id="401" idx="6"/>
            <a:endCxn id="408" idx="2"/>
          </p:cNvCxnSpPr>
          <p:nvPr/>
        </p:nvCxnSpPr>
        <p:spPr>
          <a:xfrm>
            <a:off x="1655724" y="4251539"/>
            <a:ext cx="401822" cy="796736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Прямая соединительная линия 378">
            <a:extLst>
              <a:ext uri="{FF2B5EF4-FFF2-40B4-BE49-F238E27FC236}">
                <a16:creationId xmlns:a16="http://schemas.microsoft.com/office/drawing/2014/main" id="{13F588CE-CFC6-410E-859D-B46B9AB20060}"/>
              </a:ext>
            </a:extLst>
          </p:cNvPr>
          <p:cNvCxnSpPr>
            <a:stCxn id="401" idx="6"/>
            <a:endCxn id="409" idx="2"/>
          </p:cNvCxnSpPr>
          <p:nvPr/>
        </p:nvCxnSpPr>
        <p:spPr>
          <a:xfrm>
            <a:off x="1655724" y="4251541"/>
            <a:ext cx="401822" cy="1195103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единительная линия 379">
            <a:extLst>
              <a:ext uri="{FF2B5EF4-FFF2-40B4-BE49-F238E27FC236}">
                <a16:creationId xmlns:a16="http://schemas.microsoft.com/office/drawing/2014/main" id="{9271E28F-565E-4764-8C93-4F165CF627A2}"/>
              </a:ext>
            </a:extLst>
          </p:cNvPr>
          <p:cNvCxnSpPr>
            <a:stCxn id="402" idx="6"/>
            <a:endCxn id="407" idx="2"/>
          </p:cNvCxnSpPr>
          <p:nvPr/>
        </p:nvCxnSpPr>
        <p:spPr>
          <a:xfrm>
            <a:off x="1655724" y="4649907"/>
            <a:ext cx="401822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48F1F42F-046F-4072-B3E1-4F8A66F7744F}"/>
              </a:ext>
            </a:extLst>
          </p:cNvPr>
          <p:cNvCxnSpPr>
            <a:stCxn id="402" idx="6"/>
            <a:endCxn id="408" idx="2"/>
          </p:cNvCxnSpPr>
          <p:nvPr/>
        </p:nvCxnSpPr>
        <p:spPr>
          <a:xfrm>
            <a:off x="1655724" y="4649907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единительная линия 381">
            <a:extLst>
              <a:ext uri="{FF2B5EF4-FFF2-40B4-BE49-F238E27FC236}">
                <a16:creationId xmlns:a16="http://schemas.microsoft.com/office/drawing/2014/main" id="{A252DE18-6CBD-40F7-9E07-1345EB8F07F8}"/>
              </a:ext>
            </a:extLst>
          </p:cNvPr>
          <p:cNvCxnSpPr>
            <a:stCxn id="402" idx="6"/>
            <a:endCxn id="409" idx="2"/>
          </p:cNvCxnSpPr>
          <p:nvPr/>
        </p:nvCxnSpPr>
        <p:spPr>
          <a:xfrm>
            <a:off x="1655724" y="4649909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единительная линия 382">
            <a:extLst>
              <a:ext uri="{FF2B5EF4-FFF2-40B4-BE49-F238E27FC236}">
                <a16:creationId xmlns:a16="http://schemas.microsoft.com/office/drawing/2014/main" id="{C7636201-1D39-4403-86D3-19AE374A63AF}"/>
              </a:ext>
            </a:extLst>
          </p:cNvPr>
          <p:cNvCxnSpPr>
            <a:stCxn id="403" idx="6"/>
            <a:endCxn id="407" idx="2"/>
          </p:cNvCxnSpPr>
          <p:nvPr/>
        </p:nvCxnSpPr>
        <p:spPr>
          <a:xfrm flipV="1">
            <a:off x="1655724" y="4649909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Прямая соединительная линия 383">
            <a:extLst>
              <a:ext uri="{FF2B5EF4-FFF2-40B4-BE49-F238E27FC236}">
                <a16:creationId xmlns:a16="http://schemas.microsoft.com/office/drawing/2014/main" id="{3392C0B2-55E9-45DE-B3BF-F473EF6DE228}"/>
              </a:ext>
            </a:extLst>
          </p:cNvPr>
          <p:cNvCxnSpPr>
            <a:stCxn id="403" idx="6"/>
            <a:endCxn id="408" idx="2"/>
          </p:cNvCxnSpPr>
          <p:nvPr/>
        </p:nvCxnSpPr>
        <p:spPr>
          <a:xfrm>
            <a:off x="1655724" y="5048276"/>
            <a:ext cx="401822" cy="1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единительная линия 384">
            <a:extLst>
              <a:ext uri="{FF2B5EF4-FFF2-40B4-BE49-F238E27FC236}">
                <a16:creationId xmlns:a16="http://schemas.microsoft.com/office/drawing/2014/main" id="{92097A37-DA82-4184-9358-068E514919D8}"/>
              </a:ext>
            </a:extLst>
          </p:cNvPr>
          <p:cNvCxnSpPr>
            <a:stCxn id="403" idx="6"/>
            <a:endCxn id="409" idx="2"/>
          </p:cNvCxnSpPr>
          <p:nvPr/>
        </p:nvCxnSpPr>
        <p:spPr>
          <a:xfrm>
            <a:off x="1655724" y="5048274"/>
            <a:ext cx="401822" cy="398368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единительная линия 385">
            <a:extLst>
              <a:ext uri="{FF2B5EF4-FFF2-40B4-BE49-F238E27FC236}">
                <a16:creationId xmlns:a16="http://schemas.microsoft.com/office/drawing/2014/main" id="{A55BF5D6-FE52-4E4B-A4F0-D0CBFC772787}"/>
              </a:ext>
            </a:extLst>
          </p:cNvPr>
          <p:cNvCxnSpPr>
            <a:stCxn id="404" idx="6"/>
            <a:endCxn id="407" idx="2"/>
          </p:cNvCxnSpPr>
          <p:nvPr/>
        </p:nvCxnSpPr>
        <p:spPr>
          <a:xfrm flipV="1">
            <a:off x="1655724" y="4649909"/>
            <a:ext cx="401822" cy="796735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единительная линия 386">
            <a:extLst>
              <a:ext uri="{FF2B5EF4-FFF2-40B4-BE49-F238E27FC236}">
                <a16:creationId xmlns:a16="http://schemas.microsoft.com/office/drawing/2014/main" id="{B56E8988-5B1D-4E25-A7C4-BAF5FDB432A1}"/>
              </a:ext>
            </a:extLst>
          </p:cNvPr>
          <p:cNvCxnSpPr>
            <a:stCxn id="404" idx="6"/>
            <a:endCxn id="408" idx="2"/>
          </p:cNvCxnSpPr>
          <p:nvPr/>
        </p:nvCxnSpPr>
        <p:spPr>
          <a:xfrm flipV="1">
            <a:off x="1655724" y="5048277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единительная линия 387">
            <a:extLst>
              <a:ext uri="{FF2B5EF4-FFF2-40B4-BE49-F238E27FC236}">
                <a16:creationId xmlns:a16="http://schemas.microsoft.com/office/drawing/2014/main" id="{B4A543C4-C852-4C59-85E4-BA9FCA5729A9}"/>
              </a:ext>
            </a:extLst>
          </p:cNvPr>
          <p:cNvCxnSpPr>
            <a:stCxn id="404" idx="6"/>
            <a:endCxn id="409" idx="2"/>
          </p:cNvCxnSpPr>
          <p:nvPr/>
        </p:nvCxnSpPr>
        <p:spPr>
          <a:xfrm>
            <a:off x="1655724" y="5446642"/>
            <a:ext cx="401822" cy="0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Прямая соединительная линия 388">
            <a:extLst>
              <a:ext uri="{FF2B5EF4-FFF2-40B4-BE49-F238E27FC236}">
                <a16:creationId xmlns:a16="http://schemas.microsoft.com/office/drawing/2014/main" id="{F63B44CB-2399-4E52-A539-5BC0DCFE0428}"/>
              </a:ext>
            </a:extLst>
          </p:cNvPr>
          <p:cNvCxnSpPr>
            <a:stCxn id="405" idx="6"/>
            <a:endCxn id="407" idx="2"/>
          </p:cNvCxnSpPr>
          <p:nvPr/>
        </p:nvCxnSpPr>
        <p:spPr>
          <a:xfrm flipV="1">
            <a:off x="1655724" y="4649907"/>
            <a:ext cx="401822" cy="1195102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единительная линия 389">
            <a:extLst>
              <a:ext uri="{FF2B5EF4-FFF2-40B4-BE49-F238E27FC236}">
                <a16:creationId xmlns:a16="http://schemas.microsoft.com/office/drawing/2014/main" id="{6FA95090-6715-4E37-B854-3869915DDB7F}"/>
              </a:ext>
            </a:extLst>
          </p:cNvPr>
          <p:cNvCxnSpPr>
            <a:stCxn id="405" idx="6"/>
            <a:endCxn id="408" idx="2"/>
          </p:cNvCxnSpPr>
          <p:nvPr/>
        </p:nvCxnSpPr>
        <p:spPr>
          <a:xfrm flipV="1">
            <a:off x="1655724" y="5048275"/>
            <a:ext cx="401822" cy="796734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Прямая соединительная линия 390">
            <a:extLst>
              <a:ext uri="{FF2B5EF4-FFF2-40B4-BE49-F238E27FC236}">
                <a16:creationId xmlns:a16="http://schemas.microsoft.com/office/drawing/2014/main" id="{43833E0E-FE70-4C3E-A98F-92A1B42FC718}"/>
              </a:ext>
            </a:extLst>
          </p:cNvPr>
          <p:cNvCxnSpPr>
            <a:stCxn id="405" idx="6"/>
            <a:endCxn id="409" idx="2"/>
          </p:cNvCxnSpPr>
          <p:nvPr/>
        </p:nvCxnSpPr>
        <p:spPr>
          <a:xfrm flipV="1">
            <a:off x="1655724" y="5446644"/>
            <a:ext cx="401822" cy="398367"/>
          </a:xfrm>
          <a:prstGeom prst="line">
            <a:avLst/>
          </a:prstGeom>
          <a:ln w="9525">
            <a:solidFill>
              <a:srgbClr val="33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2" name="Группа 391">
            <a:extLst>
              <a:ext uri="{FF2B5EF4-FFF2-40B4-BE49-F238E27FC236}">
                <a16:creationId xmlns:a16="http://schemas.microsoft.com/office/drawing/2014/main" id="{2963D71B-5839-4EBA-AE2A-68857F7940EA}"/>
              </a:ext>
            </a:extLst>
          </p:cNvPr>
          <p:cNvGrpSpPr/>
          <p:nvPr/>
        </p:nvGrpSpPr>
        <p:grpSpPr>
          <a:xfrm>
            <a:off x="633072" y="3697964"/>
            <a:ext cx="310416" cy="2700621"/>
            <a:chOff x="632035" y="72471"/>
            <a:chExt cx="443884" cy="3861789"/>
          </a:xfrm>
          <a:solidFill>
            <a:srgbClr val="3333FF"/>
          </a:solidFill>
        </p:grpSpPr>
        <p:sp>
          <p:nvSpPr>
            <p:cNvPr id="393" name="Овал 392">
              <a:extLst>
                <a:ext uri="{FF2B5EF4-FFF2-40B4-BE49-F238E27FC236}">
                  <a16:creationId xmlns:a16="http://schemas.microsoft.com/office/drawing/2014/main" id="{E83A332F-CB0E-4C50-AE60-40071B54E73F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4" name="Овал 393">
              <a:extLst>
                <a:ext uri="{FF2B5EF4-FFF2-40B4-BE49-F238E27FC236}">
                  <a16:creationId xmlns:a16="http://schemas.microsoft.com/office/drawing/2014/main" id="{A91F5E7A-35D4-4406-8F52-85A7FA82297E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5" name="Овал 394">
              <a:extLst>
                <a:ext uri="{FF2B5EF4-FFF2-40B4-BE49-F238E27FC236}">
                  <a16:creationId xmlns:a16="http://schemas.microsoft.com/office/drawing/2014/main" id="{EA624D1E-32AD-4EF7-86C5-B516D1A7E8B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6" name="Овал 395">
              <a:extLst>
                <a:ext uri="{FF2B5EF4-FFF2-40B4-BE49-F238E27FC236}">
                  <a16:creationId xmlns:a16="http://schemas.microsoft.com/office/drawing/2014/main" id="{BC631E3B-1CF3-4A47-B78F-BC1D5485707F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7" name="Овал 396">
              <a:extLst>
                <a:ext uri="{FF2B5EF4-FFF2-40B4-BE49-F238E27FC236}">
                  <a16:creationId xmlns:a16="http://schemas.microsoft.com/office/drawing/2014/main" id="{0D9F037E-2058-43C1-9116-CF517AF23748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8" name="Овал 397">
              <a:extLst>
                <a:ext uri="{FF2B5EF4-FFF2-40B4-BE49-F238E27FC236}">
                  <a16:creationId xmlns:a16="http://schemas.microsoft.com/office/drawing/2014/main" id="{AE9A6986-F16A-41AD-B8C3-902BE14DD384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399" name="Овал 398">
              <a:extLst>
                <a:ext uri="{FF2B5EF4-FFF2-40B4-BE49-F238E27FC236}">
                  <a16:creationId xmlns:a16="http://schemas.microsoft.com/office/drawing/2014/main" id="{12F1833D-EEA5-40C7-836A-3113414B271E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0" name="Группа 399">
            <a:extLst>
              <a:ext uri="{FF2B5EF4-FFF2-40B4-BE49-F238E27FC236}">
                <a16:creationId xmlns:a16="http://schemas.microsoft.com/office/drawing/2014/main" id="{1759FCF4-18ED-470D-BA35-5A432E554013}"/>
              </a:ext>
            </a:extLst>
          </p:cNvPr>
          <p:cNvGrpSpPr/>
          <p:nvPr/>
        </p:nvGrpSpPr>
        <p:grpSpPr>
          <a:xfrm>
            <a:off x="1345309" y="4096331"/>
            <a:ext cx="310415" cy="1903886"/>
            <a:chOff x="632036" y="642122"/>
            <a:chExt cx="443883" cy="2722487"/>
          </a:xfrm>
          <a:solidFill>
            <a:srgbClr val="3333FF"/>
          </a:solidFill>
        </p:grpSpPr>
        <p:sp>
          <p:nvSpPr>
            <p:cNvPr id="401" name="Овал 400">
              <a:extLst>
                <a:ext uri="{FF2B5EF4-FFF2-40B4-BE49-F238E27FC236}">
                  <a16:creationId xmlns:a16="http://schemas.microsoft.com/office/drawing/2014/main" id="{D22009E1-A476-4456-B548-E6E3385E53FA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2" name="Овал 401">
              <a:extLst>
                <a:ext uri="{FF2B5EF4-FFF2-40B4-BE49-F238E27FC236}">
                  <a16:creationId xmlns:a16="http://schemas.microsoft.com/office/drawing/2014/main" id="{14E4854E-B82F-4DA0-9B3B-9E9C1B390FA6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3" name="Овал 402">
              <a:extLst>
                <a:ext uri="{FF2B5EF4-FFF2-40B4-BE49-F238E27FC236}">
                  <a16:creationId xmlns:a16="http://schemas.microsoft.com/office/drawing/2014/main" id="{EB0F1C33-03E5-4D53-9F23-96050ECF288E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4" name="Овал 403">
              <a:extLst>
                <a:ext uri="{FF2B5EF4-FFF2-40B4-BE49-F238E27FC236}">
                  <a16:creationId xmlns:a16="http://schemas.microsoft.com/office/drawing/2014/main" id="{0E96A410-74D7-451B-A425-B47FCFFD33BF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5" name="Овал 404">
              <a:extLst>
                <a:ext uri="{FF2B5EF4-FFF2-40B4-BE49-F238E27FC236}">
                  <a16:creationId xmlns:a16="http://schemas.microsoft.com/office/drawing/2014/main" id="{52527153-30EE-4858-8D56-F41253D2D76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06" name="Группа 405">
            <a:extLst>
              <a:ext uri="{FF2B5EF4-FFF2-40B4-BE49-F238E27FC236}">
                <a16:creationId xmlns:a16="http://schemas.microsoft.com/office/drawing/2014/main" id="{73DBE081-CF45-44EB-AC8F-5078BC9C205A}"/>
              </a:ext>
            </a:extLst>
          </p:cNvPr>
          <p:cNvGrpSpPr/>
          <p:nvPr/>
        </p:nvGrpSpPr>
        <p:grpSpPr>
          <a:xfrm>
            <a:off x="2057548" y="4494701"/>
            <a:ext cx="310415" cy="1107151"/>
            <a:chOff x="632036" y="1211773"/>
            <a:chExt cx="443883" cy="1583185"/>
          </a:xfrm>
          <a:solidFill>
            <a:srgbClr val="3333FF"/>
          </a:solidFill>
        </p:grpSpPr>
        <p:sp>
          <p:nvSpPr>
            <p:cNvPr id="407" name="Овал 406">
              <a:extLst>
                <a:ext uri="{FF2B5EF4-FFF2-40B4-BE49-F238E27FC236}">
                  <a16:creationId xmlns:a16="http://schemas.microsoft.com/office/drawing/2014/main" id="{075A3E21-914B-4F85-8110-1C143EB4013A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8" name="Овал 407">
              <a:extLst>
                <a:ext uri="{FF2B5EF4-FFF2-40B4-BE49-F238E27FC236}">
                  <a16:creationId xmlns:a16="http://schemas.microsoft.com/office/drawing/2014/main" id="{D06FEB04-4B7B-425D-B865-16720B0311D4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09" name="Овал 408">
              <a:extLst>
                <a:ext uri="{FF2B5EF4-FFF2-40B4-BE49-F238E27FC236}">
                  <a16:creationId xmlns:a16="http://schemas.microsoft.com/office/drawing/2014/main" id="{640C2AE9-52DE-4216-A46D-F8BF5BB192C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10" name="TextBox 409">
            <a:extLst>
              <a:ext uri="{FF2B5EF4-FFF2-40B4-BE49-F238E27FC236}">
                <a16:creationId xmlns:a16="http://schemas.microsoft.com/office/drawing/2014/main" id="{18C047E1-8585-44CC-AB87-0549892965A0}"/>
              </a:ext>
            </a:extLst>
          </p:cNvPr>
          <p:cNvSpPr txBox="1"/>
          <p:nvPr/>
        </p:nvSpPr>
        <p:spPr>
          <a:xfrm>
            <a:off x="4065669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0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F98D3252-DEC2-46FD-984A-A98425851D5C}"/>
              </a:ext>
            </a:extLst>
          </p:cNvPr>
          <p:cNvSpPr txBox="1"/>
          <p:nvPr/>
        </p:nvSpPr>
        <p:spPr>
          <a:xfrm>
            <a:off x="4777905" y="137438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1</a:t>
            </a:r>
            <a:endParaRPr lang="ru-RU" sz="2800" b="1">
              <a:latin typeface="Trebuchet MS" panose="020B0603020202020204" pitchFamily="34" charset="0"/>
            </a:endParaRPr>
          </a:p>
        </p:txBody>
      </p:sp>
      <p:sp>
        <p:nvSpPr>
          <p:cNvPr id="412" name="TextBox 411">
            <a:extLst>
              <a:ext uri="{FF2B5EF4-FFF2-40B4-BE49-F238E27FC236}">
                <a16:creationId xmlns:a16="http://schemas.microsoft.com/office/drawing/2014/main" id="{C3B26A36-DF95-4804-800B-AF40EFAFAEE0}"/>
              </a:ext>
            </a:extLst>
          </p:cNvPr>
          <p:cNvSpPr txBox="1"/>
          <p:nvPr/>
        </p:nvSpPr>
        <p:spPr>
          <a:xfrm>
            <a:off x="5490141" y="143013"/>
            <a:ext cx="394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>
                <a:latin typeface="Trebuchet MS" panose="020B0603020202020204" pitchFamily="34" charset="0"/>
              </a:rPr>
              <a:t>2</a:t>
            </a:r>
            <a:endParaRPr lang="ru-RU" sz="2800" b="1">
              <a:latin typeface="Trebuchet MS" panose="020B0603020202020204" pitchFamily="34" charset="0"/>
            </a:endParaRPr>
          </a:p>
        </p:txBody>
      </p:sp>
      <p:cxnSp>
        <p:nvCxnSpPr>
          <p:cNvPr id="414" name="Прямая соединительная линия 413">
            <a:extLst>
              <a:ext uri="{FF2B5EF4-FFF2-40B4-BE49-F238E27FC236}">
                <a16:creationId xmlns:a16="http://schemas.microsoft.com/office/drawing/2014/main" id="{F12882C0-1437-463C-BAC3-17AB4546F354}"/>
              </a:ext>
            </a:extLst>
          </p:cNvPr>
          <p:cNvCxnSpPr>
            <a:stCxn id="465" idx="6"/>
            <a:endCxn id="473" idx="2"/>
          </p:cNvCxnSpPr>
          <p:nvPr/>
        </p:nvCxnSpPr>
        <p:spPr>
          <a:xfrm>
            <a:off x="4418208" y="90381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Прямая соединительная линия 414">
            <a:extLst>
              <a:ext uri="{FF2B5EF4-FFF2-40B4-BE49-F238E27FC236}">
                <a16:creationId xmlns:a16="http://schemas.microsoft.com/office/drawing/2014/main" id="{269DBF64-23D9-4EF1-9B4F-33685E5DD5C1}"/>
              </a:ext>
            </a:extLst>
          </p:cNvPr>
          <p:cNvCxnSpPr>
            <a:stCxn id="465" idx="6"/>
            <a:endCxn id="474" idx="2"/>
          </p:cNvCxnSpPr>
          <p:nvPr/>
        </p:nvCxnSpPr>
        <p:spPr>
          <a:xfrm>
            <a:off x="4418208" y="903818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единительная линия 415">
            <a:extLst>
              <a:ext uri="{FF2B5EF4-FFF2-40B4-BE49-F238E27FC236}">
                <a16:creationId xmlns:a16="http://schemas.microsoft.com/office/drawing/2014/main" id="{527E82E3-2320-4328-8896-B06E60147F1A}"/>
              </a:ext>
            </a:extLst>
          </p:cNvPr>
          <p:cNvCxnSpPr>
            <a:stCxn id="465" idx="6"/>
            <a:endCxn id="475" idx="2"/>
          </p:cNvCxnSpPr>
          <p:nvPr/>
        </p:nvCxnSpPr>
        <p:spPr>
          <a:xfrm>
            <a:off x="4418208" y="903818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единительная линия 416">
            <a:extLst>
              <a:ext uri="{FF2B5EF4-FFF2-40B4-BE49-F238E27FC236}">
                <a16:creationId xmlns:a16="http://schemas.microsoft.com/office/drawing/2014/main" id="{7CD38181-7FA9-4E09-966E-BA489A2CC46E}"/>
              </a:ext>
            </a:extLst>
          </p:cNvPr>
          <p:cNvCxnSpPr>
            <a:stCxn id="465" idx="6"/>
            <a:endCxn id="476" idx="2"/>
          </p:cNvCxnSpPr>
          <p:nvPr/>
        </p:nvCxnSpPr>
        <p:spPr>
          <a:xfrm>
            <a:off x="4418208" y="903818"/>
            <a:ext cx="401821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>
            <a:extLst>
              <a:ext uri="{FF2B5EF4-FFF2-40B4-BE49-F238E27FC236}">
                <a16:creationId xmlns:a16="http://schemas.microsoft.com/office/drawing/2014/main" id="{E3441BBB-13CC-4C4D-9F8D-2099D90270B9}"/>
              </a:ext>
            </a:extLst>
          </p:cNvPr>
          <p:cNvCxnSpPr>
            <a:cxnSpLocks/>
            <a:stCxn id="465" idx="6"/>
            <a:endCxn id="477" idx="2"/>
          </p:cNvCxnSpPr>
          <p:nvPr/>
        </p:nvCxnSpPr>
        <p:spPr>
          <a:xfrm>
            <a:off x="4418208" y="903818"/>
            <a:ext cx="401821" cy="199183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Прямая соединительная линия 418">
            <a:extLst>
              <a:ext uri="{FF2B5EF4-FFF2-40B4-BE49-F238E27FC236}">
                <a16:creationId xmlns:a16="http://schemas.microsoft.com/office/drawing/2014/main" id="{B459F085-E69C-446A-B5A4-87BE35336C6D}"/>
              </a:ext>
            </a:extLst>
          </p:cNvPr>
          <p:cNvCxnSpPr>
            <a:stCxn id="466" idx="6"/>
            <a:endCxn id="473" idx="2"/>
          </p:cNvCxnSpPr>
          <p:nvPr/>
        </p:nvCxnSpPr>
        <p:spPr>
          <a:xfrm flipV="1">
            <a:off x="4418208" y="130218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единительная линия 419">
            <a:extLst>
              <a:ext uri="{FF2B5EF4-FFF2-40B4-BE49-F238E27FC236}">
                <a16:creationId xmlns:a16="http://schemas.microsoft.com/office/drawing/2014/main" id="{D5A3071F-50CF-405F-90C5-28DF66497A9B}"/>
              </a:ext>
            </a:extLst>
          </p:cNvPr>
          <p:cNvCxnSpPr>
            <a:stCxn id="466" idx="6"/>
            <a:endCxn id="474" idx="2"/>
          </p:cNvCxnSpPr>
          <p:nvPr/>
        </p:nvCxnSpPr>
        <p:spPr>
          <a:xfrm>
            <a:off x="4418208" y="1302186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единительная линия 420">
            <a:extLst>
              <a:ext uri="{FF2B5EF4-FFF2-40B4-BE49-F238E27FC236}">
                <a16:creationId xmlns:a16="http://schemas.microsoft.com/office/drawing/2014/main" id="{876E6881-2AC1-4C34-9ECF-78C85ABF6F0C}"/>
              </a:ext>
            </a:extLst>
          </p:cNvPr>
          <p:cNvCxnSpPr>
            <a:stCxn id="466" idx="6"/>
            <a:endCxn id="475" idx="2"/>
          </p:cNvCxnSpPr>
          <p:nvPr/>
        </p:nvCxnSpPr>
        <p:spPr>
          <a:xfrm>
            <a:off x="4418208" y="1302186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единительная линия 421">
            <a:extLst>
              <a:ext uri="{FF2B5EF4-FFF2-40B4-BE49-F238E27FC236}">
                <a16:creationId xmlns:a16="http://schemas.microsoft.com/office/drawing/2014/main" id="{C344089B-CF13-4BB2-884B-1556768D9896}"/>
              </a:ext>
            </a:extLst>
          </p:cNvPr>
          <p:cNvCxnSpPr>
            <a:stCxn id="466" idx="6"/>
            <a:endCxn id="476" idx="2"/>
          </p:cNvCxnSpPr>
          <p:nvPr/>
        </p:nvCxnSpPr>
        <p:spPr>
          <a:xfrm>
            <a:off x="4418208" y="1302186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единительная линия 422">
            <a:extLst>
              <a:ext uri="{FF2B5EF4-FFF2-40B4-BE49-F238E27FC236}">
                <a16:creationId xmlns:a16="http://schemas.microsoft.com/office/drawing/2014/main" id="{A402B545-1160-4BFF-948C-37A3C62434BA}"/>
              </a:ext>
            </a:extLst>
          </p:cNvPr>
          <p:cNvCxnSpPr>
            <a:cxnSpLocks/>
            <a:stCxn id="466" idx="6"/>
            <a:endCxn id="477" idx="2"/>
          </p:cNvCxnSpPr>
          <p:nvPr/>
        </p:nvCxnSpPr>
        <p:spPr>
          <a:xfrm>
            <a:off x="4418208" y="1302186"/>
            <a:ext cx="401821" cy="1593469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единительная линия 423">
            <a:extLst>
              <a:ext uri="{FF2B5EF4-FFF2-40B4-BE49-F238E27FC236}">
                <a16:creationId xmlns:a16="http://schemas.microsoft.com/office/drawing/2014/main" id="{D421EA0A-2732-44B3-8A2C-9277109C0610}"/>
              </a:ext>
            </a:extLst>
          </p:cNvPr>
          <p:cNvCxnSpPr>
            <a:stCxn id="467" idx="6"/>
            <a:endCxn id="473" idx="2"/>
          </p:cNvCxnSpPr>
          <p:nvPr/>
        </p:nvCxnSpPr>
        <p:spPr>
          <a:xfrm flipV="1">
            <a:off x="4418208" y="1302185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Прямая соединительная линия 424">
            <a:extLst>
              <a:ext uri="{FF2B5EF4-FFF2-40B4-BE49-F238E27FC236}">
                <a16:creationId xmlns:a16="http://schemas.microsoft.com/office/drawing/2014/main" id="{8396D874-9799-4906-A727-4893519E9AF4}"/>
              </a:ext>
            </a:extLst>
          </p:cNvPr>
          <p:cNvCxnSpPr>
            <a:stCxn id="467" idx="6"/>
            <a:endCxn id="474" idx="2"/>
          </p:cNvCxnSpPr>
          <p:nvPr/>
        </p:nvCxnSpPr>
        <p:spPr>
          <a:xfrm>
            <a:off x="4418208" y="1700553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единительная линия 425">
            <a:extLst>
              <a:ext uri="{FF2B5EF4-FFF2-40B4-BE49-F238E27FC236}">
                <a16:creationId xmlns:a16="http://schemas.microsoft.com/office/drawing/2014/main" id="{0CE16A38-744E-4ECF-BE2F-E93F8BBC9F7D}"/>
              </a:ext>
            </a:extLst>
          </p:cNvPr>
          <p:cNvCxnSpPr>
            <a:stCxn id="467" idx="6"/>
            <a:endCxn id="475" idx="2"/>
          </p:cNvCxnSpPr>
          <p:nvPr/>
        </p:nvCxnSpPr>
        <p:spPr>
          <a:xfrm>
            <a:off x="4418208" y="1700553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единительная линия 426">
            <a:extLst>
              <a:ext uri="{FF2B5EF4-FFF2-40B4-BE49-F238E27FC236}">
                <a16:creationId xmlns:a16="http://schemas.microsoft.com/office/drawing/2014/main" id="{36F7D40B-49CA-454F-9966-22FF6C9E167A}"/>
              </a:ext>
            </a:extLst>
          </p:cNvPr>
          <p:cNvCxnSpPr>
            <a:stCxn id="467" idx="6"/>
            <a:endCxn id="476" idx="2"/>
          </p:cNvCxnSpPr>
          <p:nvPr/>
        </p:nvCxnSpPr>
        <p:spPr>
          <a:xfrm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единительная линия 427">
            <a:extLst>
              <a:ext uri="{FF2B5EF4-FFF2-40B4-BE49-F238E27FC236}">
                <a16:creationId xmlns:a16="http://schemas.microsoft.com/office/drawing/2014/main" id="{8DDBF6F7-C61E-4D67-8000-95A403B45D6D}"/>
              </a:ext>
            </a:extLst>
          </p:cNvPr>
          <p:cNvCxnSpPr>
            <a:cxnSpLocks/>
            <a:stCxn id="467" idx="6"/>
            <a:endCxn id="477" idx="2"/>
          </p:cNvCxnSpPr>
          <p:nvPr/>
        </p:nvCxnSpPr>
        <p:spPr>
          <a:xfrm>
            <a:off x="4418208" y="1700553"/>
            <a:ext cx="401821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Прямая соединительная линия 428">
            <a:extLst>
              <a:ext uri="{FF2B5EF4-FFF2-40B4-BE49-F238E27FC236}">
                <a16:creationId xmlns:a16="http://schemas.microsoft.com/office/drawing/2014/main" id="{DF142B9C-0D13-4DFD-BA8E-F4EEF3D974FC}"/>
              </a:ext>
            </a:extLst>
          </p:cNvPr>
          <p:cNvCxnSpPr>
            <a:stCxn id="468" idx="6"/>
            <a:endCxn id="473" idx="2"/>
          </p:cNvCxnSpPr>
          <p:nvPr/>
        </p:nvCxnSpPr>
        <p:spPr>
          <a:xfrm flipV="1">
            <a:off x="4418208" y="1302185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единительная линия 429">
            <a:extLst>
              <a:ext uri="{FF2B5EF4-FFF2-40B4-BE49-F238E27FC236}">
                <a16:creationId xmlns:a16="http://schemas.microsoft.com/office/drawing/2014/main" id="{63B04747-3F21-4C36-8763-561A9AD5AF6C}"/>
              </a:ext>
            </a:extLst>
          </p:cNvPr>
          <p:cNvCxnSpPr>
            <a:stCxn id="468" idx="6"/>
            <a:endCxn id="474" idx="2"/>
          </p:cNvCxnSpPr>
          <p:nvPr/>
        </p:nvCxnSpPr>
        <p:spPr>
          <a:xfrm flipV="1">
            <a:off x="4418208" y="1700553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единительная линия 430">
            <a:extLst>
              <a:ext uri="{FF2B5EF4-FFF2-40B4-BE49-F238E27FC236}">
                <a16:creationId xmlns:a16="http://schemas.microsoft.com/office/drawing/2014/main" id="{8EC20CC5-02ED-43F1-9142-DBC8FF7D9AB8}"/>
              </a:ext>
            </a:extLst>
          </p:cNvPr>
          <p:cNvCxnSpPr>
            <a:stCxn id="468" idx="6"/>
            <a:endCxn id="475" idx="2"/>
          </p:cNvCxnSpPr>
          <p:nvPr/>
        </p:nvCxnSpPr>
        <p:spPr>
          <a:xfrm flipV="1">
            <a:off x="4418208" y="2098920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Прямая соединительная линия 431">
            <a:extLst>
              <a:ext uri="{FF2B5EF4-FFF2-40B4-BE49-F238E27FC236}">
                <a16:creationId xmlns:a16="http://schemas.microsoft.com/office/drawing/2014/main" id="{C8C7D5D1-8FE6-47D0-B14B-B8D1238BD4D5}"/>
              </a:ext>
            </a:extLst>
          </p:cNvPr>
          <p:cNvCxnSpPr>
            <a:stCxn id="468" idx="6"/>
            <a:endCxn id="476" idx="2"/>
          </p:cNvCxnSpPr>
          <p:nvPr/>
        </p:nvCxnSpPr>
        <p:spPr>
          <a:xfrm>
            <a:off x="4418208" y="2098921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B0FB6-2E4C-4547-8D1B-B55E4290AE87}"/>
              </a:ext>
            </a:extLst>
          </p:cNvPr>
          <p:cNvCxnSpPr>
            <a:cxnSpLocks/>
            <a:stCxn id="468" idx="6"/>
            <a:endCxn id="477" idx="2"/>
          </p:cNvCxnSpPr>
          <p:nvPr/>
        </p:nvCxnSpPr>
        <p:spPr>
          <a:xfrm>
            <a:off x="4418208" y="2098921"/>
            <a:ext cx="401821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Прямая соединительная линия 433">
            <a:extLst>
              <a:ext uri="{FF2B5EF4-FFF2-40B4-BE49-F238E27FC236}">
                <a16:creationId xmlns:a16="http://schemas.microsoft.com/office/drawing/2014/main" id="{86EBFD9C-7D17-4768-A315-A2D5F01DDF57}"/>
              </a:ext>
            </a:extLst>
          </p:cNvPr>
          <p:cNvCxnSpPr>
            <a:stCxn id="469" idx="6"/>
            <a:endCxn id="473" idx="2"/>
          </p:cNvCxnSpPr>
          <p:nvPr/>
        </p:nvCxnSpPr>
        <p:spPr>
          <a:xfrm flipV="1">
            <a:off x="4418208" y="1302185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единительная линия 434">
            <a:extLst>
              <a:ext uri="{FF2B5EF4-FFF2-40B4-BE49-F238E27FC236}">
                <a16:creationId xmlns:a16="http://schemas.microsoft.com/office/drawing/2014/main" id="{CAA5D948-3BF7-4ECB-BF83-E17378AC7475}"/>
              </a:ext>
            </a:extLst>
          </p:cNvPr>
          <p:cNvCxnSpPr>
            <a:stCxn id="469" idx="6"/>
            <a:endCxn id="474" idx="2"/>
          </p:cNvCxnSpPr>
          <p:nvPr/>
        </p:nvCxnSpPr>
        <p:spPr>
          <a:xfrm flipV="1">
            <a:off x="4418208" y="1700553"/>
            <a:ext cx="401821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Прямая соединительная линия 435">
            <a:extLst>
              <a:ext uri="{FF2B5EF4-FFF2-40B4-BE49-F238E27FC236}">
                <a16:creationId xmlns:a16="http://schemas.microsoft.com/office/drawing/2014/main" id="{E6F1D7BD-480C-4DAF-A283-A28379043459}"/>
              </a:ext>
            </a:extLst>
          </p:cNvPr>
          <p:cNvCxnSpPr>
            <a:stCxn id="469" idx="6"/>
            <a:endCxn id="475" idx="2"/>
          </p:cNvCxnSpPr>
          <p:nvPr/>
        </p:nvCxnSpPr>
        <p:spPr>
          <a:xfrm flipV="1">
            <a:off x="4418208" y="2098920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Прямая соединительная линия 436">
            <a:extLst>
              <a:ext uri="{FF2B5EF4-FFF2-40B4-BE49-F238E27FC236}">
                <a16:creationId xmlns:a16="http://schemas.microsoft.com/office/drawing/2014/main" id="{5AED73C5-78E0-463C-BB5B-08117E4EE508}"/>
              </a:ext>
            </a:extLst>
          </p:cNvPr>
          <p:cNvCxnSpPr>
            <a:stCxn id="469" idx="6"/>
            <a:endCxn id="476" idx="2"/>
          </p:cNvCxnSpPr>
          <p:nvPr/>
        </p:nvCxnSpPr>
        <p:spPr>
          <a:xfrm>
            <a:off x="4418208" y="2497288"/>
            <a:ext cx="401821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Прямая соединительная линия 437">
            <a:extLst>
              <a:ext uri="{FF2B5EF4-FFF2-40B4-BE49-F238E27FC236}">
                <a16:creationId xmlns:a16="http://schemas.microsoft.com/office/drawing/2014/main" id="{74FB0A72-FEDA-4518-8184-5AA2059A8A7C}"/>
              </a:ext>
            </a:extLst>
          </p:cNvPr>
          <p:cNvCxnSpPr>
            <a:cxnSpLocks/>
            <a:stCxn id="469" idx="6"/>
            <a:endCxn id="477" idx="2"/>
          </p:cNvCxnSpPr>
          <p:nvPr/>
        </p:nvCxnSpPr>
        <p:spPr>
          <a:xfrm>
            <a:off x="4418208" y="2497288"/>
            <a:ext cx="401821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Прямая соединительная линия 438">
            <a:extLst>
              <a:ext uri="{FF2B5EF4-FFF2-40B4-BE49-F238E27FC236}">
                <a16:creationId xmlns:a16="http://schemas.microsoft.com/office/drawing/2014/main" id="{1CBCE338-FBC3-4AD0-95F3-1F65840C33AD}"/>
              </a:ext>
            </a:extLst>
          </p:cNvPr>
          <p:cNvCxnSpPr>
            <a:stCxn id="470" idx="6"/>
            <a:endCxn id="473" idx="2"/>
          </p:cNvCxnSpPr>
          <p:nvPr/>
        </p:nvCxnSpPr>
        <p:spPr>
          <a:xfrm flipV="1">
            <a:off x="4418208" y="1302185"/>
            <a:ext cx="401821" cy="159347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Прямая соединительная линия 439">
            <a:extLst>
              <a:ext uri="{FF2B5EF4-FFF2-40B4-BE49-F238E27FC236}">
                <a16:creationId xmlns:a16="http://schemas.microsoft.com/office/drawing/2014/main" id="{97C06F50-0DA9-465D-B285-2A4562F4CEB3}"/>
              </a:ext>
            </a:extLst>
          </p:cNvPr>
          <p:cNvCxnSpPr>
            <a:stCxn id="470" idx="6"/>
            <a:endCxn id="474" idx="2"/>
          </p:cNvCxnSpPr>
          <p:nvPr/>
        </p:nvCxnSpPr>
        <p:spPr>
          <a:xfrm flipV="1">
            <a:off x="4418208" y="1700553"/>
            <a:ext cx="401821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Прямая соединительная линия 440">
            <a:extLst>
              <a:ext uri="{FF2B5EF4-FFF2-40B4-BE49-F238E27FC236}">
                <a16:creationId xmlns:a16="http://schemas.microsoft.com/office/drawing/2014/main" id="{22CD5E08-5735-4840-ADE8-C44EBCF5E359}"/>
              </a:ext>
            </a:extLst>
          </p:cNvPr>
          <p:cNvCxnSpPr>
            <a:stCxn id="470" idx="6"/>
            <a:endCxn id="475" idx="2"/>
          </p:cNvCxnSpPr>
          <p:nvPr/>
        </p:nvCxnSpPr>
        <p:spPr>
          <a:xfrm flipV="1">
            <a:off x="4418208" y="2098920"/>
            <a:ext cx="401821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Прямая соединительная линия 441">
            <a:extLst>
              <a:ext uri="{FF2B5EF4-FFF2-40B4-BE49-F238E27FC236}">
                <a16:creationId xmlns:a16="http://schemas.microsoft.com/office/drawing/2014/main" id="{87982775-0A07-4041-A4B5-65732FB11936}"/>
              </a:ext>
            </a:extLst>
          </p:cNvPr>
          <p:cNvCxnSpPr>
            <a:stCxn id="470" idx="6"/>
            <a:endCxn id="476" idx="2"/>
          </p:cNvCxnSpPr>
          <p:nvPr/>
        </p:nvCxnSpPr>
        <p:spPr>
          <a:xfrm flipV="1">
            <a:off x="4418208" y="2497288"/>
            <a:ext cx="401821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Прямая соединительная линия 442">
            <a:extLst>
              <a:ext uri="{FF2B5EF4-FFF2-40B4-BE49-F238E27FC236}">
                <a16:creationId xmlns:a16="http://schemas.microsoft.com/office/drawing/2014/main" id="{7A46AF4A-C2C1-49DA-8524-9754FA4CF7B9}"/>
              </a:ext>
            </a:extLst>
          </p:cNvPr>
          <p:cNvCxnSpPr>
            <a:cxnSpLocks/>
            <a:stCxn id="470" idx="6"/>
            <a:endCxn id="477" idx="2"/>
          </p:cNvCxnSpPr>
          <p:nvPr/>
        </p:nvCxnSpPr>
        <p:spPr>
          <a:xfrm flipV="1">
            <a:off x="4418208" y="2895655"/>
            <a:ext cx="401821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единительная линия 443">
            <a:extLst>
              <a:ext uri="{FF2B5EF4-FFF2-40B4-BE49-F238E27FC236}">
                <a16:creationId xmlns:a16="http://schemas.microsoft.com/office/drawing/2014/main" id="{CDE31B2A-8028-4D98-B700-38D286925AFA}"/>
              </a:ext>
            </a:extLst>
          </p:cNvPr>
          <p:cNvCxnSpPr>
            <a:stCxn id="471" idx="6"/>
            <a:endCxn id="473" idx="2"/>
          </p:cNvCxnSpPr>
          <p:nvPr/>
        </p:nvCxnSpPr>
        <p:spPr>
          <a:xfrm flipV="1">
            <a:off x="4418207" y="1302185"/>
            <a:ext cx="401822" cy="199183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Прямая соединительная линия 444">
            <a:extLst>
              <a:ext uri="{FF2B5EF4-FFF2-40B4-BE49-F238E27FC236}">
                <a16:creationId xmlns:a16="http://schemas.microsoft.com/office/drawing/2014/main" id="{541CF82A-817D-4402-8B0D-B1578C98D50F}"/>
              </a:ext>
            </a:extLst>
          </p:cNvPr>
          <p:cNvCxnSpPr>
            <a:stCxn id="471" idx="6"/>
            <a:endCxn id="474" idx="2"/>
          </p:cNvCxnSpPr>
          <p:nvPr/>
        </p:nvCxnSpPr>
        <p:spPr>
          <a:xfrm flipV="1">
            <a:off x="4418207" y="1700553"/>
            <a:ext cx="401822" cy="159347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единительная линия 445">
            <a:extLst>
              <a:ext uri="{FF2B5EF4-FFF2-40B4-BE49-F238E27FC236}">
                <a16:creationId xmlns:a16="http://schemas.microsoft.com/office/drawing/2014/main" id="{702E50B4-7108-4DFB-913D-B72DF36096A1}"/>
              </a:ext>
            </a:extLst>
          </p:cNvPr>
          <p:cNvCxnSpPr>
            <a:stCxn id="471" idx="6"/>
            <a:endCxn id="475" idx="2"/>
          </p:cNvCxnSpPr>
          <p:nvPr/>
        </p:nvCxnSpPr>
        <p:spPr>
          <a:xfrm flipV="1">
            <a:off x="4418207" y="2098920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>
            <a:extLst>
              <a:ext uri="{FF2B5EF4-FFF2-40B4-BE49-F238E27FC236}">
                <a16:creationId xmlns:a16="http://schemas.microsoft.com/office/drawing/2014/main" id="{1F820130-AFED-467E-A3ED-EB4D5A45590D}"/>
              </a:ext>
            </a:extLst>
          </p:cNvPr>
          <p:cNvCxnSpPr>
            <a:stCxn id="471" idx="6"/>
            <a:endCxn id="476" idx="2"/>
          </p:cNvCxnSpPr>
          <p:nvPr/>
        </p:nvCxnSpPr>
        <p:spPr>
          <a:xfrm flipV="1">
            <a:off x="4418207" y="2497288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единительная линия 447">
            <a:extLst>
              <a:ext uri="{FF2B5EF4-FFF2-40B4-BE49-F238E27FC236}">
                <a16:creationId xmlns:a16="http://schemas.microsoft.com/office/drawing/2014/main" id="{2E420872-CF8D-45C7-A3A3-5A52FA976264}"/>
              </a:ext>
            </a:extLst>
          </p:cNvPr>
          <p:cNvCxnSpPr>
            <a:cxnSpLocks/>
            <a:stCxn id="471" idx="6"/>
            <a:endCxn id="477" idx="2"/>
          </p:cNvCxnSpPr>
          <p:nvPr/>
        </p:nvCxnSpPr>
        <p:spPr>
          <a:xfrm flipV="1">
            <a:off x="4418207" y="289565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Прямая соединительная линия 448">
            <a:extLst>
              <a:ext uri="{FF2B5EF4-FFF2-40B4-BE49-F238E27FC236}">
                <a16:creationId xmlns:a16="http://schemas.microsoft.com/office/drawing/2014/main" id="{50F535CD-94EF-4031-A820-9C35A4941A15}"/>
              </a:ext>
            </a:extLst>
          </p:cNvPr>
          <p:cNvCxnSpPr>
            <a:stCxn id="473" idx="6"/>
            <a:endCxn id="479" idx="2"/>
          </p:cNvCxnSpPr>
          <p:nvPr/>
        </p:nvCxnSpPr>
        <p:spPr>
          <a:xfrm>
            <a:off x="5130444" y="1302185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>
            <a:extLst>
              <a:ext uri="{FF2B5EF4-FFF2-40B4-BE49-F238E27FC236}">
                <a16:creationId xmlns:a16="http://schemas.microsoft.com/office/drawing/2014/main" id="{93C64484-6311-4B1B-8908-17E6C1E3CE0D}"/>
              </a:ext>
            </a:extLst>
          </p:cNvPr>
          <p:cNvCxnSpPr>
            <a:stCxn id="473" idx="6"/>
            <a:endCxn id="480" idx="2"/>
          </p:cNvCxnSpPr>
          <p:nvPr/>
        </p:nvCxnSpPr>
        <p:spPr>
          <a:xfrm>
            <a:off x="5130444" y="1302185"/>
            <a:ext cx="401822" cy="796736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единительная линия 450">
            <a:extLst>
              <a:ext uri="{FF2B5EF4-FFF2-40B4-BE49-F238E27FC236}">
                <a16:creationId xmlns:a16="http://schemas.microsoft.com/office/drawing/2014/main" id="{0EA2AF4C-96FA-4C6F-9520-D3CD62A9CCB0}"/>
              </a:ext>
            </a:extLst>
          </p:cNvPr>
          <p:cNvCxnSpPr>
            <a:stCxn id="473" idx="6"/>
            <a:endCxn id="481" idx="2"/>
          </p:cNvCxnSpPr>
          <p:nvPr/>
        </p:nvCxnSpPr>
        <p:spPr>
          <a:xfrm>
            <a:off x="5130444" y="1302187"/>
            <a:ext cx="401822" cy="1195103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Прямая соединительная линия 451">
            <a:extLst>
              <a:ext uri="{FF2B5EF4-FFF2-40B4-BE49-F238E27FC236}">
                <a16:creationId xmlns:a16="http://schemas.microsoft.com/office/drawing/2014/main" id="{A019B70E-CEEF-4697-918A-C9E3F5F909B5}"/>
              </a:ext>
            </a:extLst>
          </p:cNvPr>
          <p:cNvCxnSpPr>
            <a:stCxn id="474" idx="6"/>
            <a:endCxn id="479" idx="2"/>
          </p:cNvCxnSpPr>
          <p:nvPr/>
        </p:nvCxnSpPr>
        <p:spPr>
          <a:xfrm>
            <a:off x="5130444" y="1700553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единительная линия 452">
            <a:extLst>
              <a:ext uri="{FF2B5EF4-FFF2-40B4-BE49-F238E27FC236}">
                <a16:creationId xmlns:a16="http://schemas.microsoft.com/office/drawing/2014/main" id="{367FC416-F619-4780-8AF6-7B9A894481C1}"/>
              </a:ext>
            </a:extLst>
          </p:cNvPr>
          <p:cNvCxnSpPr>
            <a:stCxn id="474" idx="6"/>
            <a:endCxn id="480" idx="2"/>
          </p:cNvCxnSpPr>
          <p:nvPr/>
        </p:nvCxnSpPr>
        <p:spPr>
          <a:xfrm>
            <a:off x="5130444" y="1700553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единительная линия 453">
            <a:extLst>
              <a:ext uri="{FF2B5EF4-FFF2-40B4-BE49-F238E27FC236}">
                <a16:creationId xmlns:a16="http://schemas.microsoft.com/office/drawing/2014/main" id="{5B2145ED-48DF-4ED0-9E6A-CEC6AECDBC7C}"/>
              </a:ext>
            </a:extLst>
          </p:cNvPr>
          <p:cNvCxnSpPr>
            <a:stCxn id="474" idx="6"/>
            <a:endCxn id="481" idx="2"/>
          </p:cNvCxnSpPr>
          <p:nvPr/>
        </p:nvCxnSpPr>
        <p:spPr>
          <a:xfrm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единительная линия 454">
            <a:extLst>
              <a:ext uri="{FF2B5EF4-FFF2-40B4-BE49-F238E27FC236}">
                <a16:creationId xmlns:a16="http://schemas.microsoft.com/office/drawing/2014/main" id="{E28696B0-3A4E-4AED-A17F-74CA6B8AE869}"/>
              </a:ext>
            </a:extLst>
          </p:cNvPr>
          <p:cNvCxnSpPr>
            <a:stCxn id="475" idx="6"/>
            <a:endCxn id="479" idx="2"/>
          </p:cNvCxnSpPr>
          <p:nvPr/>
        </p:nvCxnSpPr>
        <p:spPr>
          <a:xfrm flipV="1">
            <a:off x="5130444" y="1700555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Прямая соединительная линия 455">
            <a:extLst>
              <a:ext uri="{FF2B5EF4-FFF2-40B4-BE49-F238E27FC236}">
                <a16:creationId xmlns:a16="http://schemas.microsoft.com/office/drawing/2014/main" id="{3E48DA49-C05C-4CC0-A9A4-0DD837EDDCAE}"/>
              </a:ext>
            </a:extLst>
          </p:cNvPr>
          <p:cNvCxnSpPr>
            <a:cxnSpLocks/>
            <a:stCxn id="475" idx="6"/>
            <a:endCxn id="480" idx="2"/>
          </p:cNvCxnSpPr>
          <p:nvPr/>
        </p:nvCxnSpPr>
        <p:spPr>
          <a:xfrm>
            <a:off x="5130444" y="2098922"/>
            <a:ext cx="401822" cy="1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единительная линия 456">
            <a:extLst>
              <a:ext uri="{FF2B5EF4-FFF2-40B4-BE49-F238E27FC236}">
                <a16:creationId xmlns:a16="http://schemas.microsoft.com/office/drawing/2014/main" id="{25307B6B-F650-499D-85C6-50B8230B6DCE}"/>
              </a:ext>
            </a:extLst>
          </p:cNvPr>
          <p:cNvCxnSpPr>
            <a:cxnSpLocks/>
            <a:stCxn id="475" idx="6"/>
            <a:endCxn id="481" idx="2"/>
          </p:cNvCxnSpPr>
          <p:nvPr/>
        </p:nvCxnSpPr>
        <p:spPr>
          <a:xfrm>
            <a:off x="5130444" y="2098920"/>
            <a:ext cx="401822" cy="398368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единительная линия 457">
            <a:extLst>
              <a:ext uri="{FF2B5EF4-FFF2-40B4-BE49-F238E27FC236}">
                <a16:creationId xmlns:a16="http://schemas.microsoft.com/office/drawing/2014/main" id="{C825A822-5440-4DA9-9D44-AE51E26FA712}"/>
              </a:ext>
            </a:extLst>
          </p:cNvPr>
          <p:cNvCxnSpPr>
            <a:stCxn id="476" idx="6"/>
            <a:endCxn id="479" idx="2"/>
          </p:cNvCxnSpPr>
          <p:nvPr/>
        </p:nvCxnSpPr>
        <p:spPr>
          <a:xfrm flipV="1">
            <a:off x="5130444" y="1700555"/>
            <a:ext cx="401822" cy="796735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Прямая соединительная линия 458">
            <a:extLst>
              <a:ext uri="{FF2B5EF4-FFF2-40B4-BE49-F238E27FC236}">
                <a16:creationId xmlns:a16="http://schemas.microsoft.com/office/drawing/2014/main" id="{2466297F-9857-462D-80A5-893A41598BF8}"/>
              </a:ext>
            </a:extLst>
          </p:cNvPr>
          <p:cNvCxnSpPr>
            <a:cxnSpLocks/>
            <a:stCxn id="476" idx="6"/>
            <a:endCxn id="480" idx="2"/>
          </p:cNvCxnSpPr>
          <p:nvPr/>
        </p:nvCxnSpPr>
        <p:spPr>
          <a:xfrm flipV="1">
            <a:off x="5130444" y="2098923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единительная линия 459">
            <a:extLst>
              <a:ext uri="{FF2B5EF4-FFF2-40B4-BE49-F238E27FC236}">
                <a16:creationId xmlns:a16="http://schemas.microsoft.com/office/drawing/2014/main" id="{7D87F791-594E-44B9-9010-6E5340681381}"/>
              </a:ext>
            </a:extLst>
          </p:cNvPr>
          <p:cNvCxnSpPr>
            <a:cxnSpLocks/>
            <a:stCxn id="476" idx="6"/>
            <a:endCxn id="481" idx="2"/>
          </p:cNvCxnSpPr>
          <p:nvPr/>
        </p:nvCxnSpPr>
        <p:spPr>
          <a:xfrm>
            <a:off x="5130444" y="2497288"/>
            <a:ext cx="401822" cy="0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единительная линия 460">
            <a:extLst>
              <a:ext uri="{FF2B5EF4-FFF2-40B4-BE49-F238E27FC236}">
                <a16:creationId xmlns:a16="http://schemas.microsoft.com/office/drawing/2014/main" id="{9E0E8B1C-DA59-4C20-B6A3-A49B39D76F2C}"/>
              </a:ext>
            </a:extLst>
          </p:cNvPr>
          <p:cNvCxnSpPr>
            <a:cxnSpLocks/>
            <a:stCxn id="477" idx="6"/>
            <a:endCxn id="479" idx="2"/>
          </p:cNvCxnSpPr>
          <p:nvPr/>
        </p:nvCxnSpPr>
        <p:spPr>
          <a:xfrm flipV="1">
            <a:off x="5130444" y="1700553"/>
            <a:ext cx="401822" cy="1195102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Прямая соединительная линия 461">
            <a:extLst>
              <a:ext uri="{FF2B5EF4-FFF2-40B4-BE49-F238E27FC236}">
                <a16:creationId xmlns:a16="http://schemas.microsoft.com/office/drawing/2014/main" id="{A4BFCDCE-DCA9-4554-A8AC-BF6459B82471}"/>
              </a:ext>
            </a:extLst>
          </p:cNvPr>
          <p:cNvCxnSpPr>
            <a:cxnSpLocks/>
            <a:stCxn id="477" idx="6"/>
            <a:endCxn id="480" idx="2"/>
          </p:cNvCxnSpPr>
          <p:nvPr/>
        </p:nvCxnSpPr>
        <p:spPr>
          <a:xfrm flipV="1">
            <a:off x="5130444" y="2098921"/>
            <a:ext cx="401822" cy="796734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единительная линия 462">
            <a:extLst>
              <a:ext uri="{FF2B5EF4-FFF2-40B4-BE49-F238E27FC236}">
                <a16:creationId xmlns:a16="http://schemas.microsoft.com/office/drawing/2014/main" id="{4AC131ED-BF59-4AC7-8595-CF3CF317CAFE}"/>
              </a:ext>
            </a:extLst>
          </p:cNvPr>
          <p:cNvCxnSpPr>
            <a:cxnSpLocks/>
            <a:stCxn id="477" idx="6"/>
            <a:endCxn id="481" idx="2"/>
          </p:cNvCxnSpPr>
          <p:nvPr/>
        </p:nvCxnSpPr>
        <p:spPr>
          <a:xfrm flipV="1">
            <a:off x="5130444" y="2497290"/>
            <a:ext cx="401822" cy="398367"/>
          </a:xfrm>
          <a:prstGeom prst="line">
            <a:avLst/>
          </a:prstGeom>
          <a:ln w="9525">
            <a:solidFill>
              <a:srgbClr val="9933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4" name="Группа 463">
            <a:extLst>
              <a:ext uri="{FF2B5EF4-FFF2-40B4-BE49-F238E27FC236}">
                <a16:creationId xmlns:a16="http://schemas.microsoft.com/office/drawing/2014/main" id="{C5B93D98-6B77-4451-95C5-B2AD950620DA}"/>
              </a:ext>
            </a:extLst>
          </p:cNvPr>
          <p:cNvGrpSpPr/>
          <p:nvPr/>
        </p:nvGrpSpPr>
        <p:grpSpPr>
          <a:xfrm>
            <a:off x="4107792" y="748610"/>
            <a:ext cx="310416" cy="2700621"/>
            <a:chOff x="632035" y="72471"/>
            <a:chExt cx="443884" cy="3861789"/>
          </a:xfrm>
          <a:solidFill>
            <a:srgbClr val="9933FF"/>
          </a:solidFill>
        </p:grpSpPr>
        <p:sp>
          <p:nvSpPr>
            <p:cNvPr id="465" name="Овал 464">
              <a:extLst>
                <a:ext uri="{FF2B5EF4-FFF2-40B4-BE49-F238E27FC236}">
                  <a16:creationId xmlns:a16="http://schemas.microsoft.com/office/drawing/2014/main" id="{3DB426E7-A5DA-406D-A115-30BC934BE6C9}"/>
                </a:ext>
              </a:extLst>
            </p:cNvPr>
            <p:cNvSpPr/>
            <p:nvPr/>
          </p:nvSpPr>
          <p:spPr>
            <a:xfrm>
              <a:off x="632036" y="72471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6" name="Овал 465">
              <a:extLst>
                <a:ext uri="{FF2B5EF4-FFF2-40B4-BE49-F238E27FC236}">
                  <a16:creationId xmlns:a16="http://schemas.microsoft.com/office/drawing/2014/main" id="{65410611-FEF6-417F-AD3C-CE8E53216958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7" name="Овал 466">
              <a:extLst>
                <a:ext uri="{FF2B5EF4-FFF2-40B4-BE49-F238E27FC236}">
                  <a16:creationId xmlns:a16="http://schemas.microsoft.com/office/drawing/2014/main" id="{5556799B-D8D6-4A5E-94A1-26F9147E3F70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8" name="Овал 467">
              <a:extLst>
                <a:ext uri="{FF2B5EF4-FFF2-40B4-BE49-F238E27FC236}">
                  <a16:creationId xmlns:a16="http://schemas.microsoft.com/office/drawing/2014/main" id="{B8D42CD2-D41D-41DB-821C-30301F5217B5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69" name="Овал 468">
              <a:extLst>
                <a:ext uri="{FF2B5EF4-FFF2-40B4-BE49-F238E27FC236}">
                  <a16:creationId xmlns:a16="http://schemas.microsoft.com/office/drawing/2014/main" id="{C3FE7C84-E83F-4159-88EE-1D81FFDFEB01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0" name="Овал 469">
              <a:extLst>
                <a:ext uri="{FF2B5EF4-FFF2-40B4-BE49-F238E27FC236}">
                  <a16:creationId xmlns:a16="http://schemas.microsoft.com/office/drawing/2014/main" id="{90CE0C53-0691-47EA-B834-3CE13AB73488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1" name="Овал 470">
              <a:extLst>
                <a:ext uri="{FF2B5EF4-FFF2-40B4-BE49-F238E27FC236}">
                  <a16:creationId xmlns:a16="http://schemas.microsoft.com/office/drawing/2014/main" id="{364C6699-F4CA-4A97-A1B3-264FDBB1515D}"/>
                </a:ext>
              </a:extLst>
            </p:cNvPr>
            <p:cNvSpPr/>
            <p:nvPr/>
          </p:nvSpPr>
          <p:spPr>
            <a:xfrm>
              <a:off x="632035" y="3490377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2" name="Группа 471">
            <a:extLst>
              <a:ext uri="{FF2B5EF4-FFF2-40B4-BE49-F238E27FC236}">
                <a16:creationId xmlns:a16="http://schemas.microsoft.com/office/drawing/2014/main" id="{D77EF0D5-9A69-4EFE-ACFB-E5BA1A093FD0}"/>
              </a:ext>
            </a:extLst>
          </p:cNvPr>
          <p:cNvGrpSpPr/>
          <p:nvPr/>
        </p:nvGrpSpPr>
        <p:grpSpPr>
          <a:xfrm>
            <a:off x="4820029" y="1146977"/>
            <a:ext cx="310415" cy="1903885"/>
            <a:chOff x="632036" y="642122"/>
            <a:chExt cx="443883" cy="2722487"/>
          </a:xfrm>
          <a:solidFill>
            <a:srgbClr val="9933FF"/>
          </a:solidFill>
        </p:grpSpPr>
        <p:sp>
          <p:nvSpPr>
            <p:cNvPr id="473" name="Овал 472">
              <a:extLst>
                <a:ext uri="{FF2B5EF4-FFF2-40B4-BE49-F238E27FC236}">
                  <a16:creationId xmlns:a16="http://schemas.microsoft.com/office/drawing/2014/main" id="{4358752A-F3B6-4882-B3FC-77BF29FE50A4}"/>
                </a:ext>
              </a:extLst>
            </p:cNvPr>
            <p:cNvSpPr/>
            <p:nvPr/>
          </p:nvSpPr>
          <p:spPr>
            <a:xfrm>
              <a:off x="632036" y="642122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4" name="Овал 473">
              <a:extLst>
                <a:ext uri="{FF2B5EF4-FFF2-40B4-BE49-F238E27FC236}">
                  <a16:creationId xmlns:a16="http://schemas.microsoft.com/office/drawing/2014/main" id="{EFFD68D9-E9EF-408E-8F22-1A4635232E24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5" name="Овал 474">
              <a:extLst>
                <a:ext uri="{FF2B5EF4-FFF2-40B4-BE49-F238E27FC236}">
                  <a16:creationId xmlns:a16="http://schemas.microsoft.com/office/drawing/2014/main" id="{09C0552B-1FC1-4B1B-AA58-AC5CCFD8D8B8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6" name="Овал 475">
              <a:extLst>
                <a:ext uri="{FF2B5EF4-FFF2-40B4-BE49-F238E27FC236}">
                  <a16:creationId xmlns:a16="http://schemas.microsoft.com/office/drawing/2014/main" id="{94FBA97A-2716-4D51-8F38-4EF49101D41C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77" name="Овал 476">
              <a:extLst>
                <a:ext uri="{FF2B5EF4-FFF2-40B4-BE49-F238E27FC236}">
                  <a16:creationId xmlns:a16="http://schemas.microsoft.com/office/drawing/2014/main" id="{AF99AD69-E4CD-4A2F-A653-9C06E7D75D51}"/>
                </a:ext>
              </a:extLst>
            </p:cNvPr>
            <p:cNvSpPr/>
            <p:nvPr/>
          </p:nvSpPr>
          <p:spPr>
            <a:xfrm>
              <a:off x="632036" y="2920726"/>
              <a:ext cx="443883" cy="443883"/>
            </a:xfrm>
            <a:prstGeom prst="ellipse">
              <a:avLst/>
            </a:prstGeom>
            <a:solidFill>
              <a:srgbClr val="3333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478" name="Группа 477">
            <a:extLst>
              <a:ext uri="{FF2B5EF4-FFF2-40B4-BE49-F238E27FC236}">
                <a16:creationId xmlns:a16="http://schemas.microsoft.com/office/drawing/2014/main" id="{532F1EEB-4693-4F1E-A8C9-315F7A8E34E0}"/>
              </a:ext>
            </a:extLst>
          </p:cNvPr>
          <p:cNvGrpSpPr/>
          <p:nvPr/>
        </p:nvGrpSpPr>
        <p:grpSpPr>
          <a:xfrm>
            <a:off x="5532268" y="1545347"/>
            <a:ext cx="310415" cy="1107151"/>
            <a:chOff x="632036" y="1211773"/>
            <a:chExt cx="443883" cy="1583185"/>
          </a:xfrm>
          <a:solidFill>
            <a:srgbClr val="9933FF"/>
          </a:solidFill>
        </p:grpSpPr>
        <p:sp>
          <p:nvSpPr>
            <p:cNvPr id="479" name="Овал 478">
              <a:extLst>
                <a:ext uri="{FF2B5EF4-FFF2-40B4-BE49-F238E27FC236}">
                  <a16:creationId xmlns:a16="http://schemas.microsoft.com/office/drawing/2014/main" id="{4A2B90EA-CCE2-4C0F-B8F0-0953F7F84A35}"/>
                </a:ext>
              </a:extLst>
            </p:cNvPr>
            <p:cNvSpPr/>
            <p:nvPr/>
          </p:nvSpPr>
          <p:spPr>
            <a:xfrm>
              <a:off x="632036" y="1211773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0" name="Овал 479">
              <a:extLst>
                <a:ext uri="{FF2B5EF4-FFF2-40B4-BE49-F238E27FC236}">
                  <a16:creationId xmlns:a16="http://schemas.microsoft.com/office/drawing/2014/main" id="{F3D4BC1B-29FE-4D0D-B11B-03709D1597E9}"/>
                </a:ext>
              </a:extLst>
            </p:cNvPr>
            <p:cNvSpPr/>
            <p:nvPr/>
          </p:nvSpPr>
          <p:spPr>
            <a:xfrm>
              <a:off x="632036" y="1781424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481" name="Овал 480">
              <a:extLst>
                <a:ext uri="{FF2B5EF4-FFF2-40B4-BE49-F238E27FC236}">
                  <a16:creationId xmlns:a16="http://schemas.microsoft.com/office/drawing/2014/main" id="{36B1A648-860D-4093-83F1-11C33BBCD496}"/>
                </a:ext>
              </a:extLst>
            </p:cNvPr>
            <p:cNvSpPr/>
            <p:nvPr/>
          </p:nvSpPr>
          <p:spPr>
            <a:xfrm>
              <a:off x="632036" y="2351075"/>
              <a:ext cx="443883" cy="443883"/>
            </a:xfrm>
            <a:prstGeom prst="ellipse">
              <a:avLst/>
            </a:prstGeom>
            <a:grpFill/>
            <a:ln w="28575"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482" name="TextBox 481">
            <a:extLst>
              <a:ext uri="{FF2B5EF4-FFF2-40B4-BE49-F238E27FC236}">
                <a16:creationId xmlns:a16="http://schemas.microsoft.com/office/drawing/2014/main" id="{C5DBD759-3B4E-4DC8-A1B6-FDBE03A3DE07}"/>
              </a:ext>
            </a:extLst>
          </p:cNvPr>
          <p:cNvSpPr txBox="1"/>
          <p:nvPr/>
        </p:nvSpPr>
        <p:spPr>
          <a:xfrm>
            <a:off x="6659736" y="120534"/>
            <a:ext cx="55486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>
                <a:latin typeface="Trebuchet MS" panose="020B0603020202020204" pitchFamily="34" charset="0"/>
              </a:rPr>
              <a:t>мутация</a:t>
            </a:r>
          </a:p>
        </p:txBody>
      </p:sp>
      <p:sp>
        <p:nvSpPr>
          <p:cNvPr id="238" name="Овал 237">
            <a:extLst>
              <a:ext uri="{FF2B5EF4-FFF2-40B4-BE49-F238E27FC236}">
                <a16:creationId xmlns:a16="http://schemas.microsoft.com/office/drawing/2014/main" id="{B20D3988-387D-48DF-BA3C-2E826872320E}"/>
              </a:ext>
            </a:extLst>
          </p:cNvPr>
          <p:cNvSpPr/>
          <p:nvPr/>
        </p:nvSpPr>
        <p:spPr>
          <a:xfrm>
            <a:off x="4820027" y="3138390"/>
            <a:ext cx="310415" cy="310416"/>
          </a:xfrm>
          <a:prstGeom prst="ellipse">
            <a:avLst/>
          </a:prstGeom>
          <a:solidFill>
            <a:srgbClr val="008000"/>
          </a:solidFill>
          <a:ln w="2857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8178A4E8-CF54-4556-A3F8-D4742FA6D75A}"/>
              </a:ext>
            </a:extLst>
          </p:cNvPr>
          <p:cNvCxnSpPr>
            <a:stCxn id="238" idx="2"/>
            <a:endCxn id="466" idx="6"/>
          </p:cNvCxnSpPr>
          <p:nvPr/>
        </p:nvCxnSpPr>
        <p:spPr>
          <a:xfrm flipH="1" flipV="1">
            <a:off x="4418208" y="1302186"/>
            <a:ext cx="401819" cy="199141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F7DBB3C-DEAD-451E-92ED-83F98900FFB8}"/>
              </a:ext>
            </a:extLst>
          </p:cNvPr>
          <p:cNvCxnSpPr>
            <a:stCxn id="238" idx="2"/>
            <a:endCxn id="465" idx="6"/>
          </p:cNvCxnSpPr>
          <p:nvPr/>
        </p:nvCxnSpPr>
        <p:spPr>
          <a:xfrm flipH="1" flipV="1">
            <a:off x="4418208" y="903818"/>
            <a:ext cx="401819" cy="238978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DAE2D0E6-AE5E-4BC8-8878-293AB56B2AA2}"/>
              </a:ext>
            </a:extLst>
          </p:cNvPr>
          <p:cNvCxnSpPr>
            <a:stCxn id="238" idx="2"/>
            <a:endCxn id="467" idx="6"/>
          </p:cNvCxnSpPr>
          <p:nvPr/>
        </p:nvCxnSpPr>
        <p:spPr>
          <a:xfrm flipH="1" flipV="1">
            <a:off x="4418208" y="1700553"/>
            <a:ext cx="401819" cy="159304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D676E574-B2DF-4526-BEAF-EC5663EF5A3A}"/>
              </a:ext>
            </a:extLst>
          </p:cNvPr>
          <p:cNvCxnSpPr>
            <a:stCxn id="238" idx="2"/>
            <a:endCxn id="468" idx="6"/>
          </p:cNvCxnSpPr>
          <p:nvPr/>
        </p:nvCxnSpPr>
        <p:spPr>
          <a:xfrm flipH="1" flipV="1">
            <a:off x="4418208" y="2098921"/>
            <a:ext cx="401819" cy="1194677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8545C1F9-5DFC-4D06-BF90-B6FCE109ABCC}"/>
              </a:ext>
            </a:extLst>
          </p:cNvPr>
          <p:cNvCxnSpPr>
            <a:stCxn id="238" idx="2"/>
            <a:endCxn id="469" idx="6"/>
          </p:cNvCxnSpPr>
          <p:nvPr/>
        </p:nvCxnSpPr>
        <p:spPr>
          <a:xfrm flipH="1" flipV="1">
            <a:off x="4418208" y="2497288"/>
            <a:ext cx="401819" cy="796310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D2AD680-847A-4631-88E1-343E6328670F}"/>
              </a:ext>
            </a:extLst>
          </p:cNvPr>
          <p:cNvCxnSpPr>
            <a:stCxn id="238" idx="2"/>
            <a:endCxn id="470" idx="6"/>
          </p:cNvCxnSpPr>
          <p:nvPr/>
        </p:nvCxnSpPr>
        <p:spPr>
          <a:xfrm flipH="1" flipV="1">
            <a:off x="4418208" y="2895656"/>
            <a:ext cx="401819" cy="397942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97A8D705-ECCE-4E19-9BB2-CD9C878529E1}"/>
              </a:ext>
            </a:extLst>
          </p:cNvPr>
          <p:cNvCxnSpPr>
            <a:stCxn id="238" idx="2"/>
            <a:endCxn id="471" idx="6"/>
          </p:cNvCxnSpPr>
          <p:nvPr/>
        </p:nvCxnSpPr>
        <p:spPr>
          <a:xfrm flipH="1">
            <a:off x="4418207" y="3293598"/>
            <a:ext cx="401820" cy="42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F5F94D12-92A1-4F91-8DFF-EDF06D9E6309}"/>
              </a:ext>
            </a:extLst>
          </p:cNvPr>
          <p:cNvCxnSpPr>
            <a:stCxn id="479" idx="2"/>
            <a:endCxn id="238" idx="6"/>
          </p:cNvCxnSpPr>
          <p:nvPr/>
        </p:nvCxnSpPr>
        <p:spPr>
          <a:xfrm flipH="1">
            <a:off x="5130442" y="1700555"/>
            <a:ext cx="401826" cy="1593043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C018C3C-1DF7-4757-B6CD-9253A7DB5D44}"/>
              </a:ext>
            </a:extLst>
          </p:cNvPr>
          <p:cNvCxnSpPr>
            <a:stCxn id="480" idx="2"/>
            <a:endCxn id="238" idx="6"/>
          </p:cNvCxnSpPr>
          <p:nvPr/>
        </p:nvCxnSpPr>
        <p:spPr>
          <a:xfrm flipH="1">
            <a:off x="5130442" y="2098923"/>
            <a:ext cx="401826" cy="1194675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68407A89-2B68-4744-BF64-AB911D60F8DD}"/>
              </a:ext>
            </a:extLst>
          </p:cNvPr>
          <p:cNvCxnSpPr>
            <a:stCxn id="481" idx="2"/>
            <a:endCxn id="238" idx="6"/>
          </p:cNvCxnSpPr>
          <p:nvPr/>
        </p:nvCxnSpPr>
        <p:spPr>
          <a:xfrm flipH="1">
            <a:off x="5130442" y="2497290"/>
            <a:ext cx="401826" cy="796308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TextBox 246">
            <a:extLst>
              <a:ext uri="{FF2B5EF4-FFF2-40B4-BE49-F238E27FC236}">
                <a16:creationId xmlns:a16="http://schemas.microsoft.com/office/drawing/2014/main" id="{1A45DAB3-4F99-44AE-9747-4A27518BC4D4}"/>
              </a:ext>
            </a:extLst>
          </p:cNvPr>
          <p:cNvSpPr txBox="1"/>
          <p:nvPr/>
        </p:nvSpPr>
        <p:spPr>
          <a:xfrm>
            <a:off x="5750571" y="2909961"/>
            <a:ext cx="24433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y7</a:t>
            </a:r>
            <a:r>
              <a:rPr lang="ru-RU" b="1">
                <a:solidFill>
                  <a:srgbClr val="008000"/>
                </a:solidFill>
                <a:latin typeface="Trebuchet MS" panose="020B0603020202020204" pitchFamily="34" charset="0"/>
              </a:rPr>
              <a:t>6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3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 </a:t>
            </a:r>
            <a:r>
              <a:rPr lang="en-US" b="1">
                <a:solidFill>
                  <a:srgbClr val="9933FF"/>
                </a:solidFill>
                <a:latin typeface="Trebuchet MS" panose="020B0603020202020204" pitchFamily="34" charset="0"/>
              </a:rPr>
              <a:t>dmnc 0,</a:t>
            </a:r>
            <a:r>
              <a:rPr lang="ru-RU" b="1">
                <a:solidFill>
                  <a:srgbClr val="9933FF"/>
                </a:solidFill>
                <a:latin typeface="Trebuchet MS" panose="020B0603020202020204" pitchFamily="34" charset="0"/>
              </a:rPr>
              <a:t>7</a:t>
            </a:r>
            <a:endParaRPr lang="ru-RU" b="1">
              <a:solidFill>
                <a:srgbClr val="3333FF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971582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1120</Words>
  <Application>Microsoft Office PowerPoint</Application>
  <PresentationFormat>Широкоэкранный</PresentationFormat>
  <Paragraphs>353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Trebuchet MS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Иван Шилакин</dc:creator>
  <cp:lastModifiedBy>Иван Шилакин</cp:lastModifiedBy>
  <cp:revision>52</cp:revision>
  <dcterms:created xsi:type="dcterms:W3CDTF">2021-10-14T11:43:02Z</dcterms:created>
  <dcterms:modified xsi:type="dcterms:W3CDTF">2021-10-18T16:40:36Z</dcterms:modified>
</cp:coreProperties>
</file>