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8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sldIdLst>
    <p:sldId id="256" r:id="rId2"/>
    <p:sldId id="257" r:id="rId3"/>
    <p:sldId id="277" r:id="rId4"/>
    <p:sldId id="276" r:id="rId5"/>
    <p:sldId id="258" r:id="rId6"/>
    <p:sldId id="259" r:id="rId7"/>
    <p:sldId id="260" r:id="rId8"/>
    <p:sldId id="261" r:id="rId9"/>
    <p:sldId id="272" r:id="rId10"/>
    <p:sldId id="273" r:id="rId11"/>
    <p:sldId id="274" r:id="rId12"/>
    <p:sldId id="275" r:id="rId13"/>
    <p:sldId id="262" r:id="rId14"/>
    <p:sldId id="263" r:id="rId15"/>
    <p:sldId id="264" r:id="rId16"/>
    <p:sldId id="265" r:id="rId17"/>
    <p:sldId id="270" r:id="rId18"/>
    <p:sldId id="267" r:id="rId19"/>
    <p:sldId id="269" r:id="rId20"/>
    <p:sldId id="271" r:id="rId21"/>
    <p:sldId id="268" r:id="rId2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Kasuma" initials="K" lastIdx="2" clrIdx="0">
    <p:extLst>
      <p:ext uri="{19B8F6BF-5375-455C-9EA6-DF929625EA0E}">
        <p15:presenceInfo xmlns:p15="http://schemas.microsoft.com/office/powerpoint/2012/main" userId="KingKasu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0066"/>
    <a:srgbClr val="000066"/>
    <a:srgbClr val="FFFF00"/>
    <a:srgbClr val="08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9F3AB-BD96-4F88-B3C9-B7BAF09AFE6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A2D7BE8-EB14-468A-A86C-ADE51621103D}">
      <dgm:prSet phldrT="[Texto]" custT="1"/>
      <dgm:spPr/>
      <dgm:t>
        <a:bodyPr/>
        <a:lstStyle/>
        <a:p>
          <a:r>
            <a:rPr lang="es-BO" sz="2000" dirty="0" smtClean="0">
              <a:solidFill>
                <a:schemeClr val="tx2">
                  <a:lumMod val="25000"/>
                </a:schemeClr>
              </a:solidFill>
            </a:rPr>
            <a:t>Almacenamiento de información en tablas  impresas, documentos Word y demás documentos </a:t>
          </a:r>
          <a:endParaRPr lang="es-BO" sz="2000" dirty="0">
            <a:solidFill>
              <a:schemeClr val="tx2">
                <a:lumMod val="25000"/>
              </a:schemeClr>
            </a:solidFill>
          </a:endParaRPr>
        </a:p>
      </dgm:t>
    </dgm:pt>
    <dgm:pt modelId="{F952CFA3-0706-41FE-A005-15800BBFF6F7}" type="parTrans" cxnId="{88968D55-DDA1-4B79-9D4E-D8C240226CE4}">
      <dgm:prSet/>
      <dgm:spPr/>
      <dgm:t>
        <a:bodyPr/>
        <a:lstStyle/>
        <a:p>
          <a:endParaRPr lang="es-BO"/>
        </a:p>
      </dgm:t>
    </dgm:pt>
    <dgm:pt modelId="{E2B4FA36-15E8-43A8-9C67-B3B466D6268F}" type="sibTrans" cxnId="{88968D55-DDA1-4B79-9D4E-D8C240226CE4}">
      <dgm:prSet/>
      <dgm:spPr/>
      <dgm:t>
        <a:bodyPr/>
        <a:lstStyle/>
        <a:p>
          <a:endParaRPr lang="es-BO"/>
        </a:p>
      </dgm:t>
    </dgm:pt>
    <dgm:pt modelId="{42456C27-5523-411F-A44D-EC6FF2E6AD29}">
      <dgm:prSet phldrT="[Texto]" custT="1"/>
      <dgm:spPr/>
      <dgm:t>
        <a:bodyPr/>
        <a:lstStyle/>
        <a:p>
          <a:r>
            <a:rPr lang="es-BO" sz="2400" dirty="0" smtClean="0">
              <a:solidFill>
                <a:schemeClr val="tx2">
                  <a:lumMod val="25000"/>
                </a:schemeClr>
              </a:solidFill>
            </a:rPr>
            <a:t>provoca</a:t>
          </a:r>
          <a:endParaRPr lang="es-BO" sz="2400" dirty="0">
            <a:solidFill>
              <a:schemeClr val="tx2">
                <a:lumMod val="25000"/>
              </a:schemeClr>
            </a:solidFill>
          </a:endParaRPr>
        </a:p>
      </dgm:t>
    </dgm:pt>
    <dgm:pt modelId="{2137BD38-FFFE-42F1-92CE-34D40C7B55A5}" type="parTrans" cxnId="{23CAB414-E443-4839-B181-03C0C8F49226}">
      <dgm:prSet/>
      <dgm:spPr/>
      <dgm:t>
        <a:bodyPr/>
        <a:lstStyle/>
        <a:p>
          <a:endParaRPr lang="es-BO"/>
        </a:p>
      </dgm:t>
    </dgm:pt>
    <dgm:pt modelId="{6C3FA472-B9AD-483A-82F6-13B62597F91A}" type="sibTrans" cxnId="{23CAB414-E443-4839-B181-03C0C8F49226}">
      <dgm:prSet/>
      <dgm:spPr/>
      <dgm:t>
        <a:bodyPr/>
        <a:lstStyle/>
        <a:p>
          <a:endParaRPr lang="es-BO"/>
        </a:p>
      </dgm:t>
    </dgm:pt>
    <dgm:pt modelId="{41A0CF04-D795-4955-9245-F3CF6817F6EA}">
      <dgm:prSet phldrT="[Texto]" custT="1"/>
      <dgm:spPr/>
      <dgm:t>
        <a:bodyPr/>
        <a:lstStyle/>
        <a:p>
          <a:r>
            <a:rPr lang="es-BO" sz="2000" dirty="0" smtClean="0">
              <a:solidFill>
                <a:schemeClr val="tx2">
                  <a:lumMod val="25000"/>
                </a:schemeClr>
              </a:solidFill>
            </a:rPr>
            <a:t>Demora y confusión al momento de realizar las planillas  y posibles errores de información</a:t>
          </a:r>
          <a:endParaRPr lang="es-BO" sz="2000" dirty="0">
            <a:solidFill>
              <a:schemeClr val="tx2">
                <a:lumMod val="25000"/>
              </a:schemeClr>
            </a:solidFill>
          </a:endParaRPr>
        </a:p>
      </dgm:t>
    </dgm:pt>
    <dgm:pt modelId="{1F61587F-536B-47EF-8690-E3FDD22FEFDA}" type="parTrans" cxnId="{7A4E01E3-E5DC-4092-AAB6-D4AB20B34D56}">
      <dgm:prSet/>
      <dgm:spPr/>
      <dgm:t>
        <a:bodyPr/>
        <a:lstStyle/>
        <a:p>
          <a:endParaRPr lang="es-BO"/>
        </a:p>
      </dgm:t>
    </dgm:pt>
    <dgm:pt modelId="{F99864A8-0C85-4C4C-B0C9-488E5C43568B}" type="sibTrans" cxnId="{7A4E01E3-E5DC-4092-AAB6-D4AB20B34D56}">
      <dgm:prSet/>
      <dgm:spPr/>
      <dgm:t>
        <a:bodyPr/>
        <a:lstStyle/>
        <a:p>
          <a:endParaRPr lang="es-BO"/>
        </a:p>
      </dgm:t>
    </dgm:pt>
    <dgm:pt modelId="{5CF6FBA2-1B7E-4A4F-BC01-70D8D1CDE08D}" type="pres">
      <dgm:prSet presAssocID="{3139F3AB-BD96-4F88-B3C9-B7BAF09AFE67}" presName="CompostProcess" presStyleCnt="0">
        <dgm:presLayoutVars>
          <dgm:dir/>
          <dgm:resizeHandles val="exact"/>
        </dgm:presLayoutVars>
      </dgm:prSet>
      <dgm:spPr/>
    </dgm:pt>
    <dgm:pt modelId="{72117777-C14B-4DD9-AD33-B8CDACD184AF}" type="pres">
      <dgm:prSet presAssocID="{3139F3AB-BD96-4F88-B3C9-B7BAF09AFE67}" presName="arrow" presStyleLbl="bgShp" presStyleIdx="0" presStyleCnt="1" custLinFactNeighborX="380" custLinFactNeighborY="-17682"/>
      <dgm:spPr/>
    </dgm:pt>
    <dgm:pt modelId="{DF538548-C4F3-4B3F-A606-AB60AFBD417C}" type="pres">
      <dgm:prSet presAssocID="{3139F3AB-BD96-4F88-B3C9-B7BAF09AFE67}" presName="linearProcess" presStyleCnt="0"/>
      <dgm:spPr/>
    </dgm:pt>
    <dgm:pt modelId="{C56D1CCE-3902-4BB9-AAF7-3E1D18E77293}" type="pres">
      <dgm:prSet presAssocID="{DA2D7BE8-EB14-468A-A86C-ADE51621103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511C5B35-6EC6-493C-9544-18BCE6607E96}" type="pres">
      <dgm:prSet presAssocID="{E2B4FA36-15E8-43A8-9C67-B3B466D6268F}" presName="sibTrans" presStyleCnt="0"/>
      <dgm:spPr/>
    </dgm:pt>
    <dgm:pt modelId="{FFB5C484-ED79-4C58-83EF-709E82964D3E}" type="pres">
      <dgm:prSet presAssocID="{42456C27-5523-411F-A44D-EC6FF2E6AD2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804A6C35-CDC1-44EC-98BA-EB2A97D79983}" type="pres">
      <dgm:prSet presAssocID="{6C3FA472-B9AD-483A-82F6-13B62597F91A}" presName="sibTrans" presStyleCnt="0"/>
      <dgm:spPr/>
    </dgm:pt>
    <dgm:pt modelId="{928D8DA0-A915-48E3-B2F8-4E2433DB5091}" type="pres">
      <dgm:prSet presAssocID="{41A0CF04-D795-4955-9245-F3CF6817F6E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</dgm:ptLst>
  <dgm:cxnLst>
    <dgm:cxn modelId="{88968D55-DDA1-4B79-9D4E-D8C240226CE4}" srcId="{3139F3AB-BD96-4F88-B3C9-B7BAF09AFE67}" destId="{DA2D7BE8-EB14-468A-A86C-ADE51621103D}" srcOrd="0" destOrd="0" parTransId="{F952CFA3-0706-41FE-A005-15800BBFF6F7}" sibTransId="{E2B4FA36-15E8-43A8-9C67-B3B466D6268F}"/>
    <dgm:cxn modelId="{23CAB414-E443-4839-B181-03C0C8F49226}" srcId="{3139F3AB-BD96-4F88-B3C9-B7BAF09AFE67}" destId="{42456C27-5523-411F-A44D-EC6FF2E6AD29}" srcOrd="1" destOrd="0" parTransId="{2137BD38-FFFE-42F1-92CE-34D40C7B55A5}" sibTransId="{6C3FA472-B9AD-483A-82F6-13B62597F91A}"/>
    <dgm:cxn modelId="{3502CD45-0737-4D8D-BC9C-2BCD27698EF9}" type="presOf" srcId="{41A0CF04-D795-4955-9245-F3CF6817F6EA}" destId="{928D8DA0-A915-48E3-B2F8-4E2433DB5091}" srcOrd="0" destOrd="0" presId="urn:microsoft.com/office/officeart/2005/8/layout/hProcess9"/>
    <dgm:cxn modelId="{9AD0E999-CEEA-447B-AD9E-E8D59B69C3CF}" type="presOf" srcId="{42456C27-5523-411F-A44D-EC6FF2E6AD29}" destId="{FFB5C484-ED79-4C58-83EF-709E82964D3E}" srcOrd="0" destOrd="0" presId="urn:microsoft.com/office/officeart/2005/8/layout/hProcess9"/>
    <dgm:cxn modelId="{7A4E01E3-E5DC-4092-AAB6-D4AB20B34D56}" srcId="{3139F3AB-BD96-4F88-B3C9-B7BAF09AFE67}" destId="{41A0CF04-D795-4955-9245-F3CF6817F6EA}" srcOrd="2" destOrd="0" parTransId="{1F61587F-536B-47EF-8690-E3FDD22FEFDA}" sibTransId="{F99864A8-0C85-4C4C-B0C9-488E5C43568B}"/>
    <dgm:cxn modelId="{A2EF4CE1-5A44-4FF8-B5A3-08F63192278B}" type="presOf" srcId="{3139F3AB-BD96-4F88-B3C9-B7BAF09AFE67}" destId="{5CF6FBA2-1B7E-4A4F-BC01-70D8D1CDE08D}" srcOrd="0" destOrd="0" presId="urn:microsoft.com/office/officeart/2005/8/layout/hProcess9"/>
    <dgm:cxn modelId="{197DB83D-35B1-428C-8FA7-61210026DC14}" type="presOf" srcId="{DA2D7BE8-EB14-468A-A86C-ADE51621103D}" destId="{C56D1CCE-3902-4BB9-AAF7-3E1D18E77293}" srcOrd="0" destOrd="0" presId="urn:microsoft.com/office/officeart/2005/8/layout/hProcess9"/>
    <dgm:cxn modelId="{A1B54F88-427E-4D7A-AE1B-7CA01256F40E}" type="presParOf" srcId="{5CF6FBA2-1B7E-4A4F-BC01-70D8D1CDE08D}" destId="{72117777-C14B-4DD9-AD33-B8CDACD184AF}" srcOrd="0" destOrd="0" presId="urn:microsoft.com/office/officeart/2005/8/layout/hProcess9"/>
    <dgm:cxn modelId="{230B290E-3801-476A-89BB-C0797D89EC01}" type="presParOf" srcId="{5CF6FBA2-1B7E-4A4F-BC01-70D8D1CDE08D}" destId="{DF538548-C4F3-4B3F-A606-AB60AFBD417C}" srcOrd="1" destOrd="0" presId="urn:microsoft.com/office/officeart/2005/8/layout/hProcess9"/>
    <dgm:cxn modelId="{E979AFC8-A733-4304-9D4A-B0C5E9DC165B}" type="presParOf" srcId="{DF538548-C4F3-4B3F-A606-AB60AFBD417C}" destId="{C56D1CCE-3902-4BB9-AAF7-3E1D18E77293}" srcOrd="0" destOrd="0" presId="urn:microsoft.com/office/officeart/2005/8/layout/hProcess9"/>
    <dgm:cxn modelId="{0DC3B2F1-FD17-4970-A1DB-9F3CD65B952D}" type="presParOf" srcId="{DF538548-C4F3-4B3F-A606-AB60AFBD417C}" destId="{511C5B35-6EC6-493C-9544-18BCE6607E96}" srcOrd="1" destOrd="0" presId="urn:microsoft.com/office/officeart/2005/8/layout/hProcess9"/>
    <dgm:cxn modelId="{21A9F3C6-261F-4322-85CE-E9498BF31AD2}" type="presParOf" srcId="{DF538548-C4F3-4B3F-A606-AB60AFBD417C}" destId="{FFB5C484-ED79-4C58-83EF-709E82964D3E}" srcOrd="2" destOrd="0" presId="urn:microsoft.com/office/officeart/2005/8/layout/hProcess9"/>
    <dgm:cxn modelId="{99628BF5-C4F5-4AE5-84F2-6A59C8FE523E}" type="presParOf" srcId="{DF538548-C4F3-4B3F-A606-AB60AFBD417C}" destId="{804A6C35-CDC1-44EC-98BA-EB2A97D79983}" srcOrd="3" destOrd="0" presId="urn:microsoft.com/office/officeart/2005/8/layout/hProcess9"/>
    <dgm:cxn modelId="{A46D9958-C3D5-4278-B131-D6C3C1DAEBA5}" type="presParOf" srcId="{DF538548-C4F3-4B3F-A606-AB60AFBD417C}" destId="{928D8DA0-A915-48E3-B2F8-4E2433DB509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D889A4-A418-4526-AD22-7578F9283B8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BO"/>
        </a:p>
      </dgm:t>
    </dgm:pt>
    <dgm:pt modelId="{DE466246-6E91-4F13-8168-C0878E1D7A38}">
      <dgm:prSet phldrT="[Texto]"/>
      <dgm:spPr/>
      <dgm:t>
        <a:bodyPr/>
        <a:lstStyle/>
        <a:p>
          <a:r>
            <a:rPr lang="es-BO" dirty="0" smtClean="0"/>
            <a:t>Alcance Temporal</a:t>
          </a:r>
          <a:endParaRPr lang="es-BO" dirty="0"/>
        </a:p>
      </dgm:t>
    </dgm:pt>
    <dgm:pt modelId="{47455324-B39E-4F5D-A102-FFD5E0837DF2}" type="parTrans" cxnId="{1C94449B-077E-4D87-9873-7DA32AADF7F0}">
      <dgm:prSet/>
      <dgm:spPr/>
      <dgm:t>
        <a:bodyPr/>
        <a:lstStyle/>
        <a:p>
          <a:endParaRPr lang="es-BO"/>
        </a:p>
      </dgm:t>
    </dgm:pt>
    <dgm:pt modelId="{FD61BA5D-1BB0-4A1B-8328-B1939DAD8542}" type="sibTrans" cxnId="{1C94449B-077E-4D87-9873-7DA32AADF7F0}">
      <dgm:prSet/>
      <dgm:spPr/>
      <dgm:t>
        <a:bodyPr/>
        <a:lstStyle/>
        <a:p>
          <a:endParaRPr lang="es-BO"/>
        </a:p>
      </dgm:t>
    </dgm:pt>
    <dgm:pt modelId="{F57A03FE-7F09-4062-A810-EE8EAD9E8466}">
      <dgm:prSet phldrT="[Texto]"/>
      <dgm:spPr/>
      <dgm:t>
        <a:bodyPr/>
        <a:lstStyle/>
        <a:p>
          <a:r>
            <a:rPr lang="es-BO" dirty="0" smtClean="0"/>
            <a:t>El tiempo de vida promedio del sistema desarrollado será de un año, será desarrollado en la presente gestión y primer semestre del 2016</a:t>
          </a:r>
          <a:endParaRPr lang="es-BO" dirty="0"/>
        </a:p>
      </dgm:t>
    </dgm:pt>
    <dgm:pt modelId="{8CDF8914-A405-469C-92F5-22A63B817955}" type="parTrans" cxnId="{27491E29-4C9F-47CC-B8CF-1455D93296E6}">
      <dgm:prSet/>
      <dgm:spPr/>
      <dgm:t>
        <a:bodyPr/>
        <a:lstStyle/>
        <a:p>
          <a:endParaRPr lang="es-BO"/>
        </a:p>
      </dgm:t>
    </dgm:pt>
    <dgm:pt modelId="{845396F4-887B-478B-ABC7-077D6623B275}" type="sibTrans" cxnId="{27491E29-4C9F-47CC-B8CF-1455D93296E6}">
      <dgm:prSet/>
      <dgm:spPr/>
      <dgm:t>
        <a:bodyPr/>
        <a:lstStyle/>
        <a:p>
          <a:endParaRPr lang="es-BO"/>
        </a:p>
      </dgm:t>
    </dgm:pt>
    <dgm:pt modelId="{7110E2FC-9F1F-4761-BCF3-90D7284DCA7C}">
      <dgm:prSet phldrT="[Texto]"/>
      <dgm:spPr/>
      <dgm:t>
        <a:bodyPr/>
        <a:lstStyle/>
        <a:p>
          <a:r>
            <a:rPr lang="es-BO" dirty="0" smtClean="0"/>
            <a:t>Alcance Proyecto</a:t>
          </a:r>
          <a:endParaRPr lang="es-BO" dirty="0"/>
        </a:p>
      </dgm:t>
    </dgm:pt>
    <dgm:pt modelId="{375112CD-D0AC-47DF-A493-14B1939EE32C}" type="parTrans" cxnId="{C2FFF2AC-8B2B-473B-A810-790F19C4A313}">
      <dgm:prSet/>
      <dgm:spPr/>
      <dgm:t>
        <a:bodyPr/>
        <a:lstStyle/>
        <a:p>
          <a:endParaRPr lang="es-BO"/>
        </a:p>
      </dgm:t>
    </dgm:pt>
    <dgm:pt modelId="{080DD453-A280-443B-BC7A-CC23A7CA8468}" type="sibTrans" cxnId="{C2FFF2AC-8B2B-473B-A810-790F19C4A313}">
      <dgm:prSet/>
      <dgm:spPr/>
      <dgm:t>
        <a:bodyPr/>
        <a:lstStyle/>
        <a:p>
          <a:endParaRPr lang="es-BO"/>
        </a:p>
      </dgm:t>
    </dgm:pt>
    <dgm:pt modelId="{ED99307F-0CD3-44BF-ABAE-26A03971C1AF}">
      <dgm:prSet phldrT="[Texto]"/>
      <dgm:spPr/>
      <dgm:t>
        <a:bodyPr/>
        <a:lstStyle/>
        <a:p>
          <a:r>
            <a:rPr lang="es-BO" dirty="0" smtClean="0"/>
            <a:t>El sistema concluido realizara el control de inventarios tanto como pedidos y compras de material para la empresa</a:t>
          </a:r>
          <a:endParaRPr lang="es-BO" dirty="0"/>
        </a:p>
      </dgm:t>
    </dgm:pt>
    <dgm:pt modelId="{E7FE196A-EECA-467C-BE29-24655A5C4BBE}" type="parTrans" cxnId="{DF8763DD-63F9-4011-A1BD-515289CA3AB5}">
      <dgm:prSet/>
      <dgm:spPr/>
      <dgm:t>
        <a:bodyPr/>
        <a:lstStyle/>
        <a:p>
          <a:endParaRPr lang="es-BO"/>
        </a:p>
      </dgm:t>
    </dgm:pt>
    <dgm:pt modelId="{866A2D86-5413-4319-8A72-1A8EC2704E15}" type="sibTrans" cxnId="{DF8763DD-63F9-4011-A1BD-515289CA3AB5}">
      <dgm:prSet/>
      <dgm:spPr/>
      <dgm:t>
        <a:bodyPr/>
        <a:lstStyle/>
        <a:p>
          <a:endParaRPr lang="es-BO"/>
        </a:p>
      </dgm:t>
    </dgm:pt>
    <dgm:pt modelId="{2BB646B1-1637-46BA-BA67-6B7397252E3D}" type="pres">
      <dgm:prSet presAssocID="{2FD889A4-A418-4526-AD22-7578F9283B8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BO"/>
        </a:p>
      </dgm:t>
    </dgm:pt>
    <dgm:pt modelId="{8E8E3D33-671A-4AE0-BC6E-02B44B3E8C03}" type="pres">
      <dgm:prSet presAssocID="{DE466246-6E91-4F13-8168-C0878E1D7A38}" presName="linNode" presStyleCnt="0"/>
      <dgm:spPr/>
    </dgm:pt>
    <dgm:pt modelId="{1063364C-8B21-494E-AC06-9D85DA9A2E1C}" type="pres">
      <dgm:prSet presAssocID="{DE466246-6E91-4F13-8168-C0878E1D7A38}" presName="parentShp" presStyleLbl="node1" presStyleIdx="0" presStyleCnt="2" custScaleX="100567" custScaleY="99950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A54157EE-3F9E-4055-AFA2-C456813962CA}" type="pres">
      <dgm:prSet presAssocID="{DE466246-6E91-4F13-8168-C0878E1D7A38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26BE8121-C58F-4A66-B7CB-AFC2D376950C}" type="pres">
      <dgm:prSet presAssocID="{FD61BA5D-1BB0-4A1B-8328-B1939DAD8542}" presName="spacing" presStyleCnt="0"/>
      <dgm:spPr/>
    </dgm:pt>
    <dgm:pt modelId="{CCBD3503-620A-497D-B230-FE67811B3E43}" type="pres">
      <dgm:prSet presAssocID="{7110E2FC-9F1F-4761-BCF3-90D7284DCA7C}" presName="linNode" presStyleCnt="0"/>
      <dgm:spPr/>
    </dgm:pt>
    <dgm:pt modelId="{7DCAF12F-C1A5-48FF-891F-ACFD8D79A185}" type="pres">
      <dgm:prSet presAssocID="{7110E2FC-9F1F-4761-BCF3-90D7284DCA7C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EA58842C-B3D1-4A8A-874D-C9E7CD7C52CE}" type="pres">
      <dgm:prSet presAssocID="{7110E2FC-9F1F-4761-BCF3-90D7284DCA7C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</dgm:ptLst>
  <dgm:cxnLst>
    <dgm:cxn modelId="{1C94449B-077E-4D87-9873-7DA32AADF7F0}" srcId="{2FD889A4-A418-4526-AD22-7578F9283B89}" destId="{DE466246-6E91-4F13-8168-C0878E1D7A38}" srcOrd="0" destOrd="0" parTransId="{47455324-B39E-4F5D-A102-FFD5E0837DF2}" sibTransId="{FD61BA5D-1BB0-4A1B-8328-B1939DAD8542}"/>
    <dgm:cxn modelId="{27491E29-4C9F-47CC-B8CF-1455D93296E6}" srcId="{DE466246-6E91-4F13-8168-C0878E1D7A38}" destId="{F57A03FE-7F09-4062-A810-EE8EAD9E8466}" srcOrd="0" destOrd="0" parTransId="{8CDF8914-A405-469C-92F5-22A63B817955}" sibTransId="{845396F4-887B-478B-ABC7-077D6623B275}"/>
    <dgm:cxn modelId="{C6A56BC8-5D97-423C-B998-9D3FEA81BCB3}" type="presOf" srcId="{ED99307F-0CD3-44BF-ABAE-26A03971C1AF}" destId="{EA58842C-B3D1-4A8A-874D-C9E7CD7C52CE}" srcOrd="0" destOrd="0" presId="urn:microsoft.com/office/officeart/2005/8/layout/vList6"/>
    <dgm:cxn modelId="{C2FFF2AC-8B2B-473B-A810-790F19C4A313}" srcId="{2FD889A4-A418-4526-AD22-7578F9283B89}" destId="{7110E2FC-9F1F-4761-BCF3-90D7284DCA7C}" srcOrd="1" destOrd="0" parTransId="{375112CD-D0AC-47DF-A493-14B1939EE32C}" sibTransId="{080DD453-A280-443B-BC7A-CC23A7CA8468}"/>
    <dgm:cxn modelId="{84C23A1F-2C13-4D49-B35B-A14E7EFCD6FC}" type="presOf" srcId="{DE466246-6E91-4F13-8168-C0878E1D7A38}" destId="{1063364C-8B21-494E-AC06-9D85DA9A2E1C}" srcOrd="0" destOrd="0" presId="urn:microsoft.com/office/officeart/2005/8/layout/vList6"/>
    <dgm:cxn modelId="{DF8763DD-63F9-4011-A1BD-515289CA3AB5}" srcId="{7110E2FC-9F1F-4761-BCF3-90D7284DCA7C}" destId="{ED99307F-0CD3-44BF-ABAE-26A03971C1AF}" srcOrd="0" destOrd="0" parTransId="{E7FE196A-EECA-467C-BE29-24655A5C4BBE}" sibTransId="{866A2D86-5413-4319-8A72-1A8EC2704E15}"/>
    <dgm:cxn modelId="{39F83215-8393-413F-AD81-283413CE2F0E}" type="presOf" srcId="{7110E2FC-9F1F-4761-BCF3-90D7284DCA7C}" destId="{7DCAF12F-C1A5-48FF-891F-ACFD8D79A185}" srcOrd="0" destOrd="0" presId="urn:microsoft.com/office/officeart/2005/8/layout/vList6"/>
    <dgm:cxn modelId="{4C9D98E7-D753-492C-869E-5BB3530067BC}" type="presOf" srcId="{F57A03FE-7F09-4062-A810-EE8EAD9E8466}" destId="{A54157EE-3F9E-4055-AFA2-C456813962CA}" srcOrd="0" destOrd="0" presId="urn:microsoft.com/office/officeart/2005/8/layout/vList6"/>
    <dgm:cxn modelId="{67E0BACD-8F4B-4924-93C4-F15B2D3BBAFC}" type="presOf" srcId="{2FD889A4-A418-4526-AD22-7578F9283B89}" destId="{2BB646B1-1637-46BA-BA67-6B7397252E3D}" srcOrd="0" destOrd="0" presId="urn:microsoft.com/office/officeart/2005/8/layout/vList6"/>
    <dgm:cxn modelId="{B043EEEB-8987-48E9-B2F1-1BEDB0D38D2C}" type="presParOf" srcId="{2BB646B1-1637-46BA-BA67-6B7397252E3D}" destId="{8E8E3D33-671A-4AE0-BC6E-02B44B3E8C03}" srcOrd="0" destOrd="0" presId="urn:microsoft.com/office/officeart/2005/8/layout/vList6"/>
    <dgm:cxn modelId="{11A2240C-2D6E-44E4-9B9D-3AAE28F388B3}" type="presParOf" srcId="{8E8E3D33-671A-4AE0-BC6E-02B44B3E8C03}" destId="{1063364C-8B21-494E-AC06-9D85DA9A2E1C}" srcOrd="0" destOrd="0" presId="urn:microsoft.com/office/officeart/2005/8/layout/vList6"/>
    <dgm:cxn modelId="{1CE634BB-3E23-412E-9227-CA6A0943DD5F}" type="presParOf" srcId="{8E8E3D33-671A-4AE0-BC6E-02B44B3E8C03}" destId="{A54157EE-3F9E-4055-AFA2-C456813962CA}" srcOrd="1" destOrd="0" presId="urn:microsoft.com/office/officeart/2005/8/layout/vList6"/>
    <dgm:cxn modelId="{1EAF51C4-5420-40B9-8138-35A30DFAFC35}" type="presParOf" srcId="{2BB646B1-1637-46BA-BA67-6B7397252E3D}" destId="{26BE8121-C58F-4A66-B7CB-AFC2D376950C}" srcOrd="1" destOrd="0" presId="urn:microsoft.com/office/officeart/2005/8/layout/vList6"/>
    <dgm:cxn modelId="{9DFC2D93-BC42-496D-B8DC-7D7A55D737AE}" type="presParOf" srcId="{2BB646B1-1637-46BA-BA67-6B7397252E3D}" destId="{CCBD3503-620A-497D-B230-FE67811B3E43}" srcOrd="2" destOrd="0" presId="urn:microsoft.com/office/officeart/2005/8/layout/vList6"/>
    <dgm:cxn modelId="{714AA606-285D-43F0-8926-72686AFB8A17}" type="presParOf" srcId="{CCBD3503-620A-497D-B230-FE67811B3E43}" destId="{7DCAF12F-C1A5-48FF-891F-ACFD8D79A185}" srcOrd="0" destOrd="0" presId="urn:microsoft.com/office/officeart/2005/8/layout/vList6"/>
    <dgm:cxn modelId="{DCEAA23B-66AA-41C3-AE8F-E77CDBF4B6A0}" type="presParOf" srcId="{CCBD3503-620A-497D-B230-FE67811B3E43}" destId="{EA58842C-B3D1-4A8A-874D-C9E7CD7C52C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D889A4-A418-4526-AD22-7578F9283B8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BO"/>
        </a:p>
      </dgm:t>
    </dgm:pt>
    <dgm:pt modelId="{DE466246-6E91-4F13-8168-C0878E1D7A38}">
      <dgm:prSet phldrT="[Texto]"/>
      <dgm:spPr/>
      <dgm:t>
        <a:bodyPr/>
        <a:lstStyle/>
        <a:p>
          <a:r>
            <a:rPr lang="es-BO" dirty="0" smtClean="0"/>
            <a:t>Alcance geográfico</a:t>
          </a:r>
          <a:endParaRPr lang="es-BO" dirty="0"/>
        </a:p>
      </dgm:t>
    </dgm:pt>
    <dgm:pt modelId="{47455324-B39E-4F5D-A102-FFD5E0837DF2}" type="parTrans" cxnId="{1C94449B-077E-4D87-9873-7DA32AADF7F0}">
      <dgm:prSet/>
      <dgm:spPr/>
      <dgm:t>
        <a:bodyPr/>
        <a:lstStyle/>
        <a:p>
          <a:endParaRPr lang="es-BO"/>
        </a:p>
      </dgm:t>
    </dgm:pt>
    <dgm:pt modelId="{FD61BA5D-1BB0-4A1B-8328-B1939DAD8542}" type="sibTrans" cxnId="{1C94449B-077E-4D87-9873-7DA32AADF7F0}">
      <dgm:prSet/>
      <dgm:spPr/>
      <dgm:t>
        <a:bodyPr/>
        <a:lstStyle/>
        <a:p>
          <a:endParaRPr lang="es-BO"/>
        </a:p>
      </dgm:t>
    </dgm:pt>
    <dgm:pt modelId="{F57A03FE-7F09-4062-A810-EE8EAD9E8466}">
      <dgm:prSet phldrT="[Texto]"/>
      <dgm:spPr/>
      <dgm:t>
        <a:bodyPr/>
        <a:lstStyle/>
        <a:p>
          <a:r>
            <a:rPr lang="es-BO" dirty="0" smtClean="0"/>
            <a:t>Tendrá un alcance de solo la ciudad de Cochabamba ya que la constructora es una empresa nueva y esta en crecimiento</a:t>
          </a:r>
          <a:endParaRPr lang="es-BO" dirty="0"/>
        </a:p>
      </dgm:t>
    </dgm:pt>
    <dgm:pt modelId="{8CDF8914-A405-469C-92F5-22A63B817955}" type="parTrans" cxnId="{27491E29-4C9F-47CC-B8CF-1455D93296E6}">
      <dgm:prSet/>
      <dgm:spPr/>
      <dgm:t>
        <a:bodyPr/>
        <a:lstStyle/>
        <a:p>
          <a:endParaRPr lang="es-BO"/>
        </a:p>
      </dgm:t>
    </dgm:pt>
    <dgm:pt modelId="{845396F4-887B-478B-ABC7-077D6623B275}" type="sibTrans" cxnId="{27491E29-4C9F-47CC-B8CF-1455D93296E6}">
      <dgm:prSet/>
      <dgm:spPr/>
      <dgm:t>
        <a:bodyPr/>
        <a:lstStyle/>
        <a:p>
          <a:endParaRPr lang="es-BO"/>
        </a:p>
      </dgm:t>
    </dgm:pt>
    <dgm:pt modelId="{2BB646B1-1637-46BA-BA67-6B7397252E3D}" type="pres">
      <dgm:prSet presAssocID="{2FD889A4-A418-4526-AD22-7578F9283B8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BO"/>
        </a:p>
      </dgm:t>
    </dgm:pt>
    <dgm:pt modelId="{8E8E3D33-671A-4AE0-BC6E-02B44B3E8C03}" type="pres">
      <dgm:prSet presAssocID="{DE466246-6E91-4F13-8168-C0878E1D7A38}" presName="linNode" presStyleCnt="0"/>
      <dgm:spPr/>
    </dgm:pt>
    <dgm:pt modelId="{1063364C-8B21-494E-AC06-9D85DA9A2E1C}" type="pres">
      <dgm:prSet presAssocID="{DE466246-6E91-4F13-8168-C0878E1D7A38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A54157EE-3F9E-4055-AFA2-C456813962CA}" type="pres">
      <dgm:prSet presAssocID="{DE466246-6E91-4F13-8168-C0878E1D7A38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</dgm:ptLst>
  <dgm:cxnLst>
    <dgm:cxn modelId="{1E7AF9FA-3231-4E2A-ABF8-35CE96448E15}" type="presOf" srcId="{DE466246-6E91-4F13-8168-C0878E1D7A38}" destId="{1063364C-8B21-494E-AC06-9D85DA9A2E1C}" srcOrd="0" destOrd="0" presId="urn:microsoft.com/office/officeart/2005/8/layout/vList6"/>
    <dgm:cxn modelId="{1C94449B-077E-4D87-9873-7DA32AADF7F0}" srcId="{2FD889A4-A418-4526-AD22-7578F9283B89}" destId="{DE466246-6E91-4F13-8168-C0878E1D7A38}" srcOrd="0" destOrd="0" parTransId="{47455324-B39E-4F5D-A102-FFD5E0837DF2}" sibTransId="{FD61BA5D-1BB0-4A1B-8328-B1939DAD8542}"/>
    <dgm:cxn modelId="{27491E29-4C9F-47CC-B8CF-1455D93296E6}" srcId="{DE466246-6E91-4F13-8168-C0878E1D7A38}" destId="{F57A03FE-7F09-4062-A810-EE8EAD9E8466}" srcOrd="0" destOrd="0" parTransId="{8CDF8914-A405-469C-92F5-22A63B817955}" sibTransId="{845396F4-887B-478B-ABC7-077D6623B275}"/>
    <dgm:cxn modelId="{ECF86F0B-B4AC-4306-951C-DEB496D42699}" type="presOf" srcId="{F57A03FE-7F09-4062-A810-EE8EAD9E8466}" destId="{A54157EE-3F9E-4055-AFA2-C456813962CA}" srcOrd="0" destOrd="0" presId="urn:microsoft.com/office/officeart/2005/8/layout/vList6"/>
    <dgm:cxn modelId="{93F04106-BA30-437A-8881-4FDEBFCE67E4}" type="presOf" srcId="{2FD889A4-A418-4526-AD22-7578F9283B89}" destId="{2BB646B1-1637-46BA-BA67-6B7397252E3D}" srcOrd="0" destOrd="0" presId="urn:microsoft.com/office/officeart/2005/8/layout/vList6"/>
    <dgm:cxn modelId="{CF242211-1F0C-4C87-80E2-F98631578367}" type="presParOf" srcId="{2BB646B1-1637-46BA-BA67-6B7397252E3D}" destId="{8E8E3D33-671A-4AE0-BC6E-02B44B3E8C03}" srcOrd="0" destOrd="0" presId="urn:microsoft.com/office/officeart/2005/8/layout/vList6"/>
    <dgm:cxn modelId="{4D3004CE-E30F-40B7-97F6-8FAEC16D8145}" type="presParOf" srcId="{8E8E3D33-671A-4AE0-BC6E-02B44B3E8C03}" destId="{1063364C-8B21-494E-AC06-9D85DA9A2E1C}" srcOrd="0" destOrd="0" presId="urn:microsoft.com/office/officeart/2005/8/layout/vList6"/>
    <dgm:cxn modelId="{27B2C1CD-E9C2-46E7-95D6-D9A7164FC06E}" type="presParOf" srcId="{8E8E3D33-671A-4AE0-BC6E-02B44B3E8C03}" destId="{A54157EE-3F9E-4055-AFA2-C456813962C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E2AEB56-2452-4347-AE04-9111CBFB42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BO"/>
        </a:p>
      </dgm:t>
    </dgm:pt>
    <dgm:pt modelId="{52A41612-3190-4E33-B7CD-CF1CF691ED41}">
      <dgm:prSet phldrT="[Texto]"/>
      <dgm:spPr/>
      <dgm:t>
        <a:bodyPr/>
        <a:lstStyle/>
        <a:p>
          <a:r>
            <a:rPr lang="es-BO" dirty="0" smtClean="0"/>
            <a:t>HIPOTESIS</a:t>
          </a:r>
          <a:endParaRPr lang="es-BO" dirty="0"/>
        </a:p>
      </dgm:t>
    </dgm:pt>
    <dgm:pt modelId="{E54F1731-632C-4CE5-9B20-55824D1E4CC1}" type="parTrans" cxnId="{25353739-FD87-42A3-9D76-F6434BF96C58}">
      <dgm:prSet/>
      <dgm:spPr/>
      <dgm:t>
        <a:bodyPr/>
        <a:lstStyle/>
        <a:p>
          <a:endParaRPr lang="es-BO"/>
        </a:p>
      </dgm:t>
    </dgm:pt>
    <dgm:pt modelId="{9B775905-3C91-46BE-A0E0-EAC3033FB60B}" type="sibTrans" cxnId="{25353739-FD87-42A3-9D76-F6434BF96C58}">
      <dgm:prSet/>
      <dgm:spPr/>
      <dgm:t>
        <a:bodyPr/>
        <a:lstStyle/>
        <a:p>
          <a:endParaRPr lang="es-BO"/>
        </a:p>
      </dgm:t>
    </dgm:pt>
    <dgm:pt modelId="{3D20CF55-0A9B-4AE6-95CB-36151667220C}">
      <dgm:prSet phldrT="[Texto]"/>
      <dgm:spPr/>
      <dgm:t>
        <a:bodyPr/>
        <a:lstStyle/>
        <a:p>
          <a:r>
            <a:rPr lang="es-BO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El desarrollo de un sistema web de control de inventario aplicando un Sistema Colaborativo </a:t>
          </a:r>
          <a:r>
            <a:rPr lang="es-BO" dirty="0" smtClean="0">
              <a:solidFill>
                <a:schemeClr val="tx1"/>
              </a:solidFill>
            </a:rPr>
            <a:t>permitirá conocer </a:t>
          </a:r>
          <a:r>
            <a:rPr lang="es-BO" dirty="0" smtClean="0">
              <a:solidFill>
                <a:srgbClr val="FFC000"/>
              </a:solidFill>
            </a:rPr>
            <a:t>el</a:t>
          </a:r>
          <a:r>
            <a:rPr lang="es-BO" dirty="0" smtClean="0">
              <a:solidFill>
                <a:schemeClr val="tx1"/>
              </a:solidFill>
            </a:rPr>
            <a:t> </a:t>
          </a:r>
          <a:r>
            <a:rPr lang="es-BO" dirty="0" smtClean="0">
              <a:solidFill>
                <a:srgbClr val="FFC000"/>
              </a:solidFill>
            </a:rPr>
            <a:t>estado en el que se encuentra el inventario, reducción de tiempo en los tramites y el riesgo de la perdida o duplicidad de información de inventarios.</a:t>
          </a:r>
          <a:endParaRPr lang="es-BO" dirty="0">
            <a:solidFill>
              <a:srgbClr val="FFC000"/>
            </a:solidFill>
          </a:endParaRPr>
        </a:p>
      </dgm:t>
    </dgm:pt>
    <dgm:pt modelId="{4F9081DC-1D84-4AE1-A48C-A19E0323688B}" type="parTrans" cxnId="{86AB09A5-C2E4-40AA-904E-6F2A931A50E4}">
      <dgm:prSet/>
      <dgm:spPr/>
      <dgm:t>
        <a:bodyPr/>
        <a:lstStyle/>
        <a:p>
          <a:endParaRPr lang="es-BO"/>
        </a:p>
      </dgm:t>
    </dgm:pt>
    <dgm:pt modelId="{A52F4A47-8F74-4F49-A73F-5F54A8A851DF}" type="sibTrans" cxnId="{86AB09A5-C2E4-40AA-904E-6F2A931A50E4}">
      <dgm:prSet/>
      <dgm:spPr/>
      <dgm:t>
        <a:bodyPr/>
        <a:lstStyle/>
        <a:p>
          <a:endParaRPr lang="es-BO"/>
        </a:p>
      </dgm:t>
    </dgm:pt>
    <dgm:pt modelId="{2562FB66-8238-48EF-AFD3-C8621C2B0444}" type="pres">
      <dgm:prSet presAssocID="{FE2AEB56-2452-4347-AE04-9111CBFB42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BO"/>
        </a:p>
      </dgm:t>
    </dgm:pt>
    <dgm:pt modelId="{434B13AE-675C-4056-BE25-9731862F5EE0}" type="pres">
      <dgm:prSet presAssocID="{52A41612-3190-4E33-B7CD-CF1CF691ED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38237894-E5B4-4BAF-88EF-A0391E9D7294}" type="pres">
      <dgm:prSet presAssocID="{52A41612-3190-4E33-B7CD-CF1CF691ED4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</dgm:ptLst>
  <dgm:cxnLst>
    <dgm:cxn modelId="{25353739-FD87-42A3-9D76-F6434BF96C58}" srcId="{FE2AEB56-2452-4347-AE04-9111CBFB4234}" destId="{52A41612-3190-4E33-B7CD-CF1CF691ED41}" srcOrd="0" destOrd="0" parTransId="{E54F1731-632C-4CE5-9B20-55824D1E4CC1}" sibTransId="{9B775905-3C91-46BE-A0E0-EAC3033FB60B}"/>
    <dgm:cxn modelId="{886B09C6-AF47-4316-8358-9758DD06A15F}" type="presOf" srcId="{FE2AEB56-2452-4347-AE04-9111CBFB4234}" destId="{2562FB66-8238-48EF-AFD3-C8621C2B0444}" srcOrd="0" destOrd="0" presId="urn:microsoft.com/office/officeart/2005/8/layout/vList2"/>
    <dgm:cxn modelId="{95CF70E1-ED07-495A-B3E6-B50B34F0C749}" type="presOf" srcId="{3D20CF55-0A9B-4AE6-95CB-36151667220C}" destId="{38237894-E5B4-4BAF-88EF-A0391E9D7294}" srcOrd="0" destOrd="0" presId="urn:microsoft.com/office/officeart/2005/8/layout/vList2"/>
    <dgm:cxn modelId="{86AB09A5-C2E4-40AA-904E-6F2A931A50E4}" srcId="{52A41612-3190-4E33-B7CD-CF1CF691ED41}" destId="{3D20CF55-0A9B-4AE6-95CB-36151667220C}" srcOrd="0" destOrd="0" parTransId="{4F9081DC-1D84-4AE1-A48C-A19E0323688B}" sibTransId="{A52F4A47-8F74-4F49-A73F-5F54A8A851DF}"/>
    <dgm:cxn modelId="{A7634EE8-7B47-4854-85DE-E7E607B24429}" type="presOf" srcId="{52A41612-3190-4E33-B7CD-CF1CF691ED41}" destId="{434B13AE-675C-4056-BE25-9731862F5EE0}" srcOrd="0" destOrd="0" presId="urn:microsoft.com/office/officeart/2005/8/layout/vList2"/>
    <dgm:cxn modelId="{45754CF7-20E6-42EB-A595-1C1CA31F4098}" type="presParOf" srcId="{2562FB66-8238-48EF-AFD3-C8621C2B0444}" destId="{434B13AE-675C-4056-BE25-9731862F5EE0}" srcOrd="0" destOrd="0" presId="urn:microsoft.com/office/officeart/2005/8/layout/vList2"/>
    <dgm:cxn modelId="{5FF02805-3DEB-48B3-8C0B-47BB973EE5EC}" type="presParOf" srcId="{2562FB66-8238-48EF-AFD3-C8621C2B0444}" destId="{38237894-E5B4-4BAF-88EF-A0391E9D729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A6586B8-E826-49C1-A22D-B8C3255133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BO"/>
        </a:p>
      </dgm:t>
    </dgm:pt>
    <dgm:pt modelId="{71E0016E-5E27-4C4D-BFFF-BEE3B2F595BB}">
      <dgm:prSet phldrT="[Texto]" custT="1"/>
      <dgm:spPr/>
      <dgm:t>
        <a:bodyPr/>
        <a:lstStyle/>
        <a:p>
          <a:pPr algn="ctr"/>
          <a:r>
            <a:rPr lang="es-BO" sz="2000" dirty="0" smtClean="0"/>
            <a:t>Sistema web de control de inventario de proyectos aplicando un modelo de sistema colaborativo en la Constructora Suarez</a:t>
          </a:r>
          <a:endParaRPr lang="es-BO" sz="2000" dirty="0"/>
        </a:p>
      </dgm:t>
    </dgm:pt>
    <dgm:pt modelId="{4FCF5C2F-5F1E-4F15-A395-849804D824D3}" type="parTrans" cxnId="{4A5CB07A-344C-4D98-907A-8D5ACDC1D8CE}">
      <dgm:prSet/>
      <dgm:spPr/>
      <dgm:t>
        <a:bodyPr/>
        <a:lstStyle/>
        <a:p>
          <a:endParaRPr lang="es-BO"/>
        </a:p>
      </dgm:t>
    </dgm:pt>
    <dgm:pt modelId="{4A567072-FBA9-41E2-9393-67BE43AD6AB3}" type="sibTrans" cxnId="{4A5CB07A-344C-4D98-907A-8D5ACDC1D8CE}">
      <dgm:prSet/>
      <dgm:spPr/>
      <dgm:t>
        <a:bodyPr/>
        <a:lstStyle/>
        <a:p>
          <a:endParaRPr lang="es-BO"/>
        </a:p>
      </dgm:t>
    </dgm:pt>
    <dgm:pt modelId="{14009986-0F00-4CBE-B806-DFCA3C7C77E5}" type="pres">
      <dgm:prSet presAssocID="{6A6586B8-E826-49C1-A22D-B8C3255133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BO"/>
        </a:p>
      </dgm:t>
    </dgm:pt>
    <dgm:pt modelId="{4FD66B10-B87F-41CF-B476-43AFE4ED2DEC}" type="pres">
      <dgm:prSet presAssocID="{71E0016E-5E27-4C4D-BFFF-BEE3B2F595BB}" presName="parentText" presStyleLbl="node1" presStyleIdx="0" presStyleCnt="1" custScaleY="472096" custLinFactY="501" custLinFactNeighborX="-43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s-BO"/>
        </a:p>
      </dgm:t>
    </dgm:pt>
  </dgm:ptLst>
  <dgm:cxnLst>
    <dgm:cxn modelId="{AF95EB65-2743-4654-9B93-A8855ED5C7FD}" type="presOf" srcId="{6A6586B8-E826-49C1-A22D-B8C325513392}" destId="{14009986-0F00-4CBE-B806-DFCA3C7C77E5}" srcOrd="0" destOrd="0" presId="urn:microsoft.com/office/officeart/2005/8/layout/vList2"/>
    <dgm:cxn modelId="{CCACA7F4-D195-4477-934A-030BFC3F97FC}" type="presOf" srcId="{71E0016E-5E27-4C4D-BFFF-BEE3B2F595BB}" destId="{4FD66B10-B87F-41CF-B476-43AFE4ED2DEC}" srcOrd="0" destOrd="0" presId="urn:microsoft.com/office/officeart/2005/8/layout/vList2"/>
    <dgm:cxn modelId="{4A5CB07A-344C-4D98-907A-8D5ACDC1D8CE}" srcId="{6A6586B8-E826-49C1-A22D-B8C325513392}" destId="{71E0016E-5E27-4C4D-BFFF-BEE3B2F595BB}" srcOrd="0" destOrd="0" parTransId="{4FCF5C2F-5F1E-4F15-A395-849804D824D3}" sibTransId="{4A567072-FBA9-41E2-9393-67BE43AD6AB3}"/>
    <dgm:cxn modelId="{1128A12A-4A2E-4FC9-90BF-2F142355C2DF}" type="presParOf" srcId="{14009986-0F00-4CBE-B806-DFCA3C7C77E5}" destId="{4FD66B10-B87F-41CF-B476-43AFE4ED2DE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72E1B0-69AA-4DA7-9DF7-8A8EAAB9219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FEE4865-1E60-41EF-ABFF-1E7F1AE7B43A}">
      <dgm:prSet phldrT="[Texto]" custT="1"/>
      <dgm:spPr/>
      <dgm:t>
        <a:bodyPr/>
        <a:lstStyle/>
        <a:p>
          <a:r>
            <a:rPr lang="es-BO" sz="1800" dirty="0" smtClean="0">
              <a:solidFill>
                <a:schemeClr val="tx2">
                  <a:lumMod val="25000"/>
                </a:schemeClr>
              </a:solidFill>
            </a:rPr>
            <a:t>La inoportuna comunicación entre las áreas técnicas y administrativa y el ineficiente manejo de información </a:t>
          </a:r>
          <a:endParaRPr lang="es-BO" sz="1800" dirty="0">
            <a:solidFill>
              <a:schemeClr val="tx2">
                <a:lumMod val="25000"/>
              </a:schemeClr>
            </a:solidFill>
          </a:endParaRPr>
        </a:p>
      </dgm:t>
    </dgm:pt>
    <dgm:pt modelId="{D61615AA-BB35-49B2-B1A4-A61B28223A56}" type="parTrans" cxnId="{F96B008A-020C-4EB3-B25C-1D90D720C347}">
      <dgm:prSet/>
      <dgm:spPr/>
      <dgm:t>
        <a:bodyPr/>
        <a:lstStyle/>
        <a:p>
          <a:endParaRPr lang="es-BO"/>
        </a:p>
      </dgm:t>
    </dgm:pt>
    <dgm:pt modelId="{24E33FC9-F08E-4576-BC56-F14AB4C9E554}" type="sibTrans" cxnId="{F96B008A-020C-4EB3-B25C-1D90D720C347}">
      <dgm:prSet/>
      <dgm:spPr/>
      <dgm:t>
        <a:bodyPr/>
        <a:lstStyle/>
        <a:p>
          <a:endParaRPr lang="es-BO"/>
        </a:p>
      </dgm:t>
    </dgm:pt>
    <dgm:pt modelId="{7D0899A1-4346-4AC3-A652-B7E23A9A7139}">
      <dgm:prSet phldrT="[Texto]"/>
      <dgm:spPr/>
      <dgm:t>
        <a:bodyPr/>
        <a:lstStyle/>
        <a:p>
          <a:r>
            <a:rPr lang="es-BO" dirty="0" smtClean="0">
              <a:solidFill>
                <a:schemeClr val="tx2">
                  <a:lumMod val="25000"/>
                </a:schemeClr>
              </a:solidFill>
            </a:rPr>
            <a:t>provocan</a:t>
          </a:r>
          <a:endParaRPr lang="es-BO" dirty="0">
            <a:solidFill>
              <a:schemeClr val="tx2">
                <a:lumMod val="25000"/>
              </a:schemeClr>
            </a:solidFill>
          </a:endParaRPr>
        </a:p>
      </dgm:t>
    </dgm:pt>
    <dgm:pt modelId="{628FAAB4-48F0-4CF5-A180-8D767B5351B7}" type="parTrans" cxnId="{44158ECE-71A9-4F4E-94FA-247E1E60C06E}">
      <dgm:prSet/>
      <dgm:spPr/>
      <dgm:t>
        <a:bodyPr/>
        <a:lstStyle/>
        <a:p>
          <a:endParaRPr lang="es-BO"/>
        </a:p>
      </dgm:t>
    </dgm:pt>
    <dgm:pt modelId="{6F00BBEA-0E74-4816-98D6-D22B0DD35163}" type="sibTrans" cxnId="{44158ECE-71A9-4F4E-94FA-247E1E60C06E}">
      <dgm:prSet/>
      <dgm:spPr/>
      <dgm:t>
        <a:bodyPr/>
        <a:lstStyle/>
        <a:p>
          <a:endParaRPr lang="es-BO"/>
        </a:p>
      </dgm:t>
    </dgm:pt>
    <dgm:pt modelId="{DF673D53-7FD2-4659-B700-C0019FD5CF0D}">
      <dgm:prSet phldrT="[Texto]" custT="1"/>
      <dgm:spPr/>
      <dgm:t>
        <a:bodyPr/>
        <a:lstStyle/>
        <a:p>
          <a:r>
            <a:rPr lang="es-BO" sz="1600" dirty="0" smtClean="0">
              <a:solidFill>
                <a:schemeClr val="tx2">
                  <a:lumMod val="25000"/>
                </a:schemeClr>
              </a:solidFill>
            </a:rPr>
            <a:t>Demora en la búsqueda de planillas de costos, redundancia de información registrada y desconocimiento del estado de los proyectos</a:t>
          </a:r>
          <a:endParaRPr lang="es-BO" sz="1600" dirty="0">
            <a:solidFill>
              <a:schemeClr val="tx2">
                <a:lumMod val="25000"/>
              </a:schemeClr>
            </a:solidFill>
          </a:endParaRPr>
        </a:p>
      </dgm:t>
    </dgm:pt>
    <dgm:pt modelId="{298C4384-BE73-418E-9CAF-57D0125739FE}" type="parTrans" cxnId="{646B12FD-787B-4675-9061-22DD729B0F9D}">
      <dgm:prSet/>
      <dgm:spPr/>
      <dgm:t>
        <a:bodyPr/>
        <a:lstStyle/>
        <a:p>
          <a:endParaRPr lang="es-BO"/>
        </a:p>
      </dgm:t>
    </dgm:pt>
    <dgm:pt modelId="{17271917-F0BE-41D9-8AC3-B66EC83FC762}" type="sibTrans" cxnId="{646B12FD-787B-4675-9061-22DD729B0F9D}">
      <dgm:prSet/>
      <dgm:spPr/>
      <dgm:t>
        <a:bodyPr/>
        <a:lstStyle/>
        <a:p>
          <a:endParaRPr lang="es-BO"/>
        </a:p>
      </dgm:t>
    </dgm:pt>
    <dgm:pt modelId="{3E84BE7A-AD92-4B6A-8D78-DB8DF4FE7E6E}" type="pres">
      <dgm:prSet presAssocID="{9C72E1B0-69AA-4DA7-9DF7-8A8EAAB9219B}" presName="CompostProcess" presStyleCnt="0">
        <dgm:presLayoutVars>
          <dgm:dir/>
          <dgm:resizeHandles val="exact"/>
        </dgm:presLayoutVars>
      </dgm:prSet>
      <dgm:spPr/>
    </dgm:pt>
    <dgm:pt modelId="{7D5ADBBB-D946-480D-9996-03C13C7C1C76}" type="pres">
      <dgm:prSet presAssocID="{9C72E1B0-69AA-4DA7-9DF7-8A8EAAB9219B}" presName="arrow" presStyleLbl="bgShp" presStyleIdx="0" presStyleCnt="1"/>
      <dgm:spPr/>
    </dgm:pt>
    <dgm:pt modelId="{EB47F3EB-9B4B-416D-A21E-7FCCC677117A}" type="pres">
      <dgm:prSet presAssocID="{9C72E1B0-69AA-4DA7-9DF7-8A8EAAB9219B}" presName="linearProcess" presStyleCnt="0"/>
      <dgm:spPr/>
    </dgm:pt>
    <dgm:pt modelId="{4FE24C0F-2AC7-4D70-B47A-3CD5FBC763B8}" type="pres">
      <dgm:prSet presAssocID="{DFEE4865-1E60-41EF-ABFF-1E7F1AE7B43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C6EF6B1D-CD24-4554-8FED-688B9C38FE57}" type="pres">
      <dgm:prSet presAssocID="{24E33FC9-F08E-4576-BC56-F14AB4C9E554}" presName="sibTrans" presStyleCnt="0"/>
      <dgm:spPr/>
    </dgm:pt>
    <dgm:pt modelId="{6EE1BE74-48DD-486E-9043-77DE31FE168A}" type="pres">
      <dgm:prSet presAssocID="{7D0899A1-4346-4AC3-A652-B7E23A9A713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E2C41728-4E8C-4FE5-945F-13DA51376FA0}" type="pres">
      <dgm:prSet presAssocID="{6F00BBEA-0E74-4816-98D6-D22B0DD35163}" presName="sibTrans" presStyleCnt="0"/>
      <dgm:spPr/>
    </dgm:pt>
    <dgm:pt modelId="{7E50D852-7CE6-4E60-9300-103005977C12}" type="pres">
      <dgm:prSet presAssocID="{DF673D53-7FD2-4659-B700-C0019FD5CF0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</dgm:ptLst>
  <dgm:cxnLst>
    <dgm:cxn modelId="{4BBBB7C2-9CB4-4DDB-A354-39B7FE8FBDF1}" type="presOf" srcId="{7D0899A1-4346-4AC3-A652-B7E23A9A7139}" destId="{6EE1BE74-48DD-486E-9043-77DE31FE168A}" srcOrd="0" destOrd="0" presId="urn:microsoft.com/office/officeart/2005/8/layout/hProcess9"/>
    <dgm:cxn modelId="{57F7A77C-8EC4-43F7-9727-46D979A69B36}" type="presOf" srcId="{DFEE4865-1E60-41EF-ABFF-1E7F1AE7B43A}" destId="{4FE24C0F-2AC7-4D70-B47A-3CD5FBC763B8}" srcOrd="0" destOrd="0" presId="urn:microsoft.com/office/officeart/2005/8/layout/hProcess9"/>
    <dgm:cxn modelId="{2F6C4000-3AFA-4BD3-8DF0-0FEF85832DF6}" type="presOf" srcId="{9C72E1B0-69AA-4DA7-9DF7-8A8EAAB9219B}" destId="{3E84BE7A-AD92-4B6A-8D78-DB8DF4FE7E6E}" srcOrd="0" destOrd="0" presId="urn:microsoft.com/office/officeart/2005/8/layout/hProcess9"/>
    <dgm:cxn modelId="{0E17D92B-B2D0-4027-9541-AC30F74833D8}" type="presOf" srcId="{DF673D53-7FD2-4659-B700-C0019FD5CF0D}" destId="{7E50D852-7CE6-4E60-9300-103005977C12}" srcOrd="0" destOrd="0" presId="urn:microsoft.com/office/officeart/2005/8/layout/hProcess9"/>
    <dgm:cxn modelId="{44158ECE-71A9-4F4E-94FA-247E1E60C06E}" srcId="{9C72E1B0-69AA-4DA7-9DF7-8A8EAAB9219B}" destId="{7D0899A1-4346-4AC3-A652-B7E23A9A7139}" srcOrd="1" destOrd="0" parTransId="{628FAAB4-48F0-4CF5-A180-8D767B5351B7}" sibTransId="{6F00BBEA-0E74-4816-98D6-D22B0DD35163}"/>
    <dgm:cxn modelId="{F96B008A-020C-4EB3-B25C-1D90D720C347}" srcId="{9C72E1B0-69AA-4DA7-9DF7-8A8EAAB9219B}" destId="{DFEE4865-1E60-41EF-ABFF-1E7F1AE7B43A}" srcOrd="0" destOrd="0" parTransId="{D61615AA-BB35-49B2-B1A4-A61B28223A56}" sibTransId="{24E33FC9-F08E-4576-BC56-F14AB4C9E554}"/>
    <dgm:cxn modelId="{646B12FD-787B-4675-9061-22DD729B0F9D}" srcId="{9C72E1B0-69AA-4DA7-9DF7-8A8EAAB9219B}" destId="{DF673D53-7FD2-4659-B700-C0019FD5CF0D}" srcOrd="2" destOrd="0" parTransId="{298C4384-BE73-418E-9CAF-57D0125739FE}" sibTransId="{17271917-F0BE-41D9-8AC3-B66EC83FC762}"/>
    <dgm:cxn modelId="{879A8A3C-9963-4FE3-8FDD-429E915F35B4}" type="presParOf" srcId="{3E84BE7A-AD92-4B6A-8D78-DB8DF4FE7E6E}" destId="{7D5ADBBB-D946-480D-9996-03C13C7C1C76}" srcOrd="0" destOrd="0" presId="urn:microsoft.com/office/officeart/2005/8/layout/hProcess9"/>
    <dgm:cxn modelId="{5D8449D2-3E8B-44C6-AB7B-8C7E84A09E2B}" type="presParOf" srcId="{3E84BE7A-AD92-4B6A-8D78-DB8DF4FE7E6E}" destId="{EB47F3EB-9B4B-416D-A21E-7FCCC677117A}" srcOrd="1" destOrd="0" presId="urn:microsoft.com/office/officeart/2005/8/layout/hProcess9"/>
    <dgm:cxn modelId="{B1254676-8534-4168-BA97-CC77FDDCD3A1}" type="presParOf" srcId="{EB47F3EB-9B4B-416D-A21E-7FCCC677117A}" destId="{4FE24C0F-2AC7-4D70-B47A-3CD5FBC763B8}" srcOrd="0" destOrd="0" presId="urn:microsoft.com/office/officeart/2005/8/layout/hProcess9"/>
    <dgm:cxn modelId="{B7EC462A-6204-4CB9-A6A0-DE9A057E55CA}" type="presParOf" srcId="{EB47F3EB-9B4B-416D-A21E-7FCCC677117A}" destId="{C6EF6B1D-CD24-4554-8FED-688B9C38FE57}" srcOrd="1" destOrd="0" presId="urn:microsoft.com/office/officeart/2005/8/layout/hProcess9"/>
    <dgm:cxn modelId="{BA4CCE1D-DF03-431C-83FE-59D5D3A76084}" type="presParOf" srcId="{EB47F3EB-9B4B-416D-A21E-7FCCC677117A}" destId="{6EE1BE74-48DD-486E-9043-77DE31FE168A}" srcOrd="2" destOrd="0" presId="urn:microsoft.com/office/officeart/2005/8/layout/hProcess9"/>
    <dgm:cxn modelId="{DEBF90DC-AFBC-4853-823A-D765285F87F9}" type="presParOf" srcId="{EB47F3EB-9B4B-416D-A21E-7FCCC677117A}" destId="{E2C41728-4E8C-4FE5-945F-13DA51376FA0}" srcOrd="3" destOrd="0" presId="urn:microsoft.com/office/officeart/2005/8/layout/hProcess9"/>
    <dgm:cxn modelId="{864333CB-2C20-47D5-8237-8FDC8D86DA81}" type="presParOf" srcId="{EB47F3EB-9B4B-416D-A21E-7FCCC677117A}" destId="{7E50D852-7CE6-4E60-9300-103005977C1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F20814-75C2-4A42-86D4-FCC6988FAFD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BO"/>
        </a:p>
      </dgm:t>
    </dgm:pt>
    <dgm:pt modelId="{85D69D13-D245-4720-B9A3-472E0146D535}">
      <dgm:prSet phldrT="[Texto]"/>
      <dgm:spPr/>
      <dgm:t>
        <a:bodyPr/>
        <a:lstStyle/>
        <a:p>
          <a:r>
            <a:rPr lang="es-BO" dirty="0" smtClean="0"/>
            <a:t>Objetivo</a:t>
          </a:r>
          <a:endParaRPr lang="es-BO" dirty="0"/>
        </a:p>
      </dgm:t>
    </dgm:pt>
    <dgm:pt modelId="{05B3A6F4-AFCC-402C-BA03-A7131024DB51}" type="parTrans" cxnId="{2620A68A-FECD-432F-9665-B604FDDBBC2F}">
      <dgm:prSet/>
      <dgm:spPr/>
      <dgm:t>
        <a:bodyPr/>
        <a:lstStyle/>
        <a:p>
          <a:endParaRPr lang="es-BO"/>
        </a:p>
      </dgm:t>
    </dgm:pt>
    <dgm:pt modelId="{DDA257C1-E69D-4472-9313-68D8B482338A}" type="sibTrans" cxnId="{2620A68A-FECD-432F-9665-B604FDDBBC2F}">
      <dgm:prSet/>
      <dgm:spPr/>
      <dgm:t>
        <a:bodyPr/>
        <a:lstStyle/>
        <a:p>
          <a:endParaRPr lang="es-BO"/>
        </a:p>
      </dgm:t>
    </dgm:pt>
    <dgm:pt modelId="{27FD7CFC-F3DD-4CA3-BB37-524FECA9238D}">
      <dgm:prSet phldrT="[Texto]" custT="1"/>
      <dgm:spPr/>
      <dgm:t>
        <a:bodyPr/>
        <a:lstStyle/>
        <a:p>
          <a:pPr algn="just"/>
          <a:r>
            <a:rPr lang="es-BO" sz="1800" dirty="0" smtClean="0"/>
            <a:t>Desarrollar un sistema web de control de inventario de proyectos aplicando un modelo de Sistema Colaborativo para coadyuvar al abastecimiento y a la presentación de informes para la solicitud de desembolsos</a:t>
          </a:r>
          <a:endParaRPr lang="es-BO" sz="1800" dirty="0"/>
        </a:p>
      </dgm:t>
    </dgm:pt>
    <dgm:pt modelId="{D5B2D2C8-DB04-46E6-9296-2FC56D090B1A}" type="parTrans" cxnId="{D39CA958-DA70-493C-B58F-0904DE9EDBAB}">
      <dgm:prSet/>
      <dgm:spPr/>
      <dgm:t>
        <a:bodyPr/>
        <a:lstStyle/>
        <a:p>
          <a:endParaRPr lang="es-BO"/>
        </a:p>
      </dgm:t>
    </dgm:pt>
    <dgm:pt modelId="{72EB6152-F139-4798-82A8-139E36B068D1}" type="sibTrans" cxnId="{D39CA958-DA70-493C-B58F-0904DE9EDBAB}">
      <dgm:prSet/>
      <dgm:spPr/>
      <dgm:t>
        <a:bodyPr/>
        <a:lstStyle/>
        <a:p>
          <a:endParaRPr lang="es-BO"/>
        </a:p>
      </dgm:t>
    </dgm:pt>
    <dgm:pt modelId="{F75A3233-E610-4CB9-8401-657A1C540390}">
      <dgm:prSet phldrT="[Texto]"/>
      <dgm:spPr/>
      <dgm:t>
        <a:bodyPr/>
        <a:lstStyle/>
        <a:p>
          <a:r>
            <a:rPr lang="es-BO" dirty="0" smtClean="0"/>
            <a:t>Objetivos específicos</a:t>
          </a:r>
          <a:endParaRPr lang="es-BO" dirty="0"/>
        </a:p>
      </dgm:t>
    </dgm:pt>
    <dgm:pt modelId="{8014FCB1-1666-4BA8-9F67-E10E6CAB3599}" type="parTrans" cxnId="{35CDC464-F3D3-47B8-874A-495DF0CFFA4E}">
      <dgm:prSet/>
      <dgm:spPr/>
      <dgm:t>
        <a:bodyPr/>
        <a:lstStyle/>
        <a:p>
          <a:endParaRPr lang="es-BO"/>
        </a:p>
      </dgm:t>
    </dgm:pt>
    <dgm:pt modelId="{21441C01-DDD1-41B2-B109-8FE9000B1A58}" type="sibTrans" cxnId="{35CDC464-F3D3-47B8-874A-495DF0CFFA4E}">
      <dgm:prSet/>
      <dgm:spPr/>
      <dgm:t>
        <a:bodyPr/>
        <a:lstStyle/>
        <a:p>
          <a:endParaRPr lang="es-BO"/>
        </a:p>
      </dgm:t>
    </dgm:pt>
    <dgm:pt modelId="{EAA9BEE2-294D-4BD2-A22D-00648EF58631}">
      <dgm:prSet phldrT="[Texto]"/>
      <dgm:spPr/>
      <dgm:t>
        <a:bodyPr/>
        <a:lstStyle/>
        <a:p>
          <a:r>
            <a:rPr lang="es-BO" dirty="0" smtClean="0"/>
            <a:t>Analizar procesos de planillas del sector de costos directos</a:t>
          </a:r>
          <a:endParaRPr lang="es-BO" dirty="0"/>
        </a:p>
      </dgm:t>
    </dgm:pt>
    <dgm:pt modelId="{6B477BF5-FEC2-4061-8166-38647A6861D1}" type="parTrans" cxnId="{5B84D5BC-2345-47DA-AFC0-D762816C0B2A}">
      <dgm:prSet/>
      <dgm:spPr/>
      <dgm:t>
        <a:bodyPr/>
        <a:lstStyle/>
        <a:p>
          <a:endParaRPr lang="es-BO"/>
        </a:p>
      </dgm:t>
    </dgm:pt>
    <dgm:pt modelId="{345B2CA1-4FE2-4641-BA29-8C62E7C7BE91}" type="sibTrans" cxnId="{5B84D5BC-2345-47DA-AFC0-D762816C0B2A}">
      <dgm:prSet/>
      <dgm:spPr/>
      <dgm:t>
        <a:bodyPr/>
        <a:lstStyle/>
        <a:p>
          <a:endParaRPr lang="es-BO"/>
        </a:p>
      </dgm:t>
    </dgm:pt>
    <dgm:pt modelId="{69BDB4C1-34C5-450C-870E-0558BAAAFDA2}">
      <dgm:prSet phldrT="[Texto]"/>
      <dgm:spPr/>
      <dgm:t>
        <a:bodyPr/>
        <a:lstStyle/>
        <a:p>
          <a:r>
            <a:rPr lang="es-BO" dirty="0" smtClean="0"/>
            <a:t>Diseñar el modelado de negocio alternativo</a:t>
          </a:r>
          <a:endParaRPr lang="es-BO" dirty="0"/>
        </a:p>
      </dgm:t>
    </dgm:pt>
    <dgm:pt modelId="{231A9103-A038-4DC3-AE36-9F8A7B157C7C}" type="parTrans" cxnId="{8E8603EA-6138-41D1-965B-79FDEB4F6BA4}">
      <dgm:prSet/>
      <dgm:spPr/>
      <dgm:t>
        <a:bodyPr/>
        <a:lstStyle/>
        <a:p>
          <a:endParaRPr lang="es-BO"/>
        </a:p>
      </dgm:t>
    </dgm:pt>
    <dgm:pt modelId="{759D38AA-B509-4B76-83AB-C19B34ADA18A}" type="sibTrans" cxnId="{8E8603EA-6138-41D1-965B-79FDEB4F6BA4}">
      <dgm:prSet/>
      <dgm:spPr/>
      <dgm:t>
        <a:bodyPr/>
        <a:lstStyle/>
        <a:p>
          <a:endParaRPr lang="es-BO"/>
        </a:p>
      </dgm:t>
    </dgm:pt>
    <dgm:pt modelId="{67B32B9D-2B59-4083-A279-8D9BCD6847B4}">
      <dgm:prSet phldrT="[Texto]"/>
      <dgm:spPr/>
      <dgm:t>
        <a:bodyPr/>
        <a:lstStyle/>
        <a:p>
          <a:r>
            <a:rPr lang="es-BO" dirty="0" smtClean="0"/>
            <a:t>Diseñar e implementar modulo de gestión de usuarios </a:t>
          </a:r>
          <a:endParaRPr lang="es-BO" dirty="0"/>
        </a:p>
      </dgm:t>
    </dgm:pt>
    <dgm:pt modelId="{B97F41A7-0993-4949-984A-B62C75D47FC3}" type="parTrans" cxnId="{FF5517A7-E96C-469E-9C21-31E45E282E56}">
      <dgm:prSet/>
      <dgm:spPr/>
      <dgm:t>
        <a:bodyPr/>
        <a:lstStyle/>
        <a:p>
          <a:endParaRPr lang="es-BO"/>
        </a:p>
      </dgm:t>
    </dgm:pt>
    <dgm:pt modelId="{D9669671-E99D-4163-8350-2AF7DFE7823D}" type="sibTrans" cxnId="{FF5517A7-E96C-469E-9C21-31E45E282E56}">
      <dgm:prSet/>
      <dgm:spPr/>
      <dgm:t>
        <a:bodyPr/>
        <a:lstStyle/>
        <a:p>
          <a:endParaRPr lang="es-BO"/>
        </a:p>
      </dgm:t>
    </dgm:pt>
    <dgm:pt modelId="{824BFB64-7B71-4CBE-8535-739929CD5B7B}">
      <dgm:prSet phldrT="[Texto]"/>
      <dgm:spPr/>
      <dgm:t>
        <a:bodyPr/>
        <a:lstStyle/>
        <a:p>
          <a:r>
            <a:rPr lang="es-BO" dirty="0" smtClean="0"/>
            <a:t>Diseñar e implementar un modulo de registro de proyectos en general</a:t>
          </a:r>
          <a:endParaRPr lang="es-BO" dirty="0"/>
        </a:p>
      </dgm:t>
    </dgm:pt>
    <dgm:pt modelId="{F7FF49E5-8701-4CED-89E2-2EE511A1A11A}" type="parTrans" cxnId="{0DCA97BF-3DD0-4A8B-AE33-0EE1B2AE59B4}">
      <dgm:prSet/>
      <dgm:spPr/>
      <dgm:t>
        <a:bodyPr/>
        <a:lstStyle/>
        <a:p>
          <a:endParaRPr lang="es-BO"/>
        </a:p>
      </dgm:t>
    </dgm:pt>
    <dgm:pt modelId="{67F19687-1321-4FA4-B88A-DCF53B27F07B}" type="sibTrans" cxnId="{0DCA97BF-3DD0-4A8B-AE33-0EE1B2AE59B4}">
      <dgm:prSet/>
      <dgm:spPr/>
      <dgm:t>
        <a:bodyPr/>
        <a:lstStyle/>
        <a:p>
          <a:endParaRPr lang="es-BO"/>
        </a:p>
      </dgm:t>
    </dgm:pt>
    <dgm:pt modelId="{C8B04E1C-AC25-40D3-BCF4-B08CA46F88BF}">
      <dgm:prSet phldrT="[Texto]"/>
      <dgm:spPr/>
      <dgm:t>
        <a:bodyPr/>
        <a:lstStyle/>
        <a:p>
          <a:r>
            <a:rPr lang="es-BO" dirty="0" smtClean="0"/>
            <a:t>Desarrollar modulo de solicitud de compra y pedidos de material</a:t>
          </a:r>
          <a:endParaRPr lang="es-BO" dirty="0"/>
        </a:p>
      </dgm:t>
    </dgm:pt>
    <dgm:pt modelId="{F1DB2E83-D281-447D-AF21-4969009BDA2A}" type="parTrans" cxnId="{2372C001-76CC-4AEC-A5AE-33707CB06BE3}">
      <dgm:prSet/>
      <dgm:spPr/>
      <dgm:t>
        <a:bodyPr/>
        <a:lstStyle/>
        <a:p>
          <a:endParaRPr lang="es-BO"/>
        </a:p>
      </dgm:t>
    </dgm:pt>
    <dgm:pt modelId="{39D01852-0A8A-4A15-9062-8675A4B7B53C}" type="sibTrans" cxnId="{2372C001-76CC-4AEC-A5AE-33707CB06BE3}">
      <dgm:prSet/>
      <dgm:spPr/>
      <dgm:t>
        <a:bodyPr/>
        <a:lstStyle/>
        <a:p>
          <a:endParaRPr lang="es-BO"/>
        </a:p>
      </dgm:t>
    </dgm:pt>
    <dgm:pt modelId="{E902317E-581A-4C64-A20D-F54F29E96D38}">
      <dgm:prSet phldrT="[Texto]"/>
      <dgm:spPr/>
      <dgm:t>
        <a:bodyPr/>
        <a:lstStyle/>
        <a:p>
          <a:r>
            <a:rPr lang="es-BO" dirty="0" smtClean="0"/>
            <a:t>Desarrollar modulo de movimientos de inventarios</a:t>
          </a:r>
          <a:endParaRPr lang="es-BO" dirty="0"/>
        </a:p>
      </dgm:t>
    </dgm:pt>
    <dgm:pt modelId="{AF1981FF-B404-4CF4-B72A-3FD1E408701D}" type="parTrans" cxnId="{4DFB3C8F-FA35-4619-B075-3A596D1C1C8C}">
      <dgm:prSet/>
      <dgm:spPr/>
      <dgm:t>
        <a:bodyPr/>
        <a:lstStyle/>
        <a:p>
          <a:endParaRPr lang="es-BO"/>
        </a:p>
      </dgm:t>
    </dgm:pt>
    <dgm:pt modelId="{CB266003-CC66-46A8-8B99-4809781EF27D}" type="sibTrans" cxnId="{4DFB3C8F-FA35-4619-B075-3A596D1C1C8C}">
      <dgm:prSet/>
      <dgm:spPr/>
      <dgm:t>
        <a:bodyPr/>
        <a:lstStyle/>
        <a:p>
          <a:endParaRPr lang="es-BO"/>
        </a:p>
      </dgm:t>
    </dgm:pt>
    <dgm:pt modelId="{597E3F3A-EA8E-46B7-B73B-46685DD815FD}">
      <dgm:prSet phldrT="[Texto]"/>
      <dgm:spPr/>
      <dgm:t>
        <a:bodyPr/>
        <a:lstStyle/>
        <a:p>
          <a:r>
            <a:rPr lang="es-BO" dirty="0" smtClean="0"/>
            <a:t>Diseñar e implementar modulo colaborativo del sistema para generar el seguimiento de la información </a:t>
          </a:r>
          <a:endParaRPr lang="es-BO" dirty="0"/>
        </a:p>
      </dgm:t>
    </dgm:pt>
    <dgm:pt modelId="{7B0E72B2-F147-41E4-A6D0-6E5F831CDE95}" type="parTrans" cxnId="{B00F2772-405D-4C04-8A9C-655A6EF3C0F7}">
      <dgm:prSet/>
      <dgm:spPr/>
      <dgm:t>
        <a:bodyPr/>
        <a:lstStyle/>
        <a:p>
          <a:endParaRPr lang="es-BO"/>
        </a:p>
      </dgm:t>
    </dgm:pt>
    <dgm:pt modelId="{B1168691-FDA6-4BD5-AAEF-FC85EAB67FD4}" type="sibTrans" cxnId="{B00F2772-405D-4C04-8A9C-655A6EF3C0F7}">
      <dgm:prSet/>
      <dgm:spPr/>
      <dgm:t>
        <a:bodyPr/>
        <a:lstStyle/>
        <a:p>
          <a:endParaRPr lang="es-BO"/>
        </a:p>
      </dgm:t>
    </dgm:pt>
    <dgm:pt modelId="{E01C1D6C-4164-439E-A87A-EFBDCA5DC58A}">
      <dgm:prSet phldrT="[Texto]"/>
      <dgm:spPr/>
      <dgm:t>
        <a:bodyPr/>
        <a:lstStyle/>
        <a:p>
          <a:r>
            <a:rPr lang="es-BO" dirty="0" smtClean="0"/>
            <a:t>Realizar pruebas al sistemas</a:t>
          </a:r>
          <a:endParaRPr lang="es-BO" dirty="0"/>
        </a:p>
      </dgm:t>
    </dgm:pt>
    <dgm:pt modelId="{B7C713FC-E1CF-4513-90B6-49FEBA00DEC2}" type="parTrans" cxnId="{95A53624-D3EE-45AA-8F6C-ACA3FC1EB133}">
      <dgm:prSet/>
      <dgm:spPr/>
      <dgm:t>
        <a:bodyPr/>
        <a:lstStyle/>
        <a:p>
          <a:endParaRPr lang="es-BO"/>
        </a:p>
      </dgm:t>
    </dgm:pt>
    <dgm:pt modelId="{3F54D72B-E4C6-48A4-9368-643EFC090E5F}" type="sibTrans" cxnId="{95A53624-D3EE-45AA-8F6C-ACA3FC1EB133}">
      <dgm:prSet/>
      <dgm:spPr/>
      <dgm:t>
        <a:bodyPr/>
        <a:lstStyle/>
        <a:p>
          <a:endParaRPr lang="es-BO"/>
        </a:p>
      </dgm:t>
    </dgm:pt>
    <dgm:pt modelId="{DC519859-1B29-4BF2-A2C9-A5D844A72A27}">
      <dgm:prSet phldrT="[Texto]" custT="1"/>
      <dgm:spPr/>
      <dgm:t>
        <a:bodyPr/>
        <a:lstStyle/>
        <a:p>
          <a:pPr algn="just"/>
          <a:endParaRPr lang="es-BO" sz="1800" dirty="0"/>
        </a:p>
      </dgm:t>
    </dgm:pt>
    <dgm:pt modelId="{9107F836-DEBE-49C4-9C49-FD04B26BF4FC}" type="parTrans" cxnId="{5E0E45FE-88C3-4C15-8674-7518575B1FC2}">
      <dgm:prSet/>
      <dgm:spPr/>
      <dgm:t>
        <a:bodyPr/>
        <a:lstStyle/>
        <a:p>
          <a:endParaRPr lang="es-BO"/>
        </a:p>
      </dgm:t>
    </dgm:pt>
    <dgm:pt modelId="{8F70A455-7437-4EFF-ADE4-54BC84E09432}" type="sibTrans" cxnId="{5E0E45FE-88C3-4C15-8674-7518575B1FC2}">
      <dgm:prSet/>
      <dgm:spPr/>
      <dgm:t>
        <a:bodyPr/>
        <a:lstStyle/>
        <a:p>
          <a:endParaRPr lang="es-BO"/>
        </a:p>
      </dgm:t>
    </dgm:pt>
    <dgm:pt modelId="{43E8AB8A-ED70-4BA7-99C1-06C6E8F156C9}" type="pres">
      <dgm:prSet presAssocID="{F2F20814-75C2-4A42-86D4-FCC6988FAFD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BO"/>
        </a:p>
      </dgm:t>
    </dgm:pt>
    <dgm:pt modelId="{A1932119-7EDA-489F-8399-FCFDD2E30C07}" type="pres">
      <dgm:prSet presAssocID="{F2F20814-75C2-4A42-86D4-FCC6988FAFD8}" presName="tSp" presStyleCnt="0"/>
      <dgm:spPr/>
    </dgm:pt>
    <dgm:pt modelId="{F34E0C3F-C0F6-48A1-9709-5AED43322122}" type="pres">
      <dgm:prSet presAssocID="{F2F20814-75C2-4A42-86D4-FCC6988FAFD8}" presName="bSp" presStyleCnt="0"/>
      <dgm:spPr/>
    </dgm:pt>
    <dgm:pt modelId="{987CC9F3-10B2-4E97-88D8-E70C2FF0205C}" type="pres">
      <dgm:prSet presAssocID="{F2F20814-75C2-4A42-86D4-FCC6988FAFD8}" presName="process" presStyleCnt="0"/>
      <dgm:spPr/>
    </dgm:pt>
    <dgm:pt modelId="{D9684562-896B-4A10-86F5-B084E62B2A3C}" type="pres">
      <dgm:prSet presAssocID="{85D69D13-D245-4720-B9A3-472E0146D535}" presName="composite1" presStyleCnt="0"/>
      <dgm:spPr/>
    </dgm:pt>
    <dgm:pt modelId="{6177C42D-18FA-4718-8994-E5C104536CA1}" type="pres">
      <dgm:prSet presAssocID="{85D69D13-D245-4720-B9A3-472E0146D535}" presName="dummyNode1" presStyleLbl="node1" presStyleIdx="0" presStyleCnt="2"/>
      <dgm:spPr/>
    </dgm:pt>
    <dgm:pt modelId="{F2691682-5DF1-4272-B7E5-8FF0D23F9521}" type="pres">
      <dgm:prSet presAssocID="{85D69D13-D245-4720-B9A3-472E0146D535}" presName="childNode1" presStyleLbl="bgAcc1" presStyleIdx="0" presStyleCnt="2" custScaleY="105916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7B7DEC61-15B8-401D-A0E7-404223A92A20}" type="pres">
      <dgm:prSet presAssocID="{85D69D13-D245-4720-B9A3-472E0146D535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2D5F091A-5A73-4B12-A051-910204A35B0B}" type="pres">
      <dgm:prSet presAssocID="{85D69D13-D245-4720-B9A3-472E0146D535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8E1FC168-2002-43D2-97F5-615F4702ACA4}" type="pres">
      <dgm:prSet presAssocID="{85D69D13-D245-4720-B9A3-472E0146D535}" presName="connSite1" presStyleCnt="0"/>
      <dgm:spPr/>
    </dgm:pt>
    <dgm:pt modelId="{E1220422-8C33-45F3-B819-0B6823649ED9}" type="pres">
      <dgm:prSet presAssocID="{DDA257C1-E69D-4472-9313-68D8B482338A}" presName="Name9" presStyleLbl="sibTrans2D1" presStyleIdx="0" presStyleCnt="1"/>
      <dgm:spPr/>
      <dgm:t>
        <a:bodyPr/>
        <a:lstStyle/>
        <a:p>
          <a:endParaRPr lang="es-BO"/>
        </a:p>
      </dgm:t>
    </dgm:pt>
    <dgm:pt modelId="{FEFFE993-9E48-4594-8692-1CF4A9F1A7F2}" type="pres">
      <dgm:prSet presAssocID="{F75A3233-E610-4CB9-8401-657A1C540390}" presName="composite2" presStyleCnt="0"/>
      <dgm:spPr/>
    </dgm:pt>
    <dgm:pt modelId="{CD7D5FFD-A305-479B-86FC-BEC5D998F67E}" type="pres">
      <dgm:prSet presAssocID="{F75A3233-E610-4CB9-8401-657A1C540390}" presName="dummyNode2" presStyleLbl="node1" presStyleIdx="0" presStyleCnt="2"/>
      <dgm:spPr/>
    </dgm:pt>
    <dgm:pt modelId="{B4D87795-6C33-474E-B0DF-E2774BED5722}" type="pres">
      <dgm:prSet presAssocID="{F75A3233-E610-4CB9-8401-657A1C540390}" presName="childNode2" presStyleLbl="bgAcc1" presStyleIdx="1" presStyleCnt="2" custScaleX="187586" custScaleY="130108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BD56D46B-4FFE-4DDE-8FE8-A1AB566A63D4}" type="pres">
      <dgm:prSet presAssocID="{F75A3233-E610-4CB9-8401-657A1C540390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5CA31DF4-4D7A-45D1-BC6A-09FF78529AB9}" type="pres">
      <dgm:prSet presAssocID="{F75A3233-E610-4CB9-8401-657A1C540390}" presName="parentNode2" presStyleLbl="node1" presStyleIdx="1" presStyleCnt="2" custLinFactNeighborX="-27627" custLinFactNeighborY="-15905">
        <dgm:presLayoutVars>
          <dgm:chMax val="0"/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1CDD4240-5D3C-4EBE-BF6A-160501543702}" type="pres">
      <dgm:prSet presAssocID="{F75A3233-E610-4CB9-8401-657A1C540390}" presName="connSite2" presStyleCnt="0"/>
      <dgm:spPr/>
    </dgm:pt>
  </dgm:ptLst>
  <dgm:cxnLst>
    <dgm:cxn modelId="{35CDC464-F3D3-47B8-874A-495DF0CFFA4E}" srcId="{F2F20814-75C2-4A42-86D4-FCC6988FAFD8}" destId="{F75A3233-E610-4CB9-8401-657A1C540390}" srcOrd="1" destOrd="0" parTransId="{8014FCB1-1666-4BA8-9F67-E10E6CAB3599}" sibTransId="{21441C01-DDD1-41B2-B109-8FE9000B1A58}"/>
    <dgm:cxn modelId="{81EFBFD1-996E-4528-B13A-A135AB29E388}" type="presOf" srcId="{597E3F3A-EA8E-46B7-B73B-46685DD815FD}" destId="{BD56D46B-4FFE-4DDE-8FE8-A1AB566A63D4}" srcOrd="1" destOrd="6" presId="urn:microsoft.com/office/officeart/2005/8/layout/hProcess4"/>
    <dgm:cxn modelId="{2E8CE9B1-7D6D-4EA5-BD31-8EF20FC97B6B}" type="presOf" srcId="{DDA257C1-E69D-4472-9313-68D8B482338A}" destId="{E1220422-8C33-45F3-B819-0B6823649ED9}" srcOrd="0" destOrd="0" presId="urn:microsoft.com/office/officeart/2005/8/layout/hProcess4"/>
    <dgm:cxn modelId="{FF5517A7-E96C-469E-9C21-31E45E282E56}" srcId="{F75A3233-E610-4CB9-8401-657A1C540390}" destId="{67B32B9D-2B59-4083-A279-8D9BCD6847B4}" srcOrd="2" destOrd="0" parTransId="{B97F41A7-0993-4949-984A-B62C75D47FC3}" sibTransId="{D9669671-E99D-4163-8350-2AF7DFE7823D}"/>
    <dgm:cxn modelId="{AD5ECE0C-11BB-4E6B-8327-3682083E38CC}" type="presOf" srcId="{67B32B9D-2B59-4083-A279-8D9BCD6847B4}" destId="{B4D87795-6C33-474E-B0DF-E2774BED5722}" srcOrd="0" destOrd="2" presId="urn:microsoft.com/office/officeart/2005/8/layout/hProcess4"/>
    <dgm:cxn modelId="{29C3B15F-585A-4607-9CEA-EC287FE5DDE9}" type="presOf" srcId="{85D69D13-D245-4720-B9A3-472E0146D535}" destId="{2D5F091A-5A73-4B12-A051-910204A35B0B}" srcOrd="0" destOrd="0" presId="urn:microsoft.com/office/officeart/2005/8/layout/hProcess4"/>
    <dgm:cxn modelId="{D7A3831D-2310-4DDD-8E16-E7B08092ED5B}" type="presOf" srcId="{F2F20814-75C2-4A42-86D4-FCC6988FAFD8}" destId="{43E8AB8A-ED70-4BA7-99C1-06C6E8F156C9}" srcOrd="0" destOrd="0" presId="urn:microsoft.com/office/officeart/2005/8/layout/hProcess4"/>
    <dgm:cxn modelId="{0DCA97BF-3DD0-4A8B-AE33-0EE1B2AE59B4}" srcId="{F75A3233-E610-4CB9-8401-657A1C540390}" destId="{824BFB64-7B71-4CBE-8535-739929CD5B7B}" srcOrd="3" destOrd="0" parTransId="{F7FF49E5-8701-4CED-89E2-2EE511A1A11A}" sibTransId="{67F19687-1321-4FA4-B88A-DCF53B27F07B}"/>
    <dgm:cxn modelId="{752E41F3-9215-4810-8AEA-083B8636BC66}" type="presOf" srcId="{F75A3233-E610-4CB9-8401-657A1C540390}" destId="{5CA31DF4-4D7A-45D1-BC6A-09FF78529AB9}" srcOrd="0" destOrd="0" presId="urn:microsoft.com/office/officeart/2005/8/layout/hProcess4"/>
    <dgm:cxn modelId="{DC610522-3E65-472C-8B2F-19B9DE691DC4}" type="presOf" srcId="{DC519859-1B29-4BF2-A2C9-A5D844A72A27}" destId="{F2691682-5DF1-4272-B7E5-8FF0D23F9521}" srcOrd="0" destOrd="0" presId="urn:microsoft.com/office/officeart/2005/8/layout/hProcess4"/>
    <dgm:cxn modelId="{6DE7601C-2FF5-4C0C-9386-EA7D5D43DF5E}" type="presOf" srcId="{C8B04E1C-AC25-40D3-BCF4-B08CA46F88BF}" destId="{B4D87795-6C33-474E-B0DF-E2774BED5722}" srcOrd="0" destOrd="4" presId="urn:microsoft.com/office/officeart/2005/8/layout/hProcess4"/>
    <dgm:cxn modelId="{70E42275-F64B-413C-B69C-A51E992D1F94}" type="presOf" srcId="{597E3F3A-EA8E-46B7-B73B-46685DD815FD}" destId="{B4D87795-6C33-474E-B0DF-E2774BED5722}" srcOrd="0" destOrd="6" presId="urn:microsoft.com/office/officeart/2005/8/layout/hProcess4"/>
    <dgm:cxn modelId="{ACB245B6-6E5B-4D44-8355-CD7B9B5888D4}" type="presOf" srcId="{C8B04E1C-AC25-40D3-BCF4-B08CA46F88BF}" destId="{BD56D46B-4FFE-4DDE-8FE8-A1AB566A63D4}" srcOrd="1" destOrd="4" presId="urn:microsoft.com/office/officeart/2005/8/layout/hProcess4"/>
    <dgm:cxn modelId="{5F1F6F59-3C10-436C-9B07-7919103EA8F4}" type="presOf" srcId="{69BDB4C1-34C5-450C-870E-0558BAAAFDA2}" destId="{BD56D46B-4FFE-4DDE-8FE8-A1AB566A63D4}" srcOrd="1" destOrd="1" presId="urn:microsoft.com/office/officeart/2005/8/layout/hProcess4"/>
    <dgm:cxn modelId="{95AED20C-C8B9-4D31-AB06-873B59115FBB}" type="presOf" srcId="{E01C1D6C-4164-439E-A87A-EFBDCA5DC58A}" destId="{BD56D46B-4FFE-4DDE-8FE8-A1AB566A63D4}" srcOrd="1" destOrd="7" presId="urn:microsoft.com/office/officeart/2005/8/layout/hProcess4"/>
    <dgm:cxn modelId="{D889E75B-13A9-4FA2-BFEA-9EA55722A2C2}" type="presOf" srcId="{DC519859-1B29-4BF2-A2C9-A5D844A72A27}" destId="{7B7DEC61-15B8-401D-A0E7-404223A92A20}" srcOrd="1" destOrd="0" presId="urn:microsoft.com/office/officeart/2005/8/layout/hProcess4"/>
    <dgm:cxn modelId="{FC76500E-484E-44BF-8D65-4CF8B1B9523C}" type="presOf" srcId="{E902317E-581A-4C64-A20D-F54F29E96D38}" destId="{B4D87795-6C33-474E-B0DF-E2774BED5722}" srcOrd="0" destOrd="5" presId="urn:microsoft.com/office/officeart/2005/8/layout/hProcess4"/>
    <dgm:cxn modelId="{34B9FEF0-4F0C-4B0F-B97D-426F13BC551E}" type="presOf" srcId="{E902317E-581A-4C64-A20D-F54F29E96D38}" destId="{BD56D46B-4FFE-4DDE-8FE8-A1AB566A63D4}" srcOrd="1" destOrd="5" presId="urn:microsoft.com/office/officeart/2005/8/layout/hProcess4"/>
    <dgm:cxn modelId="{D39CA958-DA70-493C-B58F-0904DE9EDBAB}" srcId="{85D69D13-D245-4720-B9A3-472E0146D535}" destId="{27FD7CFC-F3DD-4CA3-BB37-524FECA9238D}" srcOrd="1" destOrd="0" parTransId="{D5B2D2C8-DB04-46E6-9296-2FC56D090B1A}" sibTransId="{72EB6152-F139-4798-82A8-139E36B068D1}"/>
    <dgm:cxn modelId="{5B84D5BC-2345-47DA-AFC0-D762816C0B2A}" srcId="{F75A3233-E610-4CB9-8401-657A1C540390}" destId="{EAA9BEE2-294D-4BD2-A22D-00648EF58631}" srcOrd="0" destOrd="0" parTransId="{6B477BF5-FEC2-4061-8166-38647A6861D1}" sibTransId="{345B2CA1-4FE2-4641-BA29-8C62E7C7BE91}"/>
    <dgm:cxn modelId="{C4107EF7-5822-4F8E-96BF-EB48513BB83D}" type="presOf" srcId="{EAA9BEE2-294D-4BD2-A22D-00648EF58631}" destId="{B4D87795-6C33-474E-B0DF-E2774BED5722}" srcOrd="0" destOrd="0" presId="urn:microsoft.com/office/officeart/2005/8/layout/hProcess4"/>
    <dgm:cxn modelId="{F64F2DDA-0AA3-4C64-AB3D-B39D3D7060B8}" type="presOf" srcId="{EAA9BEE2-294D-4BD2-A22D-00648EF58631}" destId="{BD56D46B-4FFE-4DDE-8FE8-A1AB566A63D4}" srcOrd="1" destOrd="0" presId="urn:microsoft.com/office/officeart/2005/8/layout/hProcess4"/>
    <dgm:cxn modelId="{B00F2772-405D-4C04-8A9C-655A6EF3C0F7}" srcId="{F75A3233-E610-4CB9-8401-657A1C540390}" destId="{597E3F3A-EA8E-46B7-B73B-46685DD815FD}" srcOrd="6" destOrd="0" parTransId="{7B0E72B2-F147-41E4-A6D0-6E5F831CDE95}" sibTransId="{B1168691-FDA6-4BD5-AAEF-FC85EAB67FD4}"/>
    <dgm:cxn modelId="{B0351F3D-555F-4EB7-8344-4808AE8D2839}" type="presOf" srcId="{27FD7CFC-F3DD-4CA3-BB37-524FECA9238D}" destId="{F2691682-5DF1-4272-B7E5-8FF0D23F9521}" srcOrd="0" destOrd="1" presId="urn:microsoft.com/office/officeart/2005/8/layout/hProcess4"/>
    <dgm:cxn modelId="{AF0A39C3-7835-410F-94AF-6D1BD28C6325}" type="presOf" srcId="{27FD7CFC-F3DD-4CA3-BB37-524FECA9238D}" destId="{7B7DEC61-15B8-401D-A0E7-404223A92A20}" srcOrd="1" destOrd="1" presId="urn:microsoft.com/office/officeart/2005/8/layout/hProcess4"/>
    <dgm:cxn modelId="{2372C001-76CC-4AEC-A5AE-33707CB06BE3}" srcId="{F75A3233-E610-4CB9-8401-657A1C540390}" destId="{C8B04E1C-AC25-40D3-BCF4-B08CA46F88BF}" srcOrd="4" destOrd="0" parTransId="{F1DB2E83-D281-447D-AF21-4969009BDA2A}" sibTransId="{39D01852-0A8A-4A15-9062-8675A4B7B53C}"/>
    <dgm:cxn modelId="{FEB0CA68-C8F1-41FE-A98F-DC5B8070C16C}" type="presOf" srcId="{67B32B9D-2B59-4083-A279-8D9BCD6847B4}" destId="{BD56D46B-4FFE-4DDE-8FE8-A1AB566A63D4}" srcOrd="1" destOrd="2" presId="urn:microsoft.com/office/officeart/2005/8/layout/hProcess4"/>
    <dgm:cxn modelId="{5E0E45FE-88C3-4C15-8674-7518575B1FC2}" srcId="{85D69D13-D245-4720-B9A3-472E0146D535}" destId="{DC519859-1B29-4BF2-A2C9-A5D844A72A27}" srcOrd="0" destOrd="0" parTransId="{9107F836-DEBE-49C4-9C49-FD04B26BF4FC}" sibTransId="{8F70A455-7437-4EFF-ADE4-54BC84E09432}"/>
    <dgm:cxn modelId="{8E8603EA-6138-41D1-965B-79FDEB4F6BA4}" srcId="{F75A3233-E610-4CB9-8401-657A1C540390}" destId="{69BDB4C1-34C5-450C-870E-0558BAAAFDA2}" srcOrd="1" destOrd="0" parTransId="{231A9103-A038-4DC3-AE36-9F8A7B157C7C}" sibTransId="{759D38AA-B509-4B76-83AB-C19B34ADA18A}"/>
    <dgm:cxn modelId="{CDAEF9E0-F45E-4313-90A7-A7E5257F5DB2}" type="presOf" srcId="{824BFB64-7B71-4CBE-8535-739929CD5B7B}" destId="{B4D87795-6C33-474E-B0DF-E2774BED5722}" srcOrd="0" destOrd="3" presId="urn:microsoft.com/office/officeart/2005/8/layout/hProcess4"/>
    <dgm:cxn modelId="{CA8FD6DE-8290-4D09-B403-4AB0FB106DA4}" type="presOf" srcId="{824BFB64-7B71-4CBE-8535-739929CD5B7B}" destId="{BD56D46B-4FFE-4DDE-8FE8-A1AB566A63D4}" srcOrd="1" destOrd="3" presId="urn:microsoft.com/office/officeart/2005/8/layout/hProcess4"/>
    <dgm:cxn modelId="{4DFB3C8F-FA35-4619-B075-3A596D1C1C8C}" srcId="{F75A3233-E610-4CB9-8401-657A1C540390}" destId="{E902317E-581A-4C64-A20D-F54F29E96D38}" srcOrd="5" destOrd="0" parTransId="{AF1981FF-B404-4CF4-B72A-3FD1E408701D}" sibTransId="{CB266003-CC66-46A8-8B99-4809781EF27D}"/>
    <dgm:cxn modelId="{2620A68A-FECD-432F-9665-B604FDDBBC2F}" srcId="{F2F20814-75C2-4A42-86D4-FCC6988FAFD8}" destId="{85D69D13-D245-4720-B9A3-472E0146D535}" srcOrd="0" destOrd="0" parTransId="{05B3A6F4-AFCC-402C-BA03-A7131024DB51}" sibTransId="{DDA257C1-E69D-4472-9313-68D8B482338A}"/>
    <dgm:cxn modelId="{F6FC3BFC-5B0F-4E27-9613-A2DCD9C5E661}" type="presOf" srcId="{E01C1D6C-4164-439E-A87A-EFBDCA5DC58A}" destId="{B4D87795-6C33-474E-B0DF-E2774BED5722}" srcOrd="0" destOrd="7" presId="urn:microsoft.com/office/officeart/2005/8/layout/hProcess4"/>
    <dgm:cxn modelId="{95A53624-D3EE-45AA-8F6C-ACA3FC1EB133}" srcId="{F75A3233-E610-4CB9-8401-657A1C540390}" destId="{E01C1D6C-4164-439E-A87A-EFBDCA5DC58A}" srcOrd="7" destOrd="0" parTransId="{B7C713FC-E1CF-4513-90B6-49FEBA00DEC2}" sibTransId="{3F54D72B-E4C6-48A4-9368-643EFC090E5F}"/>
    <dgm:cxn modelId="{87B57E7C-AF86-4CBF-B9EE-6E29E32222B1}" type="presOf" srcId="{69BDB4C1-34C5-450C-870E-0558BAAAFDA2}" destId="{B4D87795-6C33-474E-B0DF-E2774BED5722}" srcOrd="0" destOrd="1" presId="urn:microsoft.com/office/officeart/2005/8/layout/hProcess4"/>
    <dgm:cxn modelId="{64FC2BB3-D9DE-47CB-B29A-BEFD119C551A}" type="presParOf" srcId="{43E8AB8A-ED70-4BA7-99C1-06C6E8F156C9}" destId="{A1932119-7EDA-489F-8399-FCFDD2E30C07}" srcOrd="0" destOrd="0" presId="urn:microsoft.com/office/officeart/2005/8/layout/hProcess4"/>
    <dgm:cxn modelId="{5A2E2264-F0DB-4D8F-9086-70C04E27344D}" type="presParOf" srcId="{43E8AB8A-ED70-4BA7-99C1-06C6E8F156C9}" destId="{F34E0C3F-C0F6-48A1-9709-5AED43322122}" srcOrd="1" destOrd="0" presId="urn:microsoft.com/office/officeart/2005/8/layout/hProcess4"/>
    <dgm:cxn modelId="{5E4A8F0F-FE4B-4F21-8C60-6131D7CE1CFB}" type="presParOf" srcId="{43E8AB8A-ED70-4BA7-99C1-06C6E8F156C9}" destId="{987CC9F3-10B2-4E97-88D8-E70C2FF0205C}" srcOrd="2" destOrd="0" presId="urn:microsoft.com/office/officeart/2005/8/layout/hProcess4"/>
    <dgm:cxn modelId="{3E35AFCF-E225-4DB0-8AC9-0DA26C231DB9}" type="presParOf" srcId="{987CC9F3-10B2-4E97-88D8-E70C2FF0205C}" destId="{D9684562-896B-4A10-86F5-B084E62B2A3C}" srcOrd="0" destOrd="0" presId="urn:microsoft.com/office/officeart/2005/8/layout/hProcess4"/>
    <dgm:cxn modelId="{A4D380DB-3D52-4380-B7AC-E88D5E96CFF8}" type="presParOf" srcId="{D9684562-896B-4A10-86F5-B084E62B2A3C}" destId="{6177C42D-18FA-4718-8994-E5C104536CA1}" srcOrd="0" destOrd="0" presId="urn:microsoft.com/office/officeart/2005/8/layout/hProcess4"/>
    <dgm:cxn modelId="{5EE59A12-B3B9-4C58-88A9-BE304E4239E4}" type="presParOf" srcId="{D9684562-896B-4A10-86F5-B084E62B2A3C}" destId="{F2691682-5DF1-4272-B7E5-8FF0D23F9521}" srcOrd="1" destOrd="0" presId="urn:microsoft.com/office/officeart/2005/8/layout/hProcess4"/>
    <dgm:cxn modelId="{882E0B49-9803-4C70-BEB0-21BE3B61B131}" type="presParOf" srcId="{D9684562-896B-4A10-86F5-B084E62B2A3C}" destId="{7B7DEC61-15B8-401D-A0E7-404223A92A20}" srcOrd="2" destOrd="0" presId="urn:microsoft.com/office/officeart/2005/8/layout/hProcess4"/>
    <dgm:cxn modelId="{67D57D52-C09F-4642-BCE0-BF077CE22897}" type="presParOf" srcId="{D9684562-896B-4A10-86F5-B084E62B2A3C}" destId="{2D5F091A-5A73-4B12-A051-910204A35B0B}" srcOrd="3" destOrd="0" presId="urn:microsoft.com/office/officeart/2005/8/layout/hProcess4"/>
    <dgm:cxn modelId="{E9FD56B5-1F97-4DC0-AB00-DF7F0BF5061C}" type="presParOf" srcId="{D9684562-896B-4A10-86F5-B084E62B2A3C}" destId="{8E1FC168-2002-43D2-97F5-615F4702ACA4}" srcOrd="4" destOrd="0" presId="urn:microsoft.com/office/officeart/2005/8/layout/hProcess4"/>
    <dgm:cxn modelId="{D9585224-0671-4E30-A3CF-CFC5DDC33C8E}" type="presParOf" srcId="{987CC9F3-10B2-4E97-88D8-E70C2FF0205C}" destId="{E1220422-8C33-45F3-B819-0B6823649ED9}" srcOrd="1" destOrd="0" presId="urn:microsoft.com/office/officeart/2005/8/layout/hProcess4"/>
    <dgm:cxn modelId="{276CA71D-86A1-4D25-A78C-56BC21572C4B}" type="presParOf" srcId="{987CC9F3-10B2-4E97-88D8-E70C2FF0205C}" destId="{FEFFE993-9E48-4594-8692-1CF4A9F1A7F2}" srcOrd="2" destOrd="0" presId="urn:microsoft.com/office/officeart/2005/8/layout/hProcess4"/>
    <dgm:cxn modelId="{90150CB6-5F33-4791-B866-1A080728BA88}" type="presParOf" srcId="{FEFFE993-9E48-4594-8692-1CF4A9F1A7F2}" destId="{CD7D5FFD-A305-479B-86FC-BEC5D998F67E}" srcOrd="0" destOrd="0" presId="urn:microsoft.com/office/officeart/2005/8/layout/hProcess4"/>
    <dgm:cxn modelId="{9A6433FB-6E89-4E75-B41C-6828CD2751DA}" type="presParOf" srcId="{FEFFE993-9E48-4594-8692-1CF4A9F1A7F2}" destId="{B4D87795-6C33-474E-B0DF-E2774BED5722}" srcOrd="1" destOrd="0" presId="urn:microsoft.com/office/officeart/2005/8/layout/hProcess4"/>
    <dgm:cxn modelId="{CE773708-6DCC-45BE-87BF-D475133B57D4}" type="presParOf" srcId="{FEFFE993-9E48-4594-8692-1CF4A9F1A7F2}" destId="{BD56D46B-4FFE-4DDE-8FE8-A1AB566A63D4}" srcOrd="2" destOrd="0" presId="urn:microsoft.com/office/officeart/2005/8/layout/hProcess4"/>
    <dgm:cxn modelId="{5005B9C8-52A3-4347-A9C6-C3967AD494B1}" type="presParOf" srcId="{FEFFE993-9E48-4594-8692-1CF4A9F1A7F2}" destId="{5CA31DF4-4D7A-45D1-BC6A-09FF78529AB9}" srcOrd="3" destOrd="0" presId="urn:microsoft.com/office/officeart/2005/8/layout/hProcess4"/>
    <dgm:cxn modelId="{CBD7B49F-F0BB-4FAC-B9AA-017AD7986BD0}" type="presParOf" srcId="{FEFFE993-9E48-4594-8692-1CF4A9F1A7F2}" destId="{1CDD4240-5D3C-4EBE-BF6A-1605015437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F81DE5-8AD5-49BD-B80C-1F0D97C55E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BO"/>
        </a:p>
      </dgm:t>
    </dgm:pt>
    <dgm:pt modelId="{D20F694D-3A97-4D72-AFDC-34B172644D16}">
      <dgm:prSet phldrT="[Texto]"/>
      <dgm:spPr/>
      <dgm:t>
        <a:bodyPr/>
        <a:lstStyle/>
        <a:p>
          <a:r>
            <a:rPr lang="es-BO" dirty="0" smtClean="0"/>
            <a:t>Analizar los procesos de planillas del sector de costos directos y diseñar el modelado de negocio actual</a:t>
          </a:r>
          <a:endParaRPr lang="es-BO" dirty="0"/>
        </a:p>
      </dgm:t>
    </dgm:pt>
    <dgm:pt modelId="{187D4362-6150-45C8-A706-D954F6162600}" type="parTrans" cxnId="{3A4E7131-519E-425D-8861-44B8510F53D2}">
      <dgm:prSet/>
      <dgm:spPr/>
      <dgm:t>
        <a:bodyPr/>
        <a:lstStyle/>
        <a:p>
          <a:endParaRPr lang="es-BO"/>
        </a:p>
      </dgm:t>
    </dgm:pt>
    <dgm:pt modelId="{0458BD49-DC1B-46D0-9D53-C3A99A12578E}" type="sibTrans" cxnId="{3A4E7131-519E-425D-8861-44B8510F53D2}">
      <dgm:prSet/>
      <dgm:spPr/>
      <dgm:t>
        <a:bodyPr/>
        <a:lstStyle/>
        <a:p>
          <a:endParaRPr lang="es-BO"/>
        </a:p>
      </dgm:t>
    </dgm:pt>
    <dgm:pt modelId="{CD08A00B-069C-401C-A8ED-0C3BD6E8C69D}">
      <dgm:prSet phldrT="[Texto]"/>
      <dgm:spPr/>
      <dgm:t>
        <a:bodyPr/>
        <a:lstStyle/>
        <a:p>
          <a:r>
            <a:rPr lang="es-BO" dirty="0" smtClean="0"/>
            <a:t>Recopilar información relacionada con el seguimiento de proyectos</a:t>
          </a:r>
          <a:endParaRPr lang="es-BO" dirty="0"/>
        </a:p>
      </dgm:t>
    </dgm:pt>
    <dgm:pt modelId="{2533FABF-FBA6-41D6-9DD2-679991F1AA16}" type="parTrans" cxnId="{46F706F8-E1FA-4CFD-8677-953932EE9235}">
      <dgm:prSet/>
      <dgm:spPr/>
      <dgm:t>
        <a:bodyPr/>
        <a:lstStyle/>
        <a:p>
          <a:endParaRPr lang="es-BO"/>
        </a:p>
      </dgm:t>
    </dgm:pt>
    <dgm:pt modelId="{23967EEF-F784-4131-8298-1EF3D876EAD0}" type="sibTrans" cxnId="{46F706F8-E1FA-4CFD-8677-953932EE9235}">
      <dgm:prSet/>
      <dgm:spPr/>
      <dgm:t>
        <a:bodyPr/>
        <a:lstStyle/>
        <a:p>
          <a:endParaRPr lang="es-BO"/>
        </a:p>
      </dgm:t>
    </dgm:pt>
    <dgm:pt modelId="{E2B599FE-6E82-4D97-88DA-64FD175359B5}">
      <dgm:prSet phldrT="[Texto]"/>
      <dgm:spPr/>
      <dgm:t>
        <a:bodyPr/>
        <a:lstStyle/>
        <a:p>
          <a:r>
            <a:rPr lang="es-BO" dirty="0" smtClean="0"/>
            <a:t>Elaborar entrevistas con el personal encargado de los registros de los procesos de planilla</a:t>
          </a:r>
          <a:endParaRPr lang="es-BO" dirty="0"/>
        </a:p>
      </dgm:t>
    </dgm:pt>
    <dgm:pt modelId="{3132ACD2-B05E-4689-ABE3-7D541E9EF3D3}" type="parTrans" cxnId="{604266E2-52E1-474C-9659-B2BD14AFB512}">
      <dgm:prSet/>
      <dgm:spPr/>
      <dgm:t>
        <a:bodyPr/>
        <a:lstStyle/>
        <a:p>
          <a:endParaRPr lang="es-BO"/>
        </a:p>
      </dgm:t>
    </dgm:pt>
    <dgm:pt modelId="{CBB0FC76-45CF-46A4-BF48-D58728B0E534}" type="sibTrans" cxnId="{604266E2-52E1-474C-9659-B2BD14AFB512}">
      <dgm:prSet/>
      <dgm:spPr/>
      <dgm:t>
        <a:bodyPr/>
        <a:lstStyle/>
        <a:p>
          <a:endParaRPr lang="es-BO"/>
        </a:p>
      </dgm:t>
    </dgm:pt>
    <dgm:pt modelId="{EBF09799-D6E4-4A7C-9113-E61A760A3A81}">
      <dgm:prSet phldrT="[Texto]"/>
      <dgm:spPr/>
      <dgm:t>
        <a:bodyPr/>
        <a:lstStyle/>
        <a:p>
          <a:r>
            <a:rPr lang="es-BO" dirty="0" smtClean="0"/>
            <a:t>Diseñar el modelado de negocio alternativo</a:t>
          </a:r>
          <a:endParaRPr lang="es-BO" dirty="0"/>
        </a:p>
      </dgm:t>
    </dgm:pt>
    <dgm:pt modelId="{C955B635-2177-4B3F-A40E-B32CC7E1B446}" type="parTrans" cxnId="{D4F75B35-8CE3-4207-9669-CC2B1C0239E2}">
      <dgm:prSet/>
      <dgm:spPr/>
      <dgm:t>
        <a:bodyPr/>
        <a:lstStyle/>
        <a:p>
          <a:endParaRPr lang="es-BO"/>
        </a:p>
      </dgm:t>
    </dgm:pt>
    <dgm:pt modelId="{5A889AE1-4E21-424A-A1C1-324F44F7B257}" type="sibTrans" cxnId="{D4F75B35-8CE3-4207-9669-CC2B1C0239E2}">
      <dgm:prSet/>
      <dgm:spPr/>
      <dgm:t>
        <a:bodyPr/>
        <a:lstStyle/>
        <a:p>
          <a:endParaRPr lang="es-BO"/>
        </a:p>
      </dgm:t>
    </dgm:pt>
    <dgm:pt modelId="{9D12BC3F-35C4-426B-944B-2570D3BA96B1}">
      <dgm:prSet phldrT="[Texto]"/>
      <dgm:spPr/>
      <dgm:t>
        <a:bodyPr/>
        <a:lstStyle/>
        <a:p>
          <a:r>
            <a:rPr lang="es-BO" dirty="0" smtClean="0"/>
            <a:t>Identificar las falencias de los procedimientos manuales que se realizan en la constructora</a:t>
          </a:r>
          <a:endParaRPr lang="es-BO" dirty="0"/>
        </a:p>
      </dgm:t>
    </dgm:pt>
    <dgm:pt modelId="{DAD00652-9D55-4A8B-91DC-6DD7A6BB3B69}" type="parTrans" cxnId="{AA9A988D-B2C4-4FF2-BBDE-204BBB5646A2}">
      <dgm:prSet/>
      <dgm:spPr/>
      <dgm:t>
        <a:bodyPr/>
        <a:lstStyle/>
        <a:p>
          <a:endParaRPr lang="es-BO"/>
        </a:p>
      </dgm:t>
    </dgm:pt>
    <dgm:pt modelId="{648F1840-FE03-4BDB-8001-0B53C48D3659}" type="sibTrans" cxnId="{AA9A988D-B2C4-4FF2-BBDE-204BBB5646A2}">
      <dgm:prSet/>
      <dgm:spPr/>
      <dgm:t>
        <a:bodyPr/>
        <a:lstStyle/>
        <a:p>
          <a:endParaRPr lang="es-BO"/>
        </a:p>
      </dgm:t>
    </dgm:pt>
    <dgm:pt modelId="{EE10616C-F485-4DEB-9715-03FE8DDC1D13}">
      <dgm:prSet phldrT="[Texto]"/>
      <dgm:spPr/>
      <dgm:t>
        <a:bodyPr/>
        <a:lstStyle/>
        <a:p>
          <a:r>
            <a:rPr lang="es-BO" dirty="0" smtClean="0"/>
            <a:t>Elaborar un diagrama de flujo el cual refleje el modelado de negocio alternativo</a:t>
          </a:r>
          <a:endParaRPr lang="es-BO" dirty="0"/>
        </a:p>
      </dgm:t>
    </dgm:pt>
    <dgm:pt modelId="{FFB93A2B-27F8-41A2-929B-591B2BDC3FDD}" type="parTrans" cxnId="{88201301-0EC2-423C-A406-79E00C27C047}">
      <dgm:prSet/>
      <dgm:spPr/>
      <dgm:t>
        <a:bodyPr/>
        <a:lstStyle/>
        <a:p>
          <a:endParaRPr lang="es-BO"/>
        </a:p>
      </dgm:t>
    </dgm:pt>
    <dgm:pt modelId="{B62C6EBD-B055-4E97-8BC2-6A291C199715}" type="sibTrans" cxnId="{88201301-0EC2-423C-A406-79E00C27C047}">
      <dgm:prSet/>
      <dgm:spPr/>
      <dgm:t>
        <a:bodyPr/>
        <a:lstStyle/>
        <a:p>
          <a:endParaRPr lang="es-BO"/>
        </a:p>
      </dgm:t>
    </dgm:pt>
    <dgm:pt modelId="{6B026F8F-AF7E-42C3-84E7-7A0EC93D8B78}">
      <dgm:prSet phldrT="[Texto]"/>
      <dgm:spPr/>
      <dgm:t>
        <a:bodyPr/>
        <a:lstStyle/>
        <a:p>
          <a:r>
            <a:rPr lang="es-BO" dirty="0" smtClean="0"/>
            <a:t>Elaborar el diagrama de flujo que represente el modelado de negocio actual</a:t>
          </a:r>
          <a:endParaRPr lang="es-BO" dirty="0"/>
        </a:p>
      </dgm:t>
    </dgm:pt>
    <dgm:pt modelId="{3BE640F3-E724-428E-9BDC-25EB8896313D}" type="parTrans" cxnId="{0068DCF7-5B77-40B2-8DE8-603743741319}">
      <dgm:prSet/>
      <dgm:spPr/>
    </dgm:pt>
    <dgm:pt modelId="{83A2E164-2CA0-4F7B-997C-21E7F1565A1F}" type="sibTrans" cxnId="{0068DCF7-5B77-40B2-8DE8-603743741319}">
      <dgm:prSet/>
      <dgm:spPr/>
    </dgm:pt>
    <dgm:pt modelId="{39880FD3-170F-4A4F-99A6-193AE9561FE4}">
      <dgm:prSet phldrT="[Texto]"/>
      <dgm:spPr/>
      <dgm:t>
        <a:bodyPr/>
        <a:lstStyle/>
        <a:p>
          <a:r>
            <a:rPr lang="es-BO" dirty="0" smtClean="0"/>
            <a:t>Realizar la verificación del modelado de negocio con los usuarios involucrados</a:t>
          </a:r>
          <a:endParaRPr lang="es-BO" dirty="0"/>
        </a:p>
      </dgm:t>
    </dgm:pt>
    <dgm:pt modelId="{BF84DFE6-AEEC-4BF0-A153-A5AF931A929F}" type="parTrans" cxnId="{2AB05293-77AE-41C6-BD86-8F93E4D86416}">
      <dgm:prSet/>
      <dgm:spPr/>
    </dgm:pt>
    <dgm:pt modelId="{718F6E3A-F20D-4EE1-81CD-B36394C6A49A}" type="sibTrans" cxnId="{2AB05293-77AE-41C6-BD86-8F93E4D86416}">
      <dgm:prSet/>
      <dgm:spPr/>
    </dgm:pt>
    <dgm:pt modelId="{908F4E57-552F-4CB9-828A-C216B60AF197}">
      <dgm:prSet phldrT="[Texto]"/>
      <dgm:spPr/>
      <dgm:t>
        <a:bodyPr/>
        <a:lstStyle/>
        <a:p>
          <a:r>
            <a:rPr lang="es-BO" dirty="0" smtClean="0"/>
            <a:t>Seleccionar la metodología de desarrollo de Software</a:t>
          </a:r>
          <a:endParaRPr lang="es-BO" dirty="0"/>
        </a:p>
      </dgm:t>
    </dgm:pt>
    <dgm:pt modelId="{FC29EA75-D5F0-42BC-B3AD-DCF93CCEC2A4}" type="parTrans" cxnId="{BA7E86FA-D768-4CC7-A069-D52A24FBC594}">
      <dgm:prSet/>
      <dgm:spPr/>
    </dgm:pt>
    <dgm:pt modelId="{FE39FC97-61B7-4074-A252-202839727C7F}" type="sibTrans" cxnId="{BA7E86FA-D768-4CC7-A069-D52A24FBC594}">
      <dgm:prSet/>
      <dgm:spPr/>
    </dgm:pt>
    <dgm:pt modelId="{395EE6F4-8ACC-46C2-A37E-3CCA8BEA2648}" type="pres">
      <dgm:prSet presAssocID="{33F81DE5-8AD5-49BD-B80C-1F0D97C55ED5}" presName="Name0" presStyleCnt="0">
        <dgm:presLayoutVars>
          <dgm:dir/>
          <dgm:animLvl val="lvl"/>
          <dgm:resizeHandles val="exact"/>
        </dgm:presLayoutVars>
      </dgm:prSet>
      <dgm:spPr/>
    </dgm:pt>
    <dgm:pt modelId="{FCDD3E45-F389-40E3-87C1-B016FA65BB1D}" type="pres">
      <dgm:prSet presAssocID="{D20F694D-3A97-4D72-AFDC-34B172644D16}" presName="linNode" presStyleCnt="0"/>
      <dgm:spPr/>
    </dgm:pt>
    <dgm:pt modelId="{A0553547-45BD-4DE4-AC5F-02A6E6C4E849}" type="pres">
      <dgm:prSet presAssocID="{D20F694D-3A97-4D72-AFDC-34B172644D1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C74DBC73-729E-4F78-8756-775A48E1696C}" type="pres">
      <dgm:prSet presAssocID="{D20F694D-3A97-4D72-AFDC-34B172644D16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0AF8EA7B-3E94-4AD3-BC59-6453DB06DBAA}" type="pres">
      <dgm:prSet presAssocID="{0458BD49-DC1B-46D0-9D53-C3A99A12578E}" presName="sp" presStyleCnt="0"/>
      <dgm:spPr/>
    </dgm:pt>
    <dgm:pt modelId="{07598056-47F2-486A-9637-6614FE45FC9A}" type="pres">
      <dgm:prSet presAssocID="{EBF09799-D6E4-4A7C-9113-E61A760A3A81}" presName="linNode" presStyleCnt="0"/>
      <dgm:spPr/>
    </dgm:pt>
    <dgm:pt modelId="{1FFB39EE-4C1E-48FA-8C30-F8B47347AD9B}" type="pres">
      <dgm:prSet presAssocID="{EBF09799-D6E4-4A7C-9113-E61A760A3A8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26BA22B-6656-4DC3-8DC5-DD4C41056BB3}" type="pres">
      <dgm:prSet presAssocID="{EBF09799-D6E4-4A7C-9113-E61A760A3A81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</dgm:ptLst>
  <dgm:cxnLst>
    <dgm:cxn modelId="{5185DB7E-E5E8-4136-98A3-5585232A23A7}" type="presOf" srcId="{EBF09799-D6E4-4A7C-9113-E61A760A3A81}" destId="{1FFB39EE-4C1E-48FA-8C30-F8B47347AD9B}" srcOrd="0" destOrd="0" presId="urn:microsoft.com/office/officeart/2005/8/layout/vList5"/>
    <dgm:cxn modelId="{2AB05293-77AE-41C6-BD86-8F93E4D86416}" srcId="{D20F694D-3A97-4D72-AFDC-34B172644D16}" destId="{39880FD3-170F-4A4F-99A6-193AE9561FE4}" srcOrd="3" destOrd="0" parTransId="{BF84DFE6-AEEC-4BF0-A153-A5AF931A929F}" sibTransId="{718F6E3A-F20D-4EE1-81CD-B36394C6A49A}"/>
    <dgm:cxn modelId="{0068DCF7-5B77-40B2-8DE8-603743741319}" srcId="{D20F694D-3A97-4D72-AFDC-34B172644D16}" destId="{6B026F8F-AF7E-42C3-84E7-7A0EC93D8B78}" srcOrd="2" destOrd="0" parTransId="{3BE640F3-E724-428E-9BDC-25EB8896313D}" sibTransId="{83A2E164-2CA0-4F7B-997C-21E7F1565A1F}"/>
    <dgm:cxn modelId="{FAB5BA1C-317F-4DAE-943E-B487DA7A5CFA}" type="presOf" srcId="{E2B599FE-6E82-4D97-88DA-64FD175359B5}" destId="{C74DBC73-729E-4F78-8756-775A48E1696C}" srcOrd="0" destOrd="1" presId="urn:microsoft.com/office/officeart/2005/8/layout/vList5"/>
    <dgm:cxn modelId="{3A4E7131-519E-425D-8861-44B8510F53D2}" srcId="{33F81DE5-8AD5-49BD-B80C-1F0D97C55ED5}" destId="{D20F694D-3A97-4D72-AFDC-34B172644D16}" srcOrd="0" destOrd="0" parTransId="{187D4362-6150-45C8-A706-D954F6162600}" sibTransId="{0458BD49-DC1B-46D0-9D53-C3A99A12578E}"/>
    <dgm:cxn modelId="{46F706F8-E1FA-4CFD-8677-953932EE9235}" srcId="{D20F694D-3A97-4D72-AFDC-34B172644D16}" destId="{CD08A00B-069C-401C-A8ED-0C3BD6E8C69D}" srcOrd="0" destOrd="0" parTransId="{2533FABF-FBA6-41D6-9DD2-679991F1AA16}" sibTransId="{23967EEF-F784-4131-8298-1EF3D876EAD0}"/>
    <dgm:cxn modelId="{55AB8921-98C8-402C-BA3F-284717A7B91F}" type="presOf" srcId="{D20F694D-3A97-4D72-AFDC-34B172644D16}" destId="{A0553547-45BD-4DE4-AC5F-02A6E6C4E849}" srcOrd="0" destOrd="0" presId="urn:microsoft.com/office/officeart/2005/8/layout/vList5"/>
    <dgm:cxn modelId="{D6EFDE13-A9A3-4BB7-86DC-408C7808F37D}" type="presOf" srcId="{39880FD3-170F-4A4F-99A6-193AE9561FE4}" destId="{C74DBC73-729E-4F78-8756-775A48E1696C}" srcOrd="0" destOrd="3" presId="urn:microsoft.com/office/officeart/2005/8/layout/vList5"/>
    <dgm:cxn modelId="{ABD172E0-C896-4A89-8116-A6293EB48593}" type="presOf" srcId="{6B026F8F-AF7E-42C3-84E7-7A0EC93D8B78}" destId="{C74DBC73-729E-4F78-8756-775A48E1696C}" srcOrd="0" destOrd="2" presId="urn:microsoft.com/office/officeart/2005/8/layout/vList5"/>
    <dgm:cxn modelId="{D4F75B35-8CE3-4207-9669-CC2B1C0239E2}" srcId="{33F81DE5-8AD5-49BD-B80C-1F0D97C55ED5}" destId="{EBF09799-D6E4-4A7C-9113-E61A760A3A81}" srcOrd="1" destOrd="0" parTransId="{C955B635-2177-4B3F-A40E-B32CC7E1B446}" sibTransId="{5A889AE1-4E21-424A-A1C1-324F44F7B257}"/>
    <dgm:cxn modelId="{802FB6EC-32C3-4B2C-AB30-EF8A5D640154}" type="presOf" srcId="{908F4E57-552F-4CB9-828A-C216B60AF197}" destId="{426BA22B-6656-4DC3-8DC5-DD4C41056BB3}" srcOrd="0" destOrd="2" presId="urn:microsoft.com/office/officeart/2005/8/layout/vList5"/>
    <dgm:cxn modelId="{BA7E86FA-D768-4CC7-A069-D52A24FBC594}" srcId="{EBF09799-D6E4-4A7C-9113-E61A760A3A81}" destId="{908F4E57-552F-4CB9-828A-C216B60AF197}" srcOrd="2" destOrd="0" parTransId="{FC29EA75-D5F0-42BC-B3AD-DCF93CCEC2A4}" sibTransId="{FE39FC97-61B7-4074-A252-202839727C7F}"/>
    <dgm:cxn modelId="{7ED9FCF5-C57E-48F6-872D-B16535C60914}" type="presOf" srcId="{CD08A00B-069C-401C-A8ED-0C3BD6E8C69D}" destId="{C74DBC73-729E-4F78-8756-775A48E1696C}" srcOrd="0" destOrd="0" presId="urn:microsoft.com/office/officeart/2005/8/layout/vList5"/>
    <dgm:cxn modelId="{18DEB500-5D42-4816-A5E8-6C3EFF677707}" type="presOf" srcId="{9D12BC3F-35C4-426B-944B-2570D3BA96B1}" destId="{426BA22B-6656-4DC3-8DC5-DD4C41056BB3}" srcOrd="0" destOrd="0" presId="urn:microsoft.com/office/officeart/2005/8/layout/vList5"/>
    <dgm:cxn modelId="{604266E2-52E1-474C-9659-B2BD14AFB512}" srcId="{D20F694D-3A97-4D72-AFDC-34B172644D16}" destId="{E2B599FE-6E82-4D97-88DA-64FD175359B5}" srcOrd="1" destOrd="0" parTransId="{3132ACD2-B05E-4689-ABE3-7D541E9EF3D3}" sibTransId="{CBB0FC76-45CF-46A4-BF48-D58728B0E534}"/>
    <dgm:cxn modelId="{EC348B0E-E18B-4B97-BDCF-4BBE9E59B8D7}" type="presOf" srcId="{33F81DE5-8AD5-49BD-B80C-1F0D97C55ED5}" destId="{395EE6F4-8ACC-46C2-A37E-3CCA8BEA2648}" srcOrd="0" destOrd="0" presId="urn:microsoft.com/office/officeart/2005/8/layout/vList5"/>
    <dgm:cxn modelId="{88201301-0EC2-423C-A406-79E00C27C047}" srcId="{EBF09799-D6E4-4A7C-9113-E61A760A3A81}" destId="{EE10616C-F485-4DEB-9715-03FE8DDC1D13}" srcOrd="1" destOrd="0" parTransId="{FFB93A2B-27F8-41A2-929B-591B2BDC3FDD}" sibTransId="{B62C6EBD-B055-4E97-8BC2-6A291C199715}"/>
    <dgm:cxn modelId="{AA9A988D-B2C4-4FF2-BBDE-204BBB5646A2}" srcId="{EBF09799-D6E4-4A7C-9113-E61A760A3A81}" destId="{9D12BC3F-35C4-426B-944B-2570D3BA96B1}" srcOrd="0" destOrd="0" parTransId="{DAD00652-9D55-4A8B-91DC-6DD7A6BB3B69}" sibTransId="{648F1840-FE03-4BDB-8001-0B53C48D3659}"/>
    <dgm:cxn modelId="{9484D302-D1D8-4BA2-A42D-8F6742B21512}" type="presOf" srcId="{EE10616C-F485-4DEB-9715-03FE8DDC1D13}" destId="{426BA22B-6656-4DC3-8DC5-DD4C41056BB3}" srcOrd="0" destOrd="1" presId="urn:microsoft.com/office/officeart/2005/8/layout/vList5"/>
    <dgm:cxn modelId="{66849431-6BCA-4E66-8C0B-F32A25FF43AD}" type="presParOf" srcId="{395EE6F4-8ACC-46C2-A37E-3CCA8BEA2648}" destId="{FCDD3E45-F389-40E3-87C1-B016FA65BB1D}" srcOrd="0" destOrd="0" presId="urn:microsoft.com/office/officeart/2005/8/layout/vList5"/>
    <dgm:cxn modelId="{0C12E4F3-4303-429F-992C-063DFA36C58B}" type="presParOf" srcId="{FCDD3E45-F389-40E3-87C1-B016FA65BB1D}" destId="{A0553547-45BD-4DE4-AC5F-02A6E6C4E849}" srcOrd="0" destOrd="0" presId="urn:microsoft.com/office/officeart/2005/8/layout/vList5"/>
    <dgm:cxn modelId="{7ECA0BB0-F443-4288-9565-30DF8AF7FB2F}" type="presParOf" srcId="{FCDD3E45-F389-40E3-87C1-B016FA65BB1D}" destId="{C74DBC73-729E-4F78-8756-775A48E1696C}" srcOrd="1" destOrd="0" presId="urn:microsoft.com/office/officeart/2005/8/layout/vList5"/>
    <dgm:cxn modelId="{FF709EE8-5902-4282-9ED2-7349290EA5B7}" type="presParOf" srcId="{395EE6F4-8ACC-46C2-A37E-3CCA8BEA2648}" destId="{0AF8EA7B-3E94-4AD3-BC59-6453DB06DBAA}" srcOrd="1" destOrd="0" presId="urn:microsoft.com/office/officeart/2005/8/layout/vList5"/>
    <dgm:cxn modelId="{68AC1071-CE59-43CF-90B2-F4551C4E77CB}" type="presParOf" srcId="{395EE6F4-8ACC-46C2-A37E-3CCA8BEA2648}" destId="{07598056-47F2-486A-9637-6614FE45FC9A}" srcOrd="2" destOrd="0" presId="urn:microsoft.com/office/officeart/2005/8/layout/vList5"/>
    <dgm:cxn modelId="{A3844760-8E90-41A0-B752-729E65AA8FB8}" type="presParOf" srcId="{07598056-47F2-486A-9637-6614FE45FC9A}" destId="{1FFB39EE-4C1E-48FA-8C30-F8B47347AD9B}" srcOrd="0" destOrd="0" presId="urn:microsoft.com/office/officeart/2005/8/layout/vList5"/>
    <dgm:cxn modelId="{EB15370B-A77E-44BA-ADCB-19AB9302F4CA}" type="presParOf" srcId="{07598056-47F2-486A-9637-6614FE45FC9A}" destId="{426BA22B-6656-4DC3-8DC5-DD4C41056B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4E0ED0-EF6A-4520-8E80-DB7E70C3F2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BO"/>
        </a:p>
      </dgm:t>
    </dgm:pt>
    <dgm:pt modelId="{62BEA4F4-2433-4665-9F64-290136BAFB87}">
      <dgm:prSet phldrT="[Texto]"/>
      <dgm:spPr/>
      <dgm:t>
        <a:bodyPr/>
        <a:lstStyle/>
        <a:p>
          <a:r>
            <a:rPr lang="es-BO" dirty="0" smtClean="0"/>
            <a:t>Diseñar e implementar modulo de gestión de usuarios para la constructora</a:t>
          </a:r>
          <a:endParaRPr lang="es-BO" dirty="0"/>
        </a:p>
      </dgm:t>
    </dgm:pt>
    <dgm:pt modelId="{493B00E8-ECA4-4E49-BA1B-0EA23ED7222C}" type="parTrans" cxnId="{90C14312-CCFF-4233-8BBA-0D9553BFF9DC}">
      <dgm:prSet/>
      <dgm:spPr/>
      <dgm:t>
        <a:bodyPr/>
        <a:lstStyle/>
        <a:p>
          <a:endParaRPr lang="es-BO"/>
        </a:p>
      </dgm:t>
    </dgm:pt>
    <dgm:pt modelId="{17BB2D71-0447-4EAB-BF9F-C01DDDB88CD4}" type="sibTrans" cxnId="{90C14312-CCFF-4233-8BBA-0D9553BFF9DC}">
      <dgm:prSet/>
      <dgm:spPr/>
      <dgm:t>
        <a:bodyPr/>
        <a:lstStyle/>
        <a:p>
          <a:endParaRPr lang="es-BO"/>
        </a:p>
      </dgm:t>
    </dgm:pt>
    <dgm:pt modelId="{990C16D7-C421-40B9-969F-87C8E0130141}">
      <dgm:prSet phldrT="[Texto]"/>
      <dgm:spPr/>
      <dgm:t>
        <a:bodyPr/>
        <a:lstStyle/>
        <a:p>
          <a:r>
            <a:rPr lang="es-BO" dirty="0" smtClean="0"/>
            <a:t>Seleccionar un lenguaje de programación y gestor de base de datos</a:t>
          </a:r>
          <a:endParaRPr lang="es-BO" dirty="0"/>
        </a:p>
      </dgm:t>
    </dgm:pt>
    <dgm:pt modelId="{71CCEB8F-839D-4BE7-AEB5-A95FE4B75E6C}" type="parTrans" cxnId="{F6A91039-1670-46D8-BA58-6A9F35501AD5}">
      <dgm:prSet/>
      <dgm:spPr/>
      <dgm:t>
        <a:bodyPr/>
        <a:lstStyle/>
        <a:p>
          <a:endParaRPr lang="es-BO"/>
        </a:p>
      </dgm:t>
    </dgm:pt>
    <dgm:pt modelId="{54C68E24-B4B5-4212-A81E-6366179D2A9E}" type="sibTrans" cxnId="{F6A91039-1670-46D8-BA58-6A9F35501AD5}">
      <dgm:prSet/>
      <dgm:spPr/>
      <dgm:t>
        <a:bodyPr/>
        <a:lstStyle/>
        <a:p>
          <a:endParaRPr lang="es-BO"/>
        </a:p>
      </dgm:t>
    </dgm:pt>
    <dgm:pt modelId="{3244CF54-2800-42DF-9CFB-67A6931DB57B}">
      <dgm:prSet phldrT="[Texto]"/>
      <dgm:spPr/>
      <dgm:t>
        <a:bodyPr/>
        <a:lstStyle/>
        <a:p>
          <a:r>
            <a:rPr lang="es-BO" dirty="0" smtClean="0"/>
            <a:t>Realizar análisis de requerimientos</a:t>
          </a:r>
          <a:endParaRPr lang="es-BO" dirty="0"/>
        </a:p>
      </dgm:t>
    </dgm:pt>
    <dgm:pt modelId="{D31EE703-9E2A-408C-9E77-AC1818683508}" type="parTrans" cxnId="{80DF95B3-EB6F-4EBA-AEAB-BF66A954B413}">
      <dgm:prSet/>
      <dgm:spPr/>
      <dgm:t>
        <a:bodyPr/>
        <a:lstStyle/>
        <a:p>
          <a:endParaRPr lang="es-BO"/>
        </a:p>
      </dgm:t>
    </dgm:pt>
    <dgm:pt modelId="{1022A469-AC03-4C82-86EA-6F1A028AA035}" type="sibTrans" cxnId="{80DF95B3-EB6F-4EBA-AEAB-BF66A954B413}">
      <dgm:prSet/>
      <dgm:spPr/>
      <dgm:t>
        <a:bodyPr/>
        <a:lstStyle/>
        <a:p>
          <a:endParaRPr lang="es-BO"/>
        </a:p>
      </dgm:t>
    </dgm:pt>
    <dgm:pt modelId="{9B5C484E-DEE8-4E87-AF4C-0C1219AA8712}">
      <dgm:prSet phldrT="[Texto]"/>
      <dgm:spPr/>
      <dgm:t>
        <a:bodyPr/>
        <a:lstStyle/>
        <a:p>
          <a:r>
            <a:rPr lang="es-BO" dirty="0" smtClean="0"/>
            <a:t>Diseñar e implementar un modulo de registro de proyectos en general</a:t>
          </a:r>
          <a:endParaRPr lang="es-BO" dirty="0"/>
        </a:p>
      </dgm:t>
    </dgm:pt>
    <dgm:pt modelId="{388198DF-1AA1-4043-842C-53206526213B}" type="parTrans" cxnId="{7FAD249C-1BF7-467D-9E6F-1B6D06D6B761}">
      <dgm:prSet/>
      <dgm:spPr/>
      <dgm:t>
        <a:bodyPr/>
        <a:lstStyle/>
        <a:p>
          <a:endParaRPr lang="es-BO"/>
        </a:p>
      </dgm:t>
    </dgm:pt>
    <dgm:pt modelId="{AF2E3ED3-E74F-48E9-A549-D22504E95E4A}" type="sibTrans" cxnId="{7FAD249C-1BF7-467D-9E6F-1B6D06D6B761}">
      <dgm:prSet/>
      <dgm:spPr/>
      <dgm:t>
        <a:bodyPr/>
        <a:lstStyle/>
        <a:p>
          <a:endParaRPr lang="es-BO"/>
        </a:p>
      </dgm:t>
    </dgm:pt>
    <dgm:pt modelId="{70D8525E-D8B3-4B56-80E4-AC6CFA16FC65}">
      <dgm:prSet phldrT="[Texto]"/>
      <dgm:spPr/>
      <dgm:t>
        <a:bodyPr/>
        <a:lstStyle/>
        <a:p>
          <a:r>
            <a:rPr lang="es-BO" dirty="0" smtClean="0"/>
            <a:t>Identificar actores y objetivos.</a:t>
          </a:r>
          <a:endParaRPr lang="es-BO" dirty="0"/>
        </a:p>
      </dgm:t>
    </dgm:pt>
    <dgm:pt modelId="{74F23F3A-ADC3-4584-BFEF-245B84DEBB1D}" type="parTrans" cxnId="{07B96013-8043-4E76-A185-2AAAC3312AD9}">
      <dgm:prSet/>
      <dgm:spPr/>
      <dgm:t>
        <a:bodyPr/>
        <a:lstStyle/>
        <a:p>
          <a:endParaRPr lang="es-BO"/>
        </a:p>
      </dgm:t>
    </dgm:pt>
    <dgm:pt modelId="{06AD8340-CCAE-49C5-881C-7B6FFCE454FE}" type="sibTrans" cxnId="{07B96013-8043-4E76-A185-2AAAC3312AD9}">
      <dgm:prSet/>
      <dgm:spPr/>
      <dgm:t>
        <a:bodyPr/>
        <a:lstStyle/>
        <a:p>
          <a:endParaRPr lang="es-BO"/>
        </a:p>
      </dgm:t>
    </dgm:pt>
    <dgm:pt modelId="{36C2107A-E8A0-41D3-AD86-F9890708C22B}">
      <dgm:prSet phldrT="[Texto]"/>
      <dgm:spPr/>
      <dgm:t>
        <a:bodyPr/>
        <a:lstStyle/>
        <a:p>
          <a:r>
            <a:rPr lang="es-BO" dirty="0" smtClean="0"/>
            <a:t>Elaborar diagramas de caso de uso</a:t>
          </a:r>
          <a:endParaRPr lang="es-BO" dirty="0"/>
        </a:p>
      </dgm:t>
    </dgm:pt>
    <dgm:pt modelId="{D2040B53-37BC-4A65-BBD2-3BD7A2E1555B}" type="parTrans" cxnId="{550FF960-295C-497D-B5FA-298608E9DB14}">
      <dgm:prSet/>
      <dgm:spPr/>
      <dgm:t>
        <a:bodyPr/>
        <a:lstStyle/>
        <a:p>
          <a:endParaRPr lang="es-BO"/>
        </a:p>
      </dgm:t>
    </dgm:pt>
    <dgm:pt modelId="{4016F082-ABAD-4124-A943-C0E46F2740AF}" type="sibTrans" cxnId="{550FF960-295C-497D-B5FA-298608E9DB14}">
      <dgm:prSet/>
      <dgm:spPr/>
      <dgm:t>
        <a:bodyPr/>
        <a:lstStyle/>
        <a:p>
          <a:endParaRPr lang="es-BO"/>
        </a:p>
      </dgm:t>
    </dgm:pt>
    <dgm:pt modelId="{E3B40A1B-FB27-4D92-9BB0-7E640B257C15}">
      <dgm:prSet phldrT="[Texto]"/>
      <dgm:spPr/>
      <dgm:t>
        <a:bodyPr/>
        <a:lstStyle/>
        <a:p>
          <a:r>
            <a:rPr lang="es-BO" dirty="0" smtClean="0"/>
            <a:t>Elaborar diagramas de caso de uso</a:t>
          </a:r>
          <a:endParaRPr lang="es-BO" dirty="0"/>
        </a:p>
      </dgm:t>
    </dgm:pt>
    <dgm:pt modelId="{B38318CF-DEC7-4A72-8FCE-2C81838B2E11}" type="parTrans" cxnId="{9195AA76-8EAA-4287-81B2-9433191CF984}">
      <dgm:prSet/>
      <dgm:spPr/>
    </dgm:pt>
    <dgm:pt modelId="{A21237F9-2B70-4E6D-B083-11D28FD1E2E7}" type="sibTrans" cxnId="{9195AA76-8EAA-4287-81B2-9433191CF984}">
      <dgm:prSet/>
      <dgm:spPr/>
    </dgm:pt>
    <dgm:pt modelId="{E1CE1D12-5A0A-4406-8C3E-7933134B90AA}">
      <dgm:prSet phldrT="[Texto]"/>
      <dgm:spPr/>
      <dgm:t>
        <a:bodyPr/>
        <a:lstStyle/>
        <a:p>
          <a:r>
            <a:rPr lang="es-BO" dirty="0" smtClean="0"/>
            <a:t>Diseñar la base de datos</a:t>
          </a:r>
          <a:endParaRPr lang="es-BO" dirty="0"/>
        </a:p>
      </dgm:t>
    </dgm:pt>
    <dgm:pt modelId="{3F222CC6-0ECB-4B40-B0B2-276B05F79D47}" type="parTrans" cxnId="{6D3E27FD-66D9-4DD0-AEAF-935388522F8F}">
      <dgm:prSet/>
      <dgm:spPr/>
    </dgm:pt>
    <dgm:pt modelId="{1FFC5FA5-4196-4F31-AD67-7FFDBC25B593}" type="sibTrans" cxnId="{6D3E27FD-66D9-4DD0-AEAF-935388522F8F}">
      <dgm:prSet/>
      <dgm:spPr/>
    </dgm:pt>
    <dgm:pt modelId="{3E2FFD4A-F927-42BF-B620-03209834E1B1}">
      <dgm:prSet phldrT="[Texto]"/>
      <dgm:spPr/>
      <dgm:t>
        <a:bodyPr/>
        <a:lstStyle/>
        <a:p>
          <a:r>
            <a:rPr lang="es-BO" dirty="0" smtClean="0"/>
            <a:t>Acceder a la base de datos de gestión de usuarios</a:t>
          </a:r>
          <a:endParaRPr lang="es-BO" dirty="0"/>
        </a:p>
      </dgm:t>
    </dgm:pt>
    <dgm:pt modelId="{F474E077-FE9A-40EF-B18A-6A5BC8BEFCBD}" type="parTrans" cxnId="{7E3EE18B-F7A4-4296-B9B3-BADB18043F71}">
      <dgm:prSet/>
      <dgm:spPr/>
    </dgm:pt>
    <dgm:pt modelId="{5BD5703A-845C-408A-9B92-7056D698F4D2}" type="sibTrans" cxnId="{7E3EE18B-F7A4-4296-B9B3-BADB18043F71}">
      <dgm:prSet/>
      <dgm:spPr/>
    </dgm:pt>
    <dgm:pt modelId="{578BCD1F-AA5D-4416-8BF3-F7700633969A}">
      <dgm:prSet phldrT="[Texto]"/>
      <dgm:spPr/>
      <dgm:t>
        <a:bodyPr/>
        <a:lstStyle/>
        <a:p>
          <a:r>
            <a:rPr lang="es-BO" dirty="0" smtClean="0"/>
            <a:t>Registrar proyectos vigentes y pasados.</a:t>
          </a:r>
          <a:endParaRPr lang="es-BO" dirty="0"/>
        </a:p>
      </dgm:t>
    </dgm:pt>
    <dgm:pt modelId="{D039217E-03A3-4518-AA34-251BFA313350}" type="parTrans" cxnId="{0BFA3ED9-4CF4-4C2C-9778-29920587CF3D}">
      <dgm:prSet/>
      <dgm:spPr/>
    </dgm:pt>
    <dgm:pt modelId="{B919E41A-96E6-4375-9968-E486BBB3874E}" type="sibTrans" cxnId="{0BFA3ED9-4CF4-4C2C-9778-29920587CF3D}">
      <dgm:prSet/>
      <dgm:spPr/>
    </dgm:pt>
    <dgm:pt modelId="{3F348D34-05B5-4BCA-9373-003397600010}" type="pres">
      <dgm:prSet presAssocID="{0E4E0ED0-EF6A-4520-8E80-DB7E70C3F290}" presName="Name0" presStyleCnt="0">
        <dgm:presLayoutVars>
          <dgm:dir/>
          <dgm:animLvl val="lvl"/>
          <dgm:resizeHandles val="exact"/>
        </dgm:presLayoutVars>
      </dgm:prSet>
      <dgm:spPr/>
    </dgm:pt>
    <dgm:pt modelId="{7085FF46-A274-4710-BC3D-BB6DDFBF2033}" type="pres">
      <dgm:prSet presAssocID="{62BEA4F4-2433-4665-9F64-290136BAFB87}" presName="linNode" presStyleCnt="0"/>
      <dgm:spPr/>
    </dgm:pt>
    <dgm:pt modelId="{1B7FA251-68BA-4F36-83E2-43402F70AA6A}" type="pres">
      <dgm:prSet presAssocID="{62BEA4F4-2433-4665-9F64-290136BAFB8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4849DE4E-B3F4-49E9-83E2-339DDFA25725}" type="pres">
      <dgm:prSet presAssocID="{62BEA4F4-2433-4665-9F64-290136BAFB8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951375A4-C8FA-41FC-9AAA-C3EC09BD5F6A}" type="pres">
      <dgm:prSet presAssocID="{17BB2D71-0447-4EAB-BF9F-C01DDDB88CD4}" presName="sp" presStyleCnt="0"/>
      <dgm:spPr/>
    </dgm:pt>
    <dgm:pt modelId="{F379CAE0-DB39-44AA-B3F7-C6CB9CC1861D}" type="pres">
      <dgm:prSet presAssocID="{9B5C484E-DEE8-4E87-AF4C-0C1219AA8712}" presName="linNode" presStyleCnt="0"/>
      <dgm:spPr/>
    </dgm:pt>
    <dgm:pt modelId="{CEE596A5-17BC-43C2-8A83-084A51184986}" type="pres">
      <dgm:prSet presAssocID="{9B5C484E-DEE8-4E87-AF4C-0C1219AA871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0ACDF76F-6883-4C02-B90C-28A1CC6D6CF2}" type="pres">
      <dgm:prSet presAssocID="{9B5C484E-DEE8-4E87-AF4C-0C1219AA871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</dgm:ptLst>
  <dgm:cxnLst>
    <dgm:cxn modelId="{7E3EE18B-F7A4-4296-B9B3-BADB18043F71}" srcId="{9B5C484E-DEE8-4E87-AF4C-0C1219AA8712}" destId="{3E2FFD4A-F927-42BF-B620-03209834E1B1}" srcOrd="2" destOrd="0" parTransId="{F474E077-FE9A-40EF-B18A-6A5BC8BEFCBD}" sibTransId="{5BD5703A-845C-408A-9B92-7056D698F4D2}"/>
    <dgm:cxn modelId="{C19DBB31-A794-4BDC-8F16-0311B1D73CA0}" type="presOf" srcId="{578BCD1F-AA5D-4416-8BF3-F7700633969A}" destId="{0ACDF76F-6883-4C02-B90C-28A1CC6D6CF2}" srcOrd="0" destOrd="3" presId="urn:microsoft.com/office/officeart/2005/8/layout/vList5"/>
    <dgm:cxn modelId="{80DF95B3-EB6F-4EBA-AEAB-BF66A954B413}" srcId="{62BEA4F4-2433-4665-9F64-290136BAFB87}" destId="{3244CF54-2800-42DF-9CFB-67A6931DB57B}" srcOrd="1" destOrd="0" parTransId="{D31EE703-9E2A-408C-9E77-AC1818683508}" sibTransId="{1022A469-AC03-4C82-86EA-6F1A028AA035}"/>
    <dgm:cxn modelId="{0822DE7B-C3B7-497E-BCDD-3E366D7749F9}" type="presOf" srcId="{0E4E0ED0-EF6A-4520-8E80-DB7E70C3F290}" destId="{3F348D34-05B5-4BCA-9373-003397600010}" srcOrd="0" destOrd="0" presId="urn:microsoft.com/office/officeart/2005/8/layout/vList5"/>
    <dgm:cxn modelId="{550FF960-295C-497D-B5FA-298608E9DB14}" srcId="{9B5C484E-DEE8-4E87-AF4C-0C1219AA8712}" destId="{36C2107A-E8A0-41D3-AD86-F9890708C22B}" srcOrd="1" destOrd="0" parTransId="{D2040B53-37BC-4A65-BBD2-3BD7A2E1555B}" sibTransId="{4016F082-ABAD-4124-A943-C0E46F2740AF}"/>
    <dgm:cxn modelId="{CF8BFC46-892D-411A-A2F0-FDC8804130AA}" type="presOf" srcId="{3E2FFD4A-F927-42BF-B620-03209834E1B1}" destId="{0ACDF76F-6883-4C02-B90C-28A1CC6D6CF2}" srcOrd="0" destOrd="2" presId="urn:microsoft.com/office/officeart/2005/8/layout/vList5"/>
    <dgm:cxn modelId="{0BFA3ED9-4CF4-4C2C-9778-29920587CF3D}" srcId="{9B5C484E-DEE8-4E87-AF4C-0C1219AA8712}" destId="{578BCD1F-AA5D-4416-8BF3-F7700633969A}" srcOrd="3" destOrd="0" parTransId="{D039217E-03A3-4518-AA34-251BFA313350}" sibTransId="{B919E41A-96E6-4375-9968-E486BBB3874E}"/>
    <dgm:cxn modelId="{E8C9407A-33D4-4106-A10C-C6EBC721A414}" type="presOf" srcId="{9B5C484E-DEE8-4E87-AF4C-0C1219AA8712}" destId="{CEE596A5-17BC-43C2-8A83-084A51184986}" srcOrd="0" destOrd="0" presId="urn:microsoft.com/office/officeart/2005/8/layout/vList5"/>
    <dgm:cxn modelId="{7FAD249C-1BF7-467D-9E6F-1B6D06D6B761}" srcId="{0E4E0ED0-EF6A-4520-8E80-DB7E70C3F290}" destId="{9B5C484E-DEE8-4E87-AF4C-0C1219AA8712}" srcOrd="1" destOrd="0" parTransId="{388198DF-1AA1-4043-842C-53206526213B}" sibTransId="{AF2E3ED3-E74F-48E9-A549-D22504E95E4A}"/>
    <dgm:cxn modelId="{1CED0A2D-C1ED-4CC2-A5D8-EC58D4B7ABC3}" type="presOf" srcId="{36C2107A-E8A0-41D3-AD86-F9890708C22B}" destId="{0ACDF76F-6883-4C02-B90C-28A1CC6D6CF2}" srcOrd="0" destOrd="1" presId="urn:microsoft.com/office/officeart/2005/8/layout/vList5"/>
    <dgm:cxn modelId="{035300B8-8E13-45BC-891F-D2F970D3956D}" type="presOf" srcId="{62BEA4F4-2433-4665-9F64-290136BAFB87}" destId="{1B7FA251-68BA-4F36-83E2-43402F70AA6A}" srcOrd="0" destOrd="0" presId="urn:microsoft.com/office/officeart/2005/8/layout/vList5"/>
    <dgm:cxn modelId="{2A8229DB-BD31-4D34-B488-EA088086ABE1}" type="presOf" srcId="{990C16D7-C421-40B9-969F-87C8E0130141}" destId="{4849DE4E-B3F4-49E9-83E2-339DDFA25725}" srcOrd="0" destOrd="0" presId="urn:microsoft.com/office/officeart/2005/8/layout/vList5"/>
    <dgm:cxn modelId="{90C14312-CCFF-4233-8BBA-0D9553BFF9DC}" srcId="{0E4E0ED0-EF6A-4520-8E80-DB7E70C3F290}" destId="{62BEA4F4-2433-4665-9F64-290136BAFB87}" srcOrd="0" destOrd="0" parTransId="{493B00E8-ECA4-4E49-BA1B-0EA23ED7222C}" sibTransId="{17BB2D71-0447-4EAB-BF9F-C01DDDB88CD4}"/>
    <dgm:cxn modelId="{F6A91039-1670-46D8-BA58-6A9F35501AD5}" srcId="{62BEA4F4-2433-4665-9F64-290136BAFB87}" destId="{990C16D7-C421-40B9-969F-87C8E0130141}" srcOrd="0" destOrd="0" parTransId="{71CCEB8F-839D-4BE7-AEB5-A95FE4B75E6C}" sibTransId="{54C68E24-B4B5-4212-A81E-6366179D2A9E}"/>
    <dgm:cxn modelId="{6D3E27FD-66D9-4DD0-AEAF-935388522F8F}" srcId="{62BEA4F4-2433-4665-9F64-290136BAFB87}" destId="{E1CE1D12-5A0A-4406-8C3E-7933134B90AA}" srcOrd="3" destOrd="0" parTransId="{3F222CC6-0ECB-4B40-B0B2-276B05F79D47}" sibTransId="{1FFC5FA5-4196-4F31-AD67-7FFDBC25B593}"/>
    <dgm:cxn modelId="{2BF4386B-5666-479E-9E5C-5281801F9159}" type="presOf" srcId="{E3B40A1B-FB27-4D92-9BB0-7E640B257C15}" destId="{4849DE4E-B3F4-49E9-83E2-339DDFA25725}" srcOrd="0" destOrd="2" presId="urn:microsoft.com/office/officeart/2005/8/layout/vList5"/>
    <dgm:cxn modelId="{572BA9A1-971F-45FC-A48C-B091241B9703}" type="presOf" srcId="{3244CF54-2800-42DF-9CFB-67A6931DB57B}" destId="{4849DE4E-B3F4-49E9-83E2-339DDFA25725}" srcOrd="0" destOrd="1" presId="urn:microsoft.com/office/officeart/2005/8/layout/vList5"/>
    <dgm:cxn modelId="{9195AA76-8EAA-4287-81B2-9433191CF984}" srcId="{62BEA4F4-2433-4665-9F64-290136BAFB87}" destId="{E3B40A1B-FB27-4D92-9BB0-7E640B257C15}" srcOrd="2" destOrd="0" parTransId="{B38318CF-DEC7-4A72-8FCE-2C81838B2E11}" sibTransId="{A21237F9-2B70-4E6D-B083-11D28FD1E2E7}"/>
    <dgm:cxn modelId="{07B96013-8043-4E76-A185-2AAAC3312AD9}" srcId="{9B5C484E-DEE8-4E87-AF4C-0C1219AA8712}" destId="{70D8525E-D8B3-4B56-80E4-AC6CFA16FC65}" srcOrd="0" destOrd="0" parTransId="{74F23F3A-ADC3-4584-BFEF-245B84DEBB1D}" sibTransId="{06AD8340-CCAE-49C5-881C-7B6FFCE454FE}"/>
    <dgm:cxn modelId="{7BA35068-BD55-4F74-A1A1-586E32780982}" type="presOf" srcId="{70D8525E-D8B3-4B56-80E4-AC6CFA16FC65}" destId="{0ACDF76F-6883-4C02-B90C-28A1CC6D6CF2}" srcOrd="0" destOrd="0" presId="urn:microsoft.com/office/officeart/2005/8/layout/vList5"/>
    <dgm:cxn modelId="{2634741A-501A-4361-8B6A-B1A74EC48F78}" type="presOf" srcId="{E1CE1D12-5A0A-4406-8C3E-7933134B90AA}" destId="{4849DE4E-B3F4-49E9-83E2-339DDFA25725}" srcOrd="0" destOrd="3" presId="urn:microsoft.com/office/officeart/2005/8/layout/vList5"/>
    <dgm:cxn modelId="{93B725E0-F537-4FF3-A2D4-C252FAAB7FB8}" type="presParOf" srcId="{3F348D34-05B5-4BCA-9373-003397600010}" destId="{7085FF46-A274-4710-BC3D-BB6DDFBF2033}" srcOrd="0" destOrd="0" presId="urn:microsoft.com/office/officeart/2005/8/layout/vList5"/>
    <dgm:cxn modelId="{8DB75EA8-DE07-4818-B6A8-8399293729D3}" type="presParOf" srcId="{7085FF46-A274-4710-BC3D-BB6DDFBF2033}" destId="{1B7FA251-68BA-4F36-83E2-43402F70AA6A}" srcOrd="0" destOrd="0" presId="urn:microsoft.com/office/officeart/2005/8/layout/vList5"/>
    <dgm:cxn modelId="{19BC0950-5C7B-444B-B5DE-78F161DA459F}" type="presParOf" srcId="{7085FF46-A274-4710-BC3D-BB6DDFBF2033}" destId="{4849DE4E-B3F4-49E9-83E2-339DDFA25725}" srcOrd="1" destOrd="0" presId="urn:microsoft.com/office/officeart/2005/8/layout/vList5"/>
    <dgm:cxn modelId="{E29FC3DC-44BE-4984-826E-31CAD7D09BDD}" type="presParOf" srcId="{3F348D34-05B5-4BCA-9373-003397600010}" destId="{951375A4-C8FA-41FC-9AAA-C3EC09BD5F6A}" srcOrd="1" destOrd="0" presId="urn:microsoft.com/office/officeart/2005/8/layout/vList5"/>
    <dgm:cxn modelId="{22AC50E3-033A-4668-B908-4BE20403D1B2}" type="presParOf" srcId="{3F348D34-05B5-4BCA-9373-003397600010}" destId="{F379CAE0-DB39-44AA-B3F7-C6CB9CC1861D}" srcOrd="2" destOrd="0" presId="urn:microsoft.com/office/officeart/2005/8/layout/vList5"/>
    <dgm:cxn modelId="{CCFE030F-9F69-4E2A-9EF1-1A1E75B63497}" type="presParOf" srcId="{F379CAE0-DB39-44AA-B3F7-C6CB9CC1861D}" destId="{CEE596A5-17BC-43C2-8A83-084A51184986}" srcOrd="0" destOrd="0" presId="urn:microsoft.com/office/officeart/2005/8/layout/vList5"/>
    <dgm:cxn modelId="{8E67D549-DF78-4464-9375-370F20ADCDF3}" type="presParOf" srcId="{F379CAE0-DB39-44AA-B3F7-C6CB9CC1861D}" destId="{0ACDF76F-6883-4C02-B90C-28A1CC6D6CF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F44941-BF4C-4187-A51E-B530B37374D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BO"/>
        </a:p>
      </dgm:t>
    </dgm:pt>
    <dgm:pt modelId="{352AC3E6-0E16-4C96-9212-2E7E84C4A1F2}">
      <dgm:prSet phldrT="[Texto]"/>
      <dgm:spPr/>
      <dgm:t>
        <a:bodyPr/>
        <a:lstStyle/>
        <a:p>
          <a:r>
            <a:rPr lang="es-BO" dirty="0" smtClean="0"/>
            <a:t>Desarrollar el módulo de solicitud de compra y pedidos de material.</a:t>
          </a:r>
          <a:endParaRPr lang="es-BO" dirty="0"/>
        </a:p>
      </dgm:t>
    </dgm:pt>
    <dgm:pt modelId="{D9739E49-C471-4ABF-80B5-26AA0785E2CF}" type="parTrans" cxnId="{7D4727CC-4FF0-48ED-BD45-84AE73089206}">
      <dgm:prSet/>
      <dgm:spPr/>
      <dgm:t>
        <a:bodyPr/>
        <a:lstStyle/>
        <a:p>
          <a:endParaRPr lang="es-BO"/>
        </a:p>
      </dgm:t>
    </dgm:pt>
    <dgm:pt modelId="{1202A5E6-2170-4127-B0DD-A1EC7EB78DAA}" type="sibTrans" cxnId="{7D4727CC-4FF0-48ED-BD45-84AE73089206}">
      <dgm:prSet/>
      <dgm:spPr/>
      <dgm:t>
        <a:bodyPr/>
        <a:lstStyle/>
        <a:p>
          <a:endParaRPr lang="es-BO"/>
        </a:p>
      </dgm:t>
    </dgm:pt>
    <dgm:pt modelId="{DD51B60F-7A1B-43E8-A6F7-BDD430CE2DC7}">
      <dgm:prSet phldrT="[Texto]"/>
      <dgm:spPr/>
      <dgm:t>
        <a:bodyPr/>
        <a:lstStyle/>
        <a:p>
          <a:r>
            <a:rPr lang="es-BO" dirty="0" smtClean="0"/>
            <a:t>Realizar análisis de requerimientos para el módulo de solicitud y pedidos de material</a:t>
          </a:r>
          <a:endParaRPr lang="es-BO" dirty="0"/>
        </a:p>
      </dgm:t>
    </dgm:pt>
    <dgm:pt modelId="{320B791E-554B-4629-84CB-3E6FDE4DE2C0}" type="parTrans" cxnId="{D5D10071-BF61-4539-A267-5B8D51D25C00}">
      <dgm:prSet/>
      <dgm:spPr/>
      <dgm:t>
        <a:bodyPr/>
        <a:lstStyle/>
        <a:p>
          <a:endParaRPr lang="es-BO"/>
        </a:p>
      </dgm:t>
    </dgm:pt>
    <dgm:pt modelId="{B3D101FA-64F2-4D16-9B42-5BDE03A8D3A9}" type="sibTrans" cxnId="{D5D10071-BF61-4539-A267-5B8D51D25C00}">
      <dgm:prSet/>
      <dgm:spPr/>
      <dgm:t>
        <a:bodyPr/>
        <a:lstStyle/>
        <a:p>
          <a:endParaRPr lang="es-BO"/>
        </a:p>
      </dgm:t>
    </dgm:pt>
    <dgm:pt modelId="{1C952DB8-A1B0-45C2-A5C0-07FD0BE86BBF}">
      <dgm:prSet phldrT="[Texto]"/>
      <dgm:spPr/>
      <dgm:t>
        <a:bodyPr/>
        <a:lstStyle/>
        <a:p>
          <a:r>
            <a:rPr lang="es-BO" dirty="0" smtClean="0"/>
            <a:t>Diseñar y realizar módulo de movimientos de inventarios.</a:t>
          </a:r>
          <a:endParaRPr lang="es-BO" dirty="0"/>
        </a:p>
      </dgm:t>
    </dgm:pt>
    <dgm:pt modelId="{8F769E84-5D9B-4A57-A91F-15D3E74895F1}" type="parTrans" cxnId="{2F3A24F6-4620-46F5-A5A6-F6AF447BA3B4}">
      <dgm:prSet/>
      <dgm:spPr/>
      <dgm:t>
        <a:bodyPr/>
        <a:lstStyle/>
        <a:p>
          <a:endParaRPr lang="es-BO"/>
        </a:p>
      </dgm:t>
    </dgm:pt>
    <dgm:pt modelId="{625B5D26-138E-403B-A3A1-1B4F78BD6A2E}" type="sibTrans" cxnId="{2F3A24F6-4620-46F5-A5A6-F6AF447BA3B4}">
      <dgm:prSet/>
      <dgm:spPr/>
      <dgm:t>
        <a:bodyPr/>
        <a:lstStyle/>
        <a:p>
          <a:endParaRPr lang="es-BO"/>
        </a:p>
      </dgm:t>
    </dgm:pt>
    <dgm:pt modelId="{761BD516-DFEB-41A2-967A-7F0D790C8CD9}">
      <dgm:prSet phldrT="[Texto]"/>
      <dgm:spPr/>
      <dgm:t>
        <a:bodyPr/>
        <a:lstStyle/>
        <a:p>
          <a:r>
            <a:rPr lang="es-BO" dirty="0" smtClean="0"/>
            <a:t>Seleccionar el lenguaje de programación y sistema de gestor de base de datos</a:t>
          </a:r>
          <a:endParaRPr lang="es-BO" dirty="0"/>
        </a:p>
      </dgm:t>
    </dgm:pt>
    <dgm:pt modelId="{519ADE9A-16E7-40AE-A9C5-0E5AFED0FA29}" type="parTrans" cxnId="{D9AC2533-6066-4712-9547-C859368CF829}">
      <dgm:prSet/>
      <dgm:spPr/>
      <dgm:t>
        <a:bodyPr/>
        <a:lstStyle/>
        <a:p>
          <a:endParaRPr lang="es-BO"/>
        </a:p>
      </dgm:t>
    </dgm:pt>
    <dgm:pt modelId="{057E08F6-E2E2-432A-82C2-9F5D2D5F190A}" type="sibTrans" cxnId="{D9AC2533-6066-4712-9547-C859368CF829}">
      <dgm:prSet/>
      <dgm:spPr/>
      <dgm:t>
        <a:bodyPr/>
        <a:lstStyle/>
        <a:p>
          <a:endParaRPr lang="es-BO"/>
        </a:p>
      </dgm:t>
    </dgm:pt>
    <dgm:pt modelId="{729C12BF-D2FC-40DF-8AEB-0B0DE1C89772}">
      <dgm:prSet/>
      <dgm:spPr/>
      <dgm:t>
        <a:bodyPr/>
        <a:lstStyle/>
        <a:p>
          <a:r>
            <a:rPr lang="es-BO" dirty="0" smtClean="0"/>
            <a:t>Codificar módulo de solicitud de compra y pedidos de material</a:t>
          </a:r>
          <a:endParaRPr lang="es-BO" dirty="0"/>
        </a:p>
      </dgm:t>
    </dgm:pt>
    <dgm:pt modelId="{87E2A880-1D7B-44C5-BB38-7544407BC189}" type="parTrans" cxnId="{DD28329E-1E0F-49E7-A1A5-6C28AA672A7C}">
      <dgm:prSet/>
      <dgm:spPr/>
      <dgm:t>
        <a:bodyPr/>
        <a:lstStyle/>
        <a:p>
          <a:endParaRPr lang="es-BO"/>
        </a:p>
      </dgm:t>
    </dgm:pt>
    <dgm:pt modelId="{42930067-C333-435B-B5FF-0080AA579EBB}" type="sibTrans" cxnId="{DD28329E-1E0F-49E7-A1A5-6C28AA672A7C}">
      <dgm:prSet/>
      <dgm:spPr/>
      <dgm:t>
        <a:bodyPr/>
        <a:lstStyle/>
        <a:p>
          <a:endParaRPr lang="es-BO"/>
        </a:p>
      </dgm:t>
    </dgm:pt>
    <dgm:pt modelId="{1A108D33-FDD5-4E4C-9372-7B1764C52479}">
      <dgm:prSet/>
      <dgm:spPr/>
      <dgm:t>
        <a:bodyPr/>
        <a:lstStyle/>
        <a:p>
          <a:r>
            <a:rPr lang="es-BO" dirty="0" smtClean="0"/>
            <a:t>Realizar pruebas del modulo</a:t>
          </a:r>
          <a:endParaRPr lang="es-BO" dirty="0"/>
        </a:p>
      </dgm:t>
    </dgm:pt>
    <dgm:pt modelId="{128BEEF2-8013-40C7-BCF9-8AE0C867B0AC}" type="parTrans" cxnId="{42BB38D8-2C96-4720-92DE-D9487DFB6D46}">
      <dgm:prSet/>
      <dgm:spPr/>
      <dgm:t>
        <a:bodyPr/>
        <a:lstStyle/>
        <a:p>
          <a:endParaRPr lang="es-BO"/>
        </a:p>
      </dgm:t>
    </dgm:pt>
    <dgm:pt modelId="{A44D9F01-4736-4A4D-A149-E9C9565E9EC9}" type="sibTrans" cxnId="{42BB38D8-2C96-4720-92DE-D9487DFB6D46}">
      <dgm:prSet/>
      <dgm:spPr/>
      <dgm:t>
        <a:bodyPr/>
        <a:lstStyle/>
        <a:p>
          <a:endParaRPr lang="es-BO"/>
        </a:p>
      </dgm:t>
    </dgm:pt>
    <dgm:pt modelId="{42D6D64C-34B2-4F94-A43B-3674F502E74B}">
      <dgm:prSet phldrT="[Texto]"/>
      <dgm:spPr/>
      <dgm:t>
        <a:bodyPr/>
        <a:lstStyle/>
        <a:p>
          <a:r>
            <a:rPr lang="es-BO" dirty="0" smtClean="0"/>
            <a:t> Elaborar los diagramas de casos de uso, de colaboración y de clases.</a:t>
          </a:r>
          <a:endParaRPr lang="es-BO" dirty="0"/>
        </a:p>
      </dgm:t>
    </dgm:pt>
    <dgm:pt modelId="{2742F5CC-9941-47AB-80CE-94574CE2BED5}" type="parTrans" cxnId="{7038AA88-8924-41CD-8A93-A3750F9DFD0D}">
      <dgm:prSet/>
      <dgm:spPr/>
    </dgm:pt>
    <dgm:pt modelId="{E9FFA1F3-4726-4F03-AD56-24FF8CEBD78A}" type="sibTrans" cxnId="{7038AA88-8924-41CD-8A93-A3750F9DFD0D}">
      <dgm:prSet/>
      <dgm:spPr/>
    </dgm:pt>
    <dgm:pt modelId="{2179B637-70C2-4377-8EF8-E6643B19B706}">
      <dgm:prSet/>
      <dgm:spPr/>
      <dgm:t>
        <a:bodyPr/>
        <a:lstStyle/>
        <a:p>
          <a:r>
            <a:rPr lang="es-BO" dirty="0" smtClean="0"/>
            <a:t>Realizar análisis de requerimientos para el módulo de movimientos de inventarios</a:t>
          </a:r>
          <a:endParaRPr lang="es-BO" dirty="0"/>
        </a:p>
      </dgm:t>
    </dgm:pt>
    <dgm:pt modelId="{4DDB0BE4-EED9-43D3-888A-1ECB50EEB97D}" type="parTrans" cxnId="{A835ACAB-F811-4B01-BA85-950953691BEC}">
      <dgm:prSet/>
      <dgm:spPr/>
      <dgm:t>
        <a:bodyPr/>
        <a:lstStyle/>
        <a:p>
          <a:endParaRPr lang="es-BO"/>
        </a:p>
      </dgm:t>
    </dgm:pt>
    <dgm:pt modelId="{14EC8DE5-2851-477B-A33E-5655749B37B4}" type="sibTrans" cxnId="{A835ACAB-F811-4B01-BA85-950953691BEC}">
      <dgm:prSet/>
      <dgm:spPr/>
      <dgm:t>
        <a:bodyPr/>
        <a:lstStyle/>
        <a:p>
          <a:endParaRPr lang="es-BO"/>
        </a:p>
      </dgm:t>
    </dgm:pt>
    <dgm:pt modelId="{7E11A41F-3299-4C17-8ED4-A8B74F0C2EDC}">
      <dgm:prSet/>
      <dgm:spPr/>
      <dgm:t>
        <a:bodyPr/>
        <a:lstStyle/>
        <a:p>
          <a:r>
            <a:rPr lang="es-BO" dirty="0" smtClean="0"/>
            <a:t>Elaborar los diagramas de casos de uso, de colaboración y de clases.</a:t>
          </a:r>
          <a:endParaRPr lang="es-BO" dirty="0"/>
        </a:p>
      </dgm:t>
    </dgm:pt>
    <dgm:pt modelId="{1A0AC01B-4142-4932-AF19-F22C4F50276D}" type="parTrans" cxnId="{52D8C4CF-DB17-4410-8ACC-F5B9692C67EE}">
      <dgm:prSet/>
      <dgm:spPr/>
      <dgm:t>
        <a:bodyPr/>
        <a:lstStyle/>
        <a:p>
          <a:endParaRPr lang="es-BO"/>
        </a:p>
      </dgm:t>
    </dgm:pt>
    <dgm:pt modelId="{193AC874-189F-4C91-84C3-0D52B39FA474}" type="sibTrans" cxnId="{52D8C4CF-DB17-4410-8ACC-F5B9692C67EE}">
      <dgm:prSet/>
      <dgm:spPr/>
      <dgm:t>
        <a:bodyPr/>
        <a:lstStyle/>
        <a:p>
          <a:endParaRPr lang="es-BO"/>
        </a:p>
      </dgm:t>
    </dgm:pt>
    <dgm:pt modelId="{B6B138C3-98B9-4375-A678-6EEACB2D08BB}">
      <dgm:prSet/>
      <dgm:spPr/>
      <dgm:t>
        <a:bodyPr/>
        <a:lstStyle/>
        <a:p>
          <a:r>
            <a:rPr lang="es-BO" dirty="0" smtClean="0"/>
            <a:t>Codificar módulo de movimientos de inventarios</a:t>
          </a:r>
          <a:endParaRPr lang="es-BO" dirty="0"/>
        </a:p>
      </dgm:t>
    </dgm:pt>
    <dgm:pt modelId="{FB5DBF02-0D6C-49C0-8F10-D8E3DCC234DC}" type="parTrans" cxnId="{069B1E8E-BC5B-4682-9C40-EFB01D755879}">
      <dgm:prSet/>
      <dgm:spPr/>
      <dgm:t>
        <a:bodyPr/>
        <a:lstStyle/>
        <a:p>
          <a:endParaRPr lang="es-BO"/>
        </a:p>
      </dgm:t>
    </dgm:pt>
    <dgm:pt modelId="{64995DA4-0041-4529-886D-1D4F3081CB10}" type="sibTrans" cxnId="{069B1E8E-BC5B-4682-9C40-EFB01D755879}">
      <dgm:prSet/>
      <dgm:spPr/>
      <dgm:t>
        <a:bodyPr/>
        <a:lstStyle/>
        <a:p>
          <a:endParaRPr lang="es-BO"/>
        </a:p>
      </dgm:t>
    </dgm:pt>
    <dgm:pt modelId="{2026E8E3-9141-4E6B-9CA6-EF9A41413FD4}" type="pres">
      <dgm:prSet presAssocID="{23F44941-BF4C-4187-A51E-B530B37374D2}" presName="Name0" presStyleCnt="0">
        <dgm:presLayoutVars>
          <dgm:dir/>
          <dgm:animLvl val="lvl"/>
          <dgm:resizeHandles val="exact"/>
        </dgm:presLayoutVars>
      </dgm:prSet>
      <dgm:spPr/>
    </dgm:pt>
    <dgm:pt modelId="{1B98FC12-709F-40E6-8553-C2DD3131DF4A}" type="pres">
      <dgm:prSet presAssocID="{352AC3E6-0E16-4C96-9212-2E7E84C4A1F2}" presName="linNode" presStyleCnt="0"/>
      <dgm:spPr/>
    </dgm:pt>
    <dgm:pt modelId="{90C50D7E-73D6-4EF8-97D4-023878F3ABBB}" type="pres">
      <dgm:prSet presAssocID="{352AC3E6-0E16-4C96-9212-2E7E84C4A1F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8335C92C-EA05-4A12-8BD4-82051E65835F}" type="pres">
      <dgm:prSet presAssocID="{352AC3E6-0E16-4C96-9212-2E7E84C4A1F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E49B1881-FEFE-4A4A-A39C-83B7A762DA28}" type="pres">
      <dgm:prSet presAssocID="{1202A5E6-2170-4127-B0DD-A1EC7EB78DAA}" presName="sp" presStyleCnt="0"/>
      <dgm:spPr/>
    </dgm:pt>
    <dgm:pt modelId="{149E26F6-9E0B-4422-9FF5-968E8BBB0A5F}" type="pres">
      <dgm:prSet presAssocID="{1C952DB8-A1B0-45C2-A5C0-07FD0BE86BBF}" presName="linNode" presStyleCnt="0"/>
      <dgm:spPr/>
    </dgm:pt>
    <dgm:pt modelId="{925D1296-E201-46B9-9DF5-95A6DD72E6D0}" type="pres">
      <dgm:prSet presAssocID="{1C952DB8-A1B0-45C2-A5C0-07FD0BE86BBF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EF37E8A6-C2B3-4719-825C-90DAF790A68F}" type="pres">
      <dgm:prSet presAssocID="{1C952DB8-A1B0-45C2-A5C0-07FD0BE86BBF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</dgm:ptLst>
  <dgm:cxnLst>
    <dgm:cxn modelId="{D9AC2533-6066-4712-9547-C859368CF829}" srcId="{1C952DB8-A1B0-45C2-A5C0-07FD0BE86BBF}" destId="{761BD516-DFEB-41A2-967A-7F0D790C8CD9}" srcOrd="0" destOrd="0" parTransId="{519ADE9A-16E7-40AE-A9C5-0E5AFED0FA29}" sibTransId="{057E08F6-E2E2-432A-82C2-9F5D2D5F190A}"/>
    <dgm:cxn modelId="{52E1B5A9-EB08-43C8-8FD2-4A0986DA5373}" type="presOf" srcId="{761BD516-DFEB-41A2-967A-7F0D790C8CD9}" destId="{EF37E8A6-C2B3-4719-825C-90DAF790A68F}" srcOrd="0" destOrd="0" presId="urn:microsoft.com/office/officeart/2005/8/layout/vList5"/>
    <dgm:cxn modelId="{444CF78C-67D4-4FCD-8BB7-56AC8BADA01D}" type="presOf" srcId="{DD51B60F-7A1B-43E8-A6F7-BDD430CE2DC7}" destId="{8335C92C-EA05-4A12-8BD4-82051E65835F}" srcOrd="0" destOrd="0" presId="urn:microsoft.com/office/officeart/2005/8/layout/vList5"/>
    <dgm:cxn modelId="{069B1E8E-BC5B-4682-9C40-EFB01D755879}" srcId="{1C952DB8-A1B0-45C2-A5C0-07FD0BE86BBF}" destId="{B6B138C3-98B9-4375-A678-6EEACB2D08BB}" srcOrd="3" destOrd="0" parTransId="{FB5DBF02-0D6C-49C0-8F10-D8E3DCC234DC}" sibTransId="{64995DA4-0041-4529-886D-1D4F3081CB10}"/>
    <dgm:cxn modelId="{30F4884D-B52C-4BD3-BFEB-D8E74D8777E1}" type="presOf" srcId="{352AC3E6-0E16-4C96-9212-2E7E84C4A1F2}" destId="{90C50D7E-73D6-4EF8-97D4-023878F3ABBB}" srcOrd="0" destOrd="0" presId="urn:microsoft.com/office/officeart/2005/8/layout/vList5"/>
    <dgm:cxn modelId="{17FE8AE5-6465-4A72-877D-864DBAE8BA78}" type="presOf" srcId="{729C12BF-D2FC-40DF-8AEB-0B0DE1C89772}" destId="{8335C92C-EA05-4A12-8BD4-82051E65835F}" srcOrd="0" destOrd="2" presId="urn:microsoft.com/office/officeart/2005/8/layout/vList5"/>
    <dgm:cxn modelId="{7D4727CC-4FF0-48ED-BD45-84AE73089206}" srcId="{23F44941-BF4C-4187-A51E-B530B37374D2}" destId="{352AC3E6-0E16-4C96-9212-2E7E84C4A1F2}" srcOrd="0" destOrd="0" parTransId="{D9739E49-C471-4ABF-80B5-26AA0785E2CF}" sibTransId="{1202A5E6-2170-4127-B0DD-A1EC7EB78DAA}"/>
    <dgm:cxn modelId="{CE10096E-5684-4575-AC46-FE771EDB14C2}" type="presOf" srcId="{23F44941-BF4C-4187-A51E-B530B37374D2}" destId="{2026E8E3-9141-4E6B-9CA6-EF9A41413FD4}" srcOrd="0" destOrd="0" presId="urn:microsoft.com/office/officeart/2005/8/layout/vList5"/>
    <dgm:cxn modelId="{A6AC5913-B730-4BE0-B45C-27C10D10B9B0}" type="presOf" srcId="{1A108D33-FDD5-4E4C-9372-7B1764C52479}" destId="{8335C92C-EA05-4A12-8BD4-82051E65835F}" srcOrd="0" destOrd="3" presId="urn:microsoft.com/office/officeart/2005/8/layout/vList5"/>
    <dgm:cxn modelId="{EB11E330-E844-4E74-AF72-B602E8084290}" type="presOf" srcId="{7E11A41F-3299-4C17-8ED4-A8B74F0C2EDC}" destId="{EF37E8A6-C2B3-4719-825C-90DAF790A68F}" srcOrd="0" destOrd="2" presId="urn:microsoft.com/office/officeart/2005/8/layout/vList5"/>
    <dgm:cxn modelId="{D5D10071-BF61-4539-A267-5B8D51D25C00}" srcId="{352AC3E6-0E16-4C96-9212-2E7E84C4A1F2}" destId="{DD51B60F-7A1B-43E8-A6F7-BDD430CE2DC7}" srcOrd="0" destOrd="0" parTransId="{320B791E-554B-4629-84CB-3E6FDE4DE2C0}" sibTransId="{B3D101FA-64F2-4D16-9B42-5BDE03A8D3A9}"/>
    <dgm:cxn modelId="{42BB38D8-2C96-4720-92DE-D9487DFB6D46}" srcId="{352AC3E6-0E16-4C96-9212-2E7E84C4A1F2}" destId="{1A108D33-FDD5-4E4C-9372-7B1764C52479}" srcOrd="3" destOrd="0" parTransId="{128BEEF2-8013-40C7-BCF9-8AE0C867B0AC}" sibTransId="{A44D9F01-4736-4A4D-A149-E9C9565E9EC9}"/>
    <dgm:cxn modelId="{52D8C4CF-DB17-4410-8ACC-F5B9692C67EE}" srcId="{1C952DB8-A1B0-45C2-A5C0-07FD0BE86BBF}" destId="{7E11A41F-3299-4C17-8ED4-A8B74F0C2EDC}" srcOrd="2" destOrd="0" parTransId="{1A0AC01B-4142-4932-AF19-F22C4F50276D}" sibTransId="{193AC874-189F-4C91-84C3-0D52B39FA474}"/>
    <dgm:cxn modelId="{7038AA88-8924-41CD-8A93-A3750F9DFD0D}" srcId="{352AC3E6-0E16-4C96-9212-2E7E84C4A1F2}" destId="{42D6D64C-34B2-4F94-A43B-3674F502E74B}" srcOrd="1" destOrd="0" parTransId="{2742F5CC-9941-47AB-80CE-94574CE2BED5}" sibTransId="{E9FFA1F3-4726-4F03-AD56-24FF8CEBD78A}"/>
    <dgm:cxn modelId="{89A20F21-56E1-4A99-8A2F-B7FBA6C82ADA}" type="presOf" srcId="{1C952DB8-A1B0-45C2-A5C0-07FD0BE86BBF}" destId="{925D1296-E201-46B9-9DF5-95A6DD72E6D0}" srcOrd="0" destOrd="0" presId="urn:microsoft.com/office/officeart/2005/8/layout/vList5"/>
    <dgm:cxn modelId="{A835ACAB-F811-4B01-BA85-950953691BEC}" srcId="{1C952DB8-A1B0-45C2-A5C0-07FD0BE86BBF}" destId="{2179B637-70C2-4377-8EF8-E6643B19B706}" srcOrd="1" destOrd="0" parTransId="{4DDB0BE4-EED9-43D3-888A-1ECB50EEB97D}" sibTransId="{14EC8DE5-2851-477B-A33E-5655749B37B4}"/>
    <dgm:cxn modelId="{E8390827-F86D-4077-87D5-430894B987A7}" type="presOf" srcId="{42D6D64C-34B2-4F94-A43B-3674F502E74B}" destId="{8335C92C-EA05-4A12-8BD4-82051E65835F}" srcOrd="0" destOrd="1" presId="urn:microsoft.com/office/officeart/2005/8/layout/vList5"/>
    <dgm:cxn modelId="{2F3A24F6-4620-46F5-A5A6-F6AF447BA3B4}" srcId="{23F44941-BF4C-4187-A51E-B530B37374D2}" destId="{1C952DB8-A1B0-45C2-A5C0-07FD0BE86BBF}" srcOrd="1" destOrd="0" parTransId="{8F769E84-5D9B-4A57-A91F-15D3E74895F1}" sibTransId="{625B5D26-138E-403B-A3A1-1B4F78BD6A2E}"/>
    <dgm:cxn modelId="{7A898F6A-BB05-4737-87F7-27A416B7E4AD}" type="presOf" srcId="{B6B138C3-98B9-4375-A678-6EEACB2D08BB}" destId="{EF37E8A6-C2B3-4719-825C-90DAF790A68F}" srcOrd="0" destOrd="3" presId="urn:microsoft.com/office/officeart/2005/8/layout/vList5"/>
    <dgm:cxn modelId="{49079E5F-C8D7-464B-95D2-00D9D8573006}" type="presOf" srcId="{2179B637-70C2-4377-8EF8-E6643B19B706}" destId="{EF37E8A6-C2B3-4719-825C-90DAF790A68F}" srcOrd="0" destOrd="1" presId="urn:microsoft.com/office/officeart/2005/8/layout/vList5"/>
    <dgm:cxn modelId="{DD28329E-1E0F-49E7-A1A5-6C28AA672A7C}" srcId="{352AC3E6-0E16-4C96-9212-2E7E84C4A1F2}" destId="{729C12BF-D2FC-40DF-8AEB-0B0DE1C89772}" srcOrd="2" destOrd="0" parTransId="{87E2A880-1D7B-44C5-BB38-7544407BC189}" sibTransId="{42930067-C333-435B-B5FF-0080AA579EBB}"/>
    <dgm:cxn modelId="{7BE9671F-AE7A-47A1-AFE5-B228B502A4CE}" type="presParOf" srcId="{2026E8E3-9141-4E6B-9CA6-EF9A41413FD4}" destId="{1B98FC12-709F-40E6-8553-C2DD3131DF4A}" srcOrd="0" destOrd="0" presId="urn:microsoft.com/office/officeart/2005/8/layout/vList5"/>
    <dgm:cxn modelId="{04910E49-F085-448B-AFF6-8542A5EE6605}" type="presParOf" srcId="{1B98FC12-709F-40E6-8553-C2DD3131DF4A}" destId="{90C50D7E-73D6-4EF8-97D4-023878F3ABBB}" srcOrd="0" destOrd="0" presId="urn:microsoft.com/office/officeart/2005/8/layout/vList5"/>
    <dgm:cxn modelId="{1681D6A1-8E8A-4E2B-963B-7F935471C6F9}" type="presParOf" srcId="{1B98FC12-709F-40E6-8553-C2DD3131DF4A}" destId="{8335C92C-EA05-4A12-8BD4-82051E65835F}" srcOrd="1" destOrd="0" presId="urn:microsoft.com/office/officeart/2005/8/layout/vList5"/>
    <dgm:cxn modelId="{01DC07F4-D104-4F58-A157-CB9B2B09E3CF}" type="presParOf" srcId="{2026E8E3-9141-4E6B-9CA6-EF9A41413FD4}" destId="{E49B1881-FEFE-4A4A-A39C-83B7A762DA28}" srcOrd="1" destOrd="0" presId="urn:microsoft.com/office/officeart/2005/8/layout/vList5"/>
    <dgm:cxn modelId="{BAED9C5E-42C5-4153-B41A-4C6D30DC2627}" type="presParOf" srcId="{2026E8E3-9141-4E6B-9CA6-EF9A41413FD4}" destId="{149E26F6-9E0B-4422-9FF5-968E8BBB0A5F}" srcOrd="2" destOrd="0" presId="urn:microsoft.com/office/officeart/2005/8/layout/vList5"/>
    <dgm:cxn modelId="{DCDB41D8-C45A-438A-8C1F-080F537E8A12}" type="presParOf" srcId="{149E26F6-9E0B-4422-9FF5-968E8BBB0A5F}" destId="{925D1296-E201-46B9-9DF5-95A6DD72E6D0}" srcOrd="0" destOrd="0" presId="urn:microsoft.com/office/officeart/2005/8/layout/vList5"/>
    <dgm:cxn modelId="{7D5DF2AA-763F-452B-B79E-05F8A71888A2}" type="presParOf" srcId="{149E26F6-9E0B-4422-9FF5-968E8BBB0A5F}" destId="{EF37E8A6-C2B3-4719-825C-90DAF790A68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CF3C80-DC0D-4763-9471-8C4ECE94572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BO"/>
        </a:p>
      </dgm:t>
    </dgm:pt>
    <dgm:pt modelId="{BED041D9-3743-4EDA-A1FF-8EC0B4800D7B}">
      <dgm:prSet phldrT="[Texto]"/>
      <dgm:spPr/>
      <dgm:t>
        <a:bodyPr/>
        <a:lstStyle/>
        <a:p>
          <a:r>
            <a:rPr lang="es-BO" dirty="0" smtClean="0"/>
            <a:t>Diseñar e implementar el modulo Colaborativo del sistema para generar el seguimiento de la información que fluye de un personal a otro.</a:t>
          </a:r>
          <a:endParaRPr lang="es-BO" dirty="0"/>
        </a:p>
      </dgm:t>
    </dgm:pt>
    <dgm:pt modelId="{2CBF660D-0A03-427E-9E2D-E479C59E1205}" type="parTrans" cxnId="{54D88BD9-F121-483E-8EF2-EABA9A2B45B0}">
      <dgm:prSet/>
      <dgm:spPr/>
      <dgm:t>
        <a:bodyPr/>
        <a:lstStyle/>
        <a:p>
          <a:endParaRPr lang="es-BO"/>
        </a:p>
      </dgm:t>
    </dgm:pt>
    <dgm:pt modelId="{BDF95091-765C-4F97-96DC-285778A115ED}" type="sibTrans" cxnId="{54D88BD9-F121-483E-8EF2-EABA9A2B45B0}">
      <dgm:prSet/>
      <dgm:spPr/>
      <dgm:t>
        <a:bodyPr/>
        <a:lstStyle/>
        <a:p>
          <a:endParaRPr lang="es-BO"/>
        </a:p>
      </dgm:t>
    </dgm:pt>
    <dgm:pt modelId="{F13EBA4E-57D7-4A6F-A938-CE3BCB206CCA}">
      <dgm:prSet phldrT="[Texto]"/>
      <dgm:spPr/>
      <dgm:t>
        <a:bodyPr/>
        <a:lstStyle/>
        <a:p>
          <a:r>
            <a:rPr lang="es-BO" dirty="0" smtClean="0"/>
            <a:t>Elaborar los diagramas de casos de uso, de colaboración y de clases</a:t>
          </a:r>
          <a:endParaRPr lang="es-BO" dirty="0"/>
        </a:p>
      </dgm:t>
    </dgm:pt>
    <dgm:pt modelId="{A1131F87-5B54-403F-AF41-D9E3C58E2CC9}" type="parTrans" cxnId="{5E55CE97-E624-42D6-8030-B701FD401D7E}">
      <dgm:prSet/>
      <dgm:spPr/>
      <dgm:t>
        <a:bodyPr/>
        <a:lstStyle/>
        <a:p>
          <a:endParaRPr lang="es-BO"/>
        </a:p>
      </dgm:t>
    </dgm:pt>
    <dgm:pt modelId="{89A2C8A3-DC4A-4F7C-91E9-CDD4D66013AD}" type="sibTrans" cxnId="{5E55CE97-E624-42D6-8030-B701FD401D7E}">
      <dgm:prSet/>
      <dgm:spPr/>
      <dgm:t>
        <a:bodyPr/>
        <a:lstStyle/>
        <a:p>
          <a:endParaRPr lang="es-BO"/>
        </a:p>
      </dgm:t>
    </dgm:pt>
    <dgm:pt modelId="{BEEBB879-3AE9-4851-A026-90AE42AA6A9E}">
      <dgm:prSet phldrT="[Texto]"/>
      <dgm:spPr/>
      <dgm:t>
        <a:bodyPr/>
        <a:lstStyle/>
        <a:p>
          <a:r>
            <a:rPr lang="es-BO" dirty="0" smtClean="0"/>
            <a:t>Realizar pruebas al sistema final.</a:t>
          </a:r>
          <a:endParaRPr lang="es-BO" dirty="0"/>
        </a:p>
      </dgm:t>
    </dgm:pt>
    <dgm:pt modelId="{1D8A44B4-B08B-4AF0-85CB-1FA8FD6C5C28}" type="parTrans" cxnId="{26BE9DFA-2A73-4F73-BC19-CC0112E2E7AF}">
      <dgm:prSet/>
      <dgm:spPr/>
      <dgm:t>
        <a:bodyPr/>
        <a:lstStyle/>
        <a:p>
          <a:endParaRPr lang="es-BO"/>
        </a:p>
      </dgm:t>
    </dgm:pt>
    <dgm:pt modelId="{9FB8D2AB-2E7B-4C7B-8D80-E8FAA7E2E0E8}" type="sibTrans" cxnId="{26BE9DFA-2A73-4F73-BC19-CC0112E2E7AF}">
      <dgm:prSet/>
      <dgm:spPr/>
      <dgm:t>
        <a:bodyPr/>
        <a:lstStyle/>
        <a:p>
          <a:endParaRPr lang="es-BO"/>
        </a:p>
      </dgm:t>
    </dgm:pt>
    <dgm:pt modelId="{EF58F94A-72CF-42AA-8387-FEC4A9EE4747}">
      <dgm:prSet phldrT="[Texto]"/>
      <dgm:spPr/>
      <dgm:t>
        <a:bodyPr/>
        <a:lstStyle/>
        <a:p>
          <a:r>
            <a:rPr lang="es-BO" dirty="0" smtClean="0"/>
            <a:t>Elaborar escenarios de prueba</a:t>
          </a:r>
          <a:endParaRPr lang="es-BO" dirty="0"/>
        </a:p>
      </dgm:t>
    </dgm:pt>
    <dgm:pt modelId="{F481D87F-03D6-4915-9016-882AF3F5A69D}" type="parTrans" cxnId="{7E39439B-E97A-453C-A091-CD56133ECDEA}">
      <dgm:prSet/>
      <dgm:spPr/>
      <dgm:t>
        <a:bodyPr/>
        <a:lstStyle/>
        <a:p>
          <a:endParaRPr lang="es-BO"/>
        </a:p>
      </dgm:t>
    </dgm:pt>
    <dgm:pt modelId="{86ED77DC-4A79-4D60-BDDC-884583195D3A}" type="sibTrans" cxnId="{7E39439B-E97A-453C-A091-CD56133ECDEA}">
      <dgm:prSet/>
      <dgm:spPr/>
      <dgm:t>
        <a:bodyPr/>
        <a:lstStyle/>
        <a:p>
          <a:endParaRPr lang="es-BO"/>
        </a:p>
      </dgm:t>
    </dgm:pt>
    <dgm:pt modelId="{D5C84D25-AEC6-4731-B8AF-A9D876821C14}">
      <dgm:prSet/>
      <dgm:spPr/>
      <dgm:t>
        <a:bodyPr/>
        <a:lstStyle/>
        <a:p>
          <a:r>
            <a:rPr lang="es-BO" dirty="0" smtClean="0"/>
            <a:t>Aplicar las pruebas seleccionadas</a:t>
          </a:r>
          <a:endParaRPr lang="es-BO" dirty="0"/>
        </a:p>
      </dgm:t>
    </dgm:pt>
    <dgm:pt modelId="{B762F10B-86D1-4D0C-91E2-5D1CFCAD0F3B}" type="parTrans" cxnId="{1FF92651-12BD-40D0-99E6-2716FB9599E5}">
      <dgm:prSet/>
      <dgm:spPr/>
      <dgm:t>
        <a:bodyPr/>
        <a:lstStyle/>
        <a:p>
          <a:endParaRPr lang="es-BO"/>
        </a:p>
      </dgm:t>
    </dgm:pt>
    <dgm:pt modelId="{544E8CF0-60CD-499D-9043-969C657D26BE}" type="sibTrans" cxnId="{1FF92651-12BD-40D0-99E6-2716FB9599E5}">
      <dgm:prSet/>
      <dgm:spPr/>
      <dgm:t>
        <a:bodyPr/>
        <a:lstStyle/>
        <a:p>
          <a:endParaRPr lang="es-BO"/>
        </a:p>
      </dgm:t>
    </dgm:pt>
    <dgm:pt modelId="{16FF19AE-C726-49BB-8939-6E2DE288B68D}">
      <dgm:prSet/>
      <dgm:spPr/>
      <dgm:t>
        <a:bodyPr/>
        <a:lstStyle/>
        <a:p>
          <a:r>
            <a:rPr lang="es-BO" dirty="0" smtClean="0"/>
            <a:t>Acceder a la base de datos del sistema.</a:t>
          </a:r>
          <a:endParaRPr lang="es-BO" dirty="0"/>
        </a:p>
      </dgm:t>
    </dgm:pt>
    <dgm:pt modelId="{66DB5B4E-A82B-4C23-890D-7E2D674C8147}" type="parTrans" cxnId="{C497AB87-C3D5-4F55-AA7C-19590EBC754F}">
      <dgm:prSet/>
      <dgm:spPr/>
      <dgm:t>
        <a:bodyPr/>
        <a:lstStyle/>
        <a:p>
          <a:endParaRPr lang="es-BO"/>
        </a:p>
      </dgm:t>
    </dgm:pt>
    <dgm:pt modelId="{08592355-EF1A-40FC-B61C-7A7005B272EC}" type="sibTrans" cxnId="{C497AB87-C3D5-4F55-AA7C-19590EBC754F}">
      <dgm:prSet/>
      <dgm:spPr/>
      <dgm:t>
        <a:bodyPr/>
        <a:lstStyle/>
        <a:p>
          <a:endParaRPr lang="es-BO"/>
        </a:p>
      </dgm:t>
    </dgm:pt>
    <dgm:pt modelId="{07F7F0F7-4896-4131-B121-FA4CEE79C5B0}">
      <dgm:prSet/>
      <dgm:spPr/>
      <dgm:t>
        <a:bodyPr/>
        <a:lstStyle/>
        <a:p>
          <a:r>
            <a:rPr lang="es-BO" dirty="0" smtClean="0"/>
            <a:t>Realizar análisis de requerimientos para el módulo colaborativo del sistema</a:t>
          </a:r>
          <a:endParaRPr lang="es-BO" dirty="0"/>
        </a:p>
      </dgm:t>
    </dgm:pt>
    <dgm:pt modelId="{8ABEFFDB-1D7A-49FB-A10E-893558B82F47}" type="parTrans" cxnId="{76EE6C92-1C0D-45BF-A18B-7D30B867959F}">
      <dgm:prSet/>
      <dgm:spPr/>
      <dgm:t>
        <a:bodyPr/>
        <a:lstStyle/>
        <a:p>
          <a:endParaRPr lang="es-BO"/>
        </a:p>
      </dgm:t>
    </dgm:pt>
    <dgm:pt modelId="{31C0CDF6-1619-49E5-9A5E-9F3FD7C7FF2B}" type="sibTrans" cxnId="{76EE6C92-1C0D-45BF-A18B-7D30B867959F}">
      <dgm:prSet/>
      <dgm:spPr/>
      <dgm:t>
        <a:bodyPr/>
        <a:lstStyle/>
        <a:p>
          <a:endParaRPr lang="es-BO"/>
        </a:p>
      </dgm:t>
    </dgm:pt>
    <dgm:pt modelId="{48A05D7C-F282-45E1-B670-3D5B48CA2514}">
      <dgm:prSet/>
      <dgm:spPr/>
      <dgm:t>
        <a:bodyPr/>
        <a:lstStyle/>
        <a:p>
          <a:r>
            <a:rPr lang="es-BO" dirty="0" smtClean="0"/>
            <a:t>Codificar módulo de seguimiento</a:t>
          </a:r>
          <a:endParaRPr lang="es-BO" dirty="0"/>
        </a:p>
      </dgm:t>
    </dgm:pt>
    <dgm:pt modelId="{10607AA9-B5ED-46F1-95D6-00B5476A5B5E}" type="parTrans" cxnId="{DE814B6A-6805-4FF7-99C9-9F9E8A043FBF}">
      <dgm:prSet/>
      <dgm:spPr/>
    </dgm:pt>
    <dgm:pt modelId="{DC12FB18-B123-4CAC-B508-73B54102E66F}" type="sibTrans" cxnId="{DE814B6A-6805-4FF7-99C9-9F9E8A043FBF}">
      <dgm:prSet/>
      <dgm:spPr/>
    </dgm:pt>
    <dgm:pt modelId="{F5EF4B4F-7766-47C6-81B5-1BC2FE508BCD}" type="pres">
      <dgm:prSet presAssocID="{29CF3C80-DC0D-4763-9471-8C4ECE945720}" presName="Name0" presStyleCnt="0">
        <dgm:presLayoutVars>
          <dgm:dir/>
          <dgm:animLvl val="lvl"/>
          <dgm:resizeHandles val="exact"/>
        </dgm:presLayoutVars>
      </dgm:prSet>
      <dgm:spPr/>
    </dgm:pt>
    <dgm:pt modelId="{1A676FB5-AF60-48F6-AED8-823920CC7781}" type="pres">
      <dgm:prSet presAssocID="{BED041D9-3743-4EDA-A1FF-8EC0B4800D7B}" presName="linNode" presStyleCnt="0"/>
      <dgm:spPr/>
    </dgm:pt>
    <dgm:pt modelId="{013CFEBE-3DBA-4966-8BAA-33DDB313A08E}" type="pres">
      <dgm:prSet presAssocID="{BED041D9-3743-4EDA-A1FF-8EC0B4800D7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44E586B5-C5B2-4629-8677-8B9712A3E435}" type="pres">
      <dgm:prSet presAssocID="{BED041D9-3743-4EDA-A1FF-8EC0B4800D7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050AC911-6FA3-47C9-BA46-E8FFD3CF4C5F}" type="pres">
      <dgm:prSet presAssocID="{BDF95091-765C-4F97-96DC-285778A115ED}" presName="sp" presStyleCnt="0"/>
      <dgm:spPr/>
    </dgm:pt>
    <dgm:pt modelId="{ECC8C3D4-1DCC-42DC-A18D-A68289B671BB}" type="pres">
      <dgm:prSet presAssocID="{BEEBB879-3AE9-4851-A026-90AE42AA6A9E}" presName="linNode" presStyleCnt="0"/>
      <dgm:spPr/>
    </dgm:pt>
    <dgm:pt modelId="{946E8DFF-2C0D-4ED4-BE82-F177173B6745}" type="pres">
      <dgm:prSet presAssocID="{BEEBB879-3AE9-4851-A026-90AE42AA6A9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3A2D9430-1398-47C3-A41E-0355E4463B7A}" type="pres">
      <dgm:prSet presAssocID="{BEEBB879-3AE9-4851-A026-90AE42AA6A9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</dgm:ptLst>
  <dgm:cxnLst>
    <dgm:cxn modelId="{350D62E0-1ED8-4452-A013-1F62FA32ACEC}" type="presOf" srcId="{48A05D7C-F282-45E1-B670-3D5B48CA2514}" destId="{44E586B5-C5B2-4629-8677-8B9712A3E435}" srcOrd="0" destOrd="3" presId="urn:microsoft.com/office/officeart/2005/8/layout/vList5"/>
    <dgm:cxn modelId="{54D88BD9-F121-483E-8EF2-EABA9A2B45B0}" srcId="{29CF3C80-DC0D-4763-9471-8C4ECE945720}" destId="{BED041D9-3743-4EDA-A1FF-8EC0B4800D7B}" srcOrd="0" destOrd="0" parTransId="{2CBF660D-0A03-427E-9E2D-E479C59E1205}" sibTransId="{BDF95091-765C-4F97-96DC-285778A115ED}"/>
    <dgm:cxn modelId="{BA8384C8-F99B-4E27-91EC-07A5429FC968}" type="presOf" srcId="{F13EBA4E-57D7-4A6F-A938-CE3BCB206CCA}" destId="{44E586B5-C5B2-4629-8677-8B9712A3E435}" srcOrd="0" destOrd="0" presId="urn:microsoft.com/office/officeart/2005/8/layout/vList5"/>
    <dgm:cxn modelId="{26BE9DFA-2A73-4F73-BC19-CC0112E2E7AF}" srcId="{29CF3C80-DC0D-4763-9471-8C4ECE945720}" destId="{BEEBB879-3AE9-4851-A026-90AE42AA6A9E}" srcOrd="1" destOrd="0" parTransId="{1D8A44B4-B08B-4AF0-85CB-1FA8FD6C5C28}" sibTransId="{9FB8D2AB-2E7B-4C7B-8D80-E8FAA7E2E0E8}"/>
    <dgm:cxn modelId="{162DA144-B029-43DF-A27A-70B83B57A8BA}" type="presOf" srcId="{D5C84D25-AEC6-4731-B8AF-A9D876821C14}" destId="{3A2D9430-1398-47C3-A41E-0355E4463B7A}" srcOrd="0" destOrd="1" presId="urn:microsoft.com/office/officeart/2005/8/layout/vList5"/>
    <dgm:cxn modelId="{14A37DC4-18E0-4EF6-891E-4BEA9D5BCDCB}" type="presOf" srcId="{07F7F0F7-4896-4131-B121-FA4CEE79C5B0}" destId="{44E586B5-C5B2-4629-8677-8B9712A3E435}" srcOrd="0" destOrd="2" presId="urn:microsoft.com/office/officeart/2005/8/layout/vList5"/>
    <dgm:cxn modelId="{5E55CE97-E624-42D6-8030-B701FD401D7E}" srcId="{BED041D9-3743-4EDA-A1FF-8EC0B4800D7B}" destId="{F13EBA4E-57D7-4A6F-A938-CE3BCB206CCA}" srcOrd="0" destOrd="0" parTransId="{A1131F87-5B54-403F-AF41-D9E3C58E2CC9}" sibTransId="{89A2C8A3-DC4A-4F7C-91E9-CDD4D66013AD}"/>
    <dgm:cxn modelId="{7E39439B-E97A-453C-A091-CD56133ECDEA}" srcId="{BEEBB879-3AE9-4851-A026-90AE42AA6A9E}" destId="{EF58F94A-72CF-42AA-8387-FEC4A9EE4747}" srcOrd="0" destOrd="0" parTransId="{F481D87F-03D6-4915-9016-882AF3F5A69D}" sibTransId="{86ED77DC-4A79-4D60-BDDC-884583195D3A}"/>
    <dgm:cxn modelId="{1FF92651-12BD-40D0-99E6-2716FB9599E5}" srcId="{BEEBB879-3AE9-4851-A026-90AE42AA6A9E}" destId="{D5C84D25-AEC6-4731-B8AF-A9D876821C14}" srcOrd="1" destOrd="0" parTransId="{B762F10B-86D1-4D0C-91E2-5D1CFCAD0F3B}" sibTransId="{544E8CF0-60CD-499D-9043-969C657D26BE}"/>
    <dgm:cxn modelId="{76EE6C92-1C0D-45BF-A18B-7D30B867959F}" srcId="{BED041D9-3743-4EDA-A1FF-8EC0B4800D7B}" destId="{07F7F0F7-4896-4131-B121-FA4CEE79C5B0}" srcOrd="2" destOrd="0" parTransId="{8ABEFFDB-1D7A-49FB-A10E-893558B82F47}" sibTransId="{31C0CDF6-1619-49E5-9A5E-9F3FD7C7FF2B}"/>
    <dgm:cxn modelId="{4ED55E49-C694-48FC-AB33-EAB1E91CCC1C}" type="presOf" srcId="{BEEBB879-3AE9-4851-A026-90AE42AA6A9E}" destId="{946E8DFF-2C0D-4ED4-BE82-F177173B6745}" srcOrd="0" destOrd="0" presId="urn:microsoft.com/office/officeart/2005/8/layout/vList5"/>
    <dgm:cxn modelId="{DE814B6A-6805-4FF7-99C9-9F9E8A043FBF}" srcId="{BED041D9-3743-4EDA-A1FF-8EC0B4800D7B}" destId="{48A05D7C-F282-45E1-B670-3D5B48CA2514}" srcOrd="3" destOrd="0" parTransId="{10607AA9-B5ED-46F1-95D6-00B5476A5B5E}" sibTransId="{DC12FB18-B123-4CAC-B508-73B54102E66F}"/>
    <dgm:cxn modelId="{1FE5A173-F693-4812-9406-1489EBDC6E62}" type="presOf" srcId="{EF58F94A-72CF-42AA-8387-FEC4A9EE4747}" destId="{3A2D9430-1398-47C3-A41E-0355E4463B7A}" srcOrd="0" destOrd="0" presId="urn:microsoft.com/office/officeart/2005/8/layout/vList5"/>
    <dgm:cxn modelId="{C497AB87-C3D5-4F55-AA7C-19590EBC754F}" srcId="{BED041D9-3743-4EDA-A1FF-8EC0B4800D7B}" destId="{16FF19AE-C726-49BB-8939-6E2DE288B68D}" srcOrd="1" destOrd="0" parTransId="{66DB5B4E-A82B-4C23-890D-7E2D674C8147}" sibTransId="{08592355-EF1A-40FC-B61C-7A7005B272EC}"/>
    <dgm:cxn modelId="{E5455DBB-629E-4473-8C02-2A1AA945DAE5}" type="presOf" srcId="{BED041D9-3743-4EDA-A1FF-8EC0B4800D7B}" destId="{013CFEBE-3DBA-4966-8BAA-33DDB313A08E}" srcOrd="0" destOrd="0" presId="urn:microsoft.com/office/officeart/2005/8/layout/vList5"/>
    <dgm:cxn modelId="{5B9B49CC-4C6D-400F-AF5A-03BF68CE3226}" type="presOf" srcId="{16FF19AE-C726-49BB-8939-6E2DE288B68D}" destId="{44E586B5-C5B2-4629-8677-8B9712A3E435}" srcOrd="0" destOrd="1" presId="urn:microsoft.com/office/officeart/2005/8/layout/vList5"/>
    <dgm:cxn modelId="{B8AE1581-8D39-42A1-B2AA-AC69F232D8A1}" type="presOf" srcId="{29CF3C80-DC0D-4763-9471-8C4ECE945720}" destId="{F5EF4B4F-7766-47C6-81B5-1BC2FE508BCD}" srcOrd="0" destOrd="0" presId="urn:microsoft.com/office/officeart/2005/8/layout/vList5"/>
    <dgm:cxn modelId="{FD41BD4D-9674-4852-AA2E-BFA115421325}" type="presParOf" srcId="{F5EF4B4F-7766-47C6-81B5-1BC2FE508BCD}" destId="{1A676FB5-AF60-48F6-AED8-823920CC7781}" srcOrd="0" destOrd="0" presId="urn:microsoft.com/office/officeart/2005/8/layout/vList5"/>
    <dgm:cxn modelId="{8D983F13-A093-4FCE-8EE9-7FC80EB06013}" type="presParOf" srcId="{1A676FB5-AF60-48F6-AED8-823920CC7781}" destId="{013CFEBE-3DBA-4966-8BAA-33DDB313A08E}" srcOrd="0" destOrd="0" presId="urn:microsoft.com/office/officeart/2005/8/layout/vList5"/>
    <dgm:cxn modelId="{DAFC59DC-BADF-419E-882A-0CF5A26A6D6A}" type="presParOf" srcId="{1A676FB5-AF60-48F6-AED8-823920CC7781}" destId="{44E586B5-C5B2-4629-8677-8B9712A3E435}" srcOrd="1" destOrd="0" presId="urn:microsoft.com/office/officeart/2005/8/layout/vList5"/>
    <dgm:cxn modelId="{03D14647-1754-4485-ADF1-68153A3A2AC6}" type="presParOf" srcId="{F5EF4B4F-7766-47C6-81B5-1BC2FE508BCD}" destId="{050AC911-6FA3-47C9-BA46-E8FFD3CF4C5F}" srcOrd="1" destOrd="0" presId="urn:microsoft.com/office/officeart/2005/8/layout/vList5"/>
    <dgm:cxn modelId="{9C4B42BA-8657-48BA-AB43-F377F8C19441}" type="presParOf" srcId="{F5EF4B4F-7766-47C6-81B5-1BC2FE508BCD}" destId="{ECC8C3D4-1DCC-42DC-A18D-A68289B671BB}" srcOrd="2" destOrd="0" presId="urn:microsoft.com/office/officeart/2005/8/layout/vList5"/>
    <dgm:cxn modelId="{CCFC14E0-5697-4E4E-A5E3-6D8EBBA86B6B}" type="presParOf" srcId="{ECC8C3D4-1DCC-42DC-A18D-A68289B671BB}" destId="{946E8DFF-2C0D-4ED4-BE82-F177173B6745}" srcOrd="0" destOrd="0" presId="urn:microsoft.com/office/officeart/2005/8/layout/vList5"/>
    <dgm:cxn modelId="{C9BF68C6-A135-4223-942A-334E08A8503A}" type="presParOf" srcId="{ECC8C3D4-1DCC-42DC-A18D-A68289B671BB}" destId="{3A2D9430-1398-47C3-A41E-0355E4463B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E8F455-ED17-4358-A95F-AF26FADECB6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BO"/>
        </a:p>
      </dgm:t>
    </dgm:pt>
    <dgm:pt modelId="{9823FAA6-F69D-4EFD-B1F9-C03C70F47DEF}">
      <dgm:prSet phldrT="[Texto]"/>
      <dgm:spPr/>
      <dgm:t>
        <a:bodyPr/>
        <a:lstStyle/>
        <a:p>
          <a:r>
            <a:rPr lang="es-BO" dirty="0" smtClean="0"/>
            <a:t>Justificación Técnica</a:t>
          </a:r>
          <a:endParaRPr lang="es-BO" dirty="0"/>
        </a:p>
      </dgm:t>
    </dgm:pt>
    <dgm:pt modelId="{63F59F97-4D27-4058-9145-25EB44844717}" type="parTrans" cxnId="{6338022A-065E-4AEA-9D78-1E7D5ED44986}">
      <dgm:prSet/>
      <dgm:spPr/>
      <dgm:t>
        <a:bodyPr/>
        <a:lstStyle/>
        <a:p>
          <a:endParaRPr lang="es-BO"/>
        </a:p>
      </dgm:t>
    </dgm:pt>
    <dgm:pt modelId="{980CAF1A-CA33-47EE-AD5A-B1A314C87BE2}" type="sibTrans" cxnId="{6338022A-065E-4AEA-9D78-1E7D5ED44986}">
      <dgm:prSet/>
      <dgm:spPr/>
      <dgm:t>
        <a:bodyPr/>
        <a:lstStyle/>
        <a:p>
          <a:endParaRPr lang="es-BO"/>
        </a:p>
      </dgm:t>
    </dgm:pt>
    <dgm:pt modelId="{A86E6278-4959-4923-9062-ED88F2FE21C3}">
      <dgm:prSet phldrT="[Texto]"/>
      <dgm:spPr/>
      <dgm:t>
        <a:bodyPr/>
        <a:lstStyle/>
        <a:p>
          <a:r>
            <a:rPr lang="es-BO" dirty="0" smtClean="0"/>
            <a:t>Beneficiara a la Constructora de manera que la comunicación y el trabajo en equipo tendrán resultados mas eficientes</a:t>
          </a:r>
          <a:endParaRPr lang="es-BO" dirty="0"/>
        </a:p>
      </dgm:t>
    </dgm:pt>
    <dgm:pt modelId="{F66FABE5-DD1A-46F2-A114-8F8C003812BE}" type="parTrans" cxnId="{2ECA5FB4-D5C8-49FC-AAF5-CE2261C49251}">
      <dgm:prSet/>
      <dgm:spPr/>
      <dgm:t>
        <a:bodyPr/>
        <a:lstStyle/>
        <a:p>
          <a:endParaRPr lang="es-BO"/>
        </a:p>
      </dgm:t>
    </dgm:pt>
    <dgm:pt modelId="{02BC213D-69DB-4476-BF74-88A75AD36F02}" type="sibTrans" cxnId="{2ECA5FB4-D5C8-49FC-AAF5-CE2261C49251}">
      <dgm:prSet/>
      <dgm:spPr/>
      <dgm:t>
        <a:bodyPr/>
        <a:lstStyle/>
        <a:p>
          <a:endParaRPr lang="es-BO"/>
        </a:p>
      </dgm:t>
    </dgm:pt>
    <dgm:pt modelId="{DAC11E95-3A45-42CA-8393-2694E816CF80}">
      <dgm:prSet phldrT="[Texto]"/>
      <dgm:spPr/>
      <dgm:t>
        <a:bodyPr/>
        <a:lstStyle/>
        <a:p>
          <a:r>
            <a:rPr lang="es-BO" dirty="0" smtClean="0"/>
            <a:t>Justificación Económica</a:t>
          </a:r>
          <a:endParaRPr lang="es-BO" dirty="0"/>
        </a:p>
      </dgm:t>
    </dgm:pt>
    <dgm:pt modelId="{8AEC49F1-B34D-4ECB-BD4D-524396D439A1}" type="parTrans" cxnId="{FED6FE32-7766-4401-BBC3-C4F3CE7C2C67}">
      <dgm:prSet/>
      <dgm:spPr/>
      <dgm:t>
        <a:bodyPr/>
        <a:lstStyle/>
        <a:p>
          <a:endParaRPr lang="es-BO"/>
        </a:p>
      </dgm:t>
    </dgm:pt>
    <dgm:pt modelId="{B0356973-BC90-455A-ADB3-91A8749D9F45}" type="sibTrans" cxnId="{FED6FE32-7766-4401-BBC3-C4F3CE7C2C67}">
      <dgm:prSet/>
      <dgm:spPr/>
      <dgm:t>
        <a:bodyPr/>
        <a:lstStyle/>
        <a:p>
          <a:endParaRPr lang="es-BO"/>
        </a:p>
      </dgm:t>
    </dgm:pt>
    <dgm:pt modelId="{6D668BFA-A77D-48A6-85F2-249C7F43590B}">
      <dgm:prSet phldrT="[Texto]"/>
      <dgm:spPr/>
      <dgm:t>
        <a:bodyPr/>
        <a:lstStyle/>
        <a:p>
          <a:r>
            <a:rPr lang="es-BO" dirty="0" smtClean="0"/>
            <a:t>Beneficiara evitando el uso excesivo de papel, en paralelo la perdida de tiempo empleado en la impresión de planillas, evitara perdida de material o ítems</a:t>
          </a:r>
          <a:endParaRPr lang="es-BO" dirty="0"/>
        </a:p>
      </dgm:t>
    </dgm:pt>
    <dgm:pt modelId="{78266192-6FEC-4CA8-9B2E-D55F560689C7}" type="parTrans" cxnId="{33FC539E-B70D-4045-9E25-562E2606B834}">
      <dgm:prSet/>
      <dgm:spPr/>
      <dgm:t>
        <a:bodyPr/>
        <a:lstStyle/>
        <a:p>
          <a:endParaRPr lang="es-BO"/>
        </a:p>
      </dgm:t>
    </dgm:pt>
    <dgm:pt modelId="{AC53446A-DC8C-45DB-8719-D7AEB7527C6F}" type="sibTrans" cxnId="{33FC539E-B70D-4045-9E25-562E2606B834}">
      <dgm:prSet/>
      <dgm:spPr/>
      <dgm:t>
        <a:bodyPr/>
        <a:lstStyle/>
        <a:p>
          <a:endParaRPr lang="es-BO"/>
        </a:p>
      </dgm:t>
    </dgm:pt>
    <dgm:pt modelId="{D5D0930B-9BF0-42C2-82C6-1FA784C43161}">
      <dgm:prSet phldrT="[Texto]"/>
      <dgm:spPr/>
      <dgm:t>
        <a:bodyPr/>
        <a:lstStyle/>
        <a:p>
          <a:r>
            <a:rPr lang="es-BO" dirty="0" smtClean="0"/>
            <a:t>Justificación Operativa</a:t>
          </a:r>
          <a:endParaRPr lang="es-BO" dirty="0"/>
        </a:p>
      </dgm:t>
    </dgm:pt>
    <dgm:pt modelId="{3E87EC0E-0430-4C56-BC15-2621C2EE5870}" type="parTrans" cxnId="{7E273ACD-B9DF-4E33-9ED2-25C2D6210708}">
      <dgm:prSet/>
      <dgm:spPr/>
      <dgm:t>
        <a:bodyPr/>
        <a:lstStyle/>
        <a:p>
          <a:endParaRPr lang="es-BO"/>
        </a:p>
      </dgm:t>
    </dgm:pt>
    <dgm:pt modelId="{BC4EEB13-D6CB-4847-A8C4-F109DB59A7AF}" type="sibTrans" cxnId="{7E273ACD-B9DF-4E33-9ED2-25C2D6210708}">
      <dgm:prSet/>
      <dgm:spPr/>
      <dgm:t>
        <a:bodyPr/>
        <a:lstStyle/>
        <a:p>
          <a:endParaRPr lang="es-BO"/>
        </a:p>
      </dgm:t>
    </dgm:pt>
    <dgm:pt modelId="{9DB41FAF-3A86-49ED-A0A7-D5F73108E31C}">
      <dgm:prSet phldrT="[Texto]"/>
      <dgm:spPr/>
      <dgm:t>
        <a:bodyPr/>
        <a:lstStyle/>
        <a:p>
          <a:r>
            <a:rPr lang="es-BO" dirty="0" smtClean="0"/>
            <a:t>Beneficiara de manera que se podrá manejar los inventarios de forma oportuna y ordenada, para un mejor control de los costos directos de material además de tener actualizado los estados en que se encuentran los proyectos</a:t>
          </a:r>
          <a:endParaRPr lang="es-BO" dirty="0"/>
        </a:p>
      </dgm:t>
    </dgm:pt>
    <dgm:pt modelId="{4FB8120F-6B8B-4B39-A904-53BFD337D0A0}" type="parTrans" cxnId="{FAD088E6-E10A-4A7B-8E7E-254AB0A84A8D}">
      <dgm:prSet/>
      <dgm:spPr/>
      <dgm:t>
        <a:bodyPr/>
        <a:lstStyle/>
        <a:p>
          <a:endParaRPr lang="es-BO"/>
        </a:p>
      </dgm:t>
    </dgm:pt>
    <dgm:pt modelId="{C59E70A1-6289-422F-AEE0-BC2BEA2CA6BE}" type="sibTrans" cxnId="{FAD088E6-E10A-4A7B-8E7E-254AB0A84A8D}">
      <dgm:prSet/>
      <dgm:spPr/>
      <dgm:t>
        <a:bodyPr/>
        <a:lstStyle/>
        <a:p>
          <a:endParaRPr lang="es-BO"/>
        </a:p>
      </dgm:t>
    </dgm:pt>
    <dgm:pt modelId="{99BC7846-6848-4F1F-8917-4A72D13D8D24}" type="pres">
      <dgm:prSet presAssocID="{2CE8F455-ED17-4358-A95F-AF26FADECB6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BO"/>
        </a:p>
      </dgm:t>
    </dgm:pt>
    <dgm:pt modelId="{6950CCF5-AE3A-41F5-874B-1A0C3B2DB528}" type="pres">
      <dgm:prSet presAssocID="{9823FAA6-F69D-4EFD-B1F9-C03C70F47DEF}" presName="horFlow" presStyleCnt="0"/>
      <dgm:spPr/>
    </dgm:pt>
    <dgm:pt modelId="{D805AF94-1D08-4F46-A28D-A6BBCE3633B9}" type="pres">
      <dgm:prSet presAssocID="{9823FAA6-F69D-4EFD-B1F9-C03C70F47DEF}" presName="bigChev" presStyleLbl="node1" presStyleIdx="0" presStyleCnt="3"/>
      <dgm:spPr/>
      <dgm:t>
        <a:bodyPr/>
        <a:lstStyle/>
        <a:p>
          <a:endParaRPr lang="es-BO"/>
        </a:p>
      </dgm:t>
    </dgm:pt>
    <dgm:pt modelId="{2A5CC439-27EB-4C39-A3D4-1ABE7B9014FC}" type="pres">
      <dgm:prSet presAssocID="{F66FABE5-DD1A-46F2-A114-8F8C003812BE}" presName="parTrans" presStyleCnt="0"/>
      <dgm:spPr/>
    </dgm:pt>
    <dgm:pt modelId="{225FE114-D152-4AA3-8E95-CFD39E5567CD}" type="pres">
      <dgm:prSet presAssocID="{A86E6278-4959-4923-9062-ED88F2FE21C3}" presName="node" presStyleLbl="alignAccFollowNode1" presStyleIdx="0" presStyleCnt="3" custScaleX="236959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989FFBE4-19B1-47FB-A9CF-A650152408D5}" type="pres">
      <dgm:prSet presAssocID="{9823FAA6-F69D-4EFD-B1F9-C03C70F47DEF}" presName="vSp" presStyleCnt="0"/>
      <dgm:spPr/>
    </dgm:pt>
    <dgm:pt modelId="{A9E49115-C58C-47E2-B060-607B20B39B26}" type="pres">
      <dgm:prSet presAssocID="{DAC11E95-3A45-42CA-8393-2694E816CF80}" presName="horFlow" presStyleCnt="0"/>
      <dgm:spPr/>
    </dgm:pt>
    <dgm:pt modelId="{26429ADE-D27C-4252-9F2C-3DC076219FDB}" type="pres">
      <dgm:prSet presAssocID="{DAC11E95-3A45-42CA-8393-2694E816CF80}" presName="bigChev" presStyleLbl="node1" presStyleIdx="1" presStyleCnt="3"/>
      <dgm:spPr/>
      <dgm:t>
        <a:bodyPr/>
        <a:lstStyle/>
        <a:p>
          <a:endParaRPr lang="es-BO"/>
        </a:p>
      </dgm:t>
    </dgm:pt>
    <dgm:pt modelId="{B5DA87B1-B74E-4D89-9581-F3CC47F8E70A}" type="pres">
      <dgm:prSet presAssocID="{78266192-6FEC-4CA8-9B2E-D55F560689C7}" presName="parTrans" presStyleCnt="0"/>
      <dgm:spPr/>
    </dgm:pt>
    <dgm:pt modelId="{669F35F9-87BC-4109-AB26-276503B23648}" type="pres">
      <dgm:prSet presAssocID="{6D668BFA-A77D-48A6-85F2-249C7F43590B}" presName="node" presStyleLbl="alignAccFollowNode1" presStyleIdx="1" presStyleCnt="3" custScaleX="236219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370CB25B-1D0D-49C6-A254-812A63178BDA}" type="pres">
      <dgm:prSet presAssocID="{DAC11E95-3A45-42CA-8393-2694E816CF80}" presName="vSp" presStyleCnt="0"/>
      <dgm:spPr/>
    </dgm:pt>
    <dgm:pt modelId="{071F38FA-4D5A-4682-BCFC-89ECB9BF8092}" type="pres">
      <dgm:prSet presAssocID="{D5D0930B-9BF0-42C2-82C6-1FA784C43161}" presName="horFlow" presStyleCnt="0"/>
      <dgm:spPr/>
    </dgm:pt>
    <dgm:pt modelId="{03CE9E0E-95C1-47A0-92FC-EC5F4750903B}" type="pres">
      <dgm:prSet presAssocID="{D5D0930B-9BF0-42C2-82C6-1FA784C43161}" presName="bigChev" presStyleLbl="node1" presStyleIdx="2" presStyleCnt="3"/>
      <dgm:spPr/>
      <dgm:t>
        <a:bodyPr/>
        <a:lstStyle/>
        <a:p>
          <a:endParaRPr lang="es-BO"/>
        </a:p>
      </dgm:t>
    </dgm:pt>
    <dgm:pt modelId="{56ABADD7-C41A-4E4B-AE15-39AE297D77A6}" type="pres">
      <dgm:prSet presAssocID="{4FB8120F-6B8B-4B39-A904-53BFD337D0A0}" presName="parTrans" presStyleCnt="0"/>
      <dgm:spPr/>
    </dgm:pt>
    <dgm:pt modelId="{E14E655A-856E-4747-9D4B-A54A09CE7D93}" type="pres">
      <dgm:prSet presAssocID="{9DB41FAF-3A86-49ED-A0A7-D5F73108E31C}" presName="node" presStyleLbl="alignAccFollowNode1" presStyleIdx="2" presStyleCnt="3" custScaleX="237421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</dgm:ptLst>
  <dgm:cxnLst>
    <dgm:cxn modelId="{FED6FE32-7766-4401-BBC3-C4F3CE7C2C67}" srcId="{2CE8F455-ED17-4358-A95F-AF26FADECB6B}" destId="{DAC11E95-3A45-42CA-8393-2694E816CF80}" srcOrd="1" destOrd="0" parTransId="{8AEC49F1-B34D-4ECB-BD4D-524396D439A1}" sibTransId="{B0356973-BC90-455A-ADB3-91A8749D9F45}"/>
    <dgm:cxn modelId="{2ECA5FB4-D5C8-49FC-AAF5-CE2261C49251}" srcId="{9823FAA6-F69D-4EFD-B1F9-C03C70F47DEF}" destId="{A86E6278-4959-4923-9062-ED88F2FE21C3}" srcOrd="0" destOrd="0" parTransId="{F66FABE5-DD1A-46F2-A114-8F8C003812BE}" sibTransId="{02BC213D-69DB-4476-BF74-88A75AD36F02}"/>
    <dgm:cxn modelId="{FBA11A58-9128-4F87-8F5D-5837319FBADE}" type="presOf" srcId="{D5D0930B-9BF0-42C2-82C6-1FA784C43161}" destId="{03CE9E0E-95C1-47A0-92FC-EC5F4750903B}" srcOrd="0" destOrd="0" presId="urn:microsoft.com/office/officeart/2005/8/layout/lProcess3"/>
    <dgm:cxn modelId="{408605FD-5874-4CAF-8AD7-724D6C586DCF}" type="presOf" srcId="{9DB41FAF-3A86-49ED-A0A7-D5F73108E31C}" destId="{E14E655A-856E-4747-9D4B-A54A09CE7D93}" srcOrd="0" destOrd="0" presId="urn:microsoft.com/office/officeart/2005/8/layout/lProcess3"/>
    <dgm:cxn modelId="{7E273ACD-B9DF-4E33-9ED2-25C2D6210708}" srcId="{2CE8F455-ED17-4358-A95F-AF26FADECB6B}" destId="{D5D0930B-9BF0-42C2-82C6-1FA784C43161}" srcOrd="2" destOrd="0" parTransId="{3E87EC0E-0430-4C56-BC15-2621C2EE5870}" sibTransId="{BC4EEB13-D6CB-4847-A8C4-F109DB59A7AF}"/>
    <dgm:cxn modelId="{1557C4EC-04B8-40AC-8AB1-E7B0724A11E5}" type="presOf" srcId="{A86E6278-4959-4923-9062-ED88F2FE21C3}" destId="{225FE114-D152-4AA3-8E95-CFD39E5567CD}" srcOrd="0" destOrd="0" presId="urn:microsoft.com/office/officeart/2005/8/layout/lProcess3"/>
    <dgm:cxn modelId="{1E2EDF0B-E01F-47D4-B207-67681729C91D}" type="presOf" srcId="{DAC11E95-3A45-42CA-8393-2694E816CF80}" destId="{26429ADE-D27C-4252-9F2C-3DC076219FDB}" srcOrd="0" destOrd="0" presId="urn:microsoft.com/office/officeart/2005/8/layout/lProcess3"/>
    <dgm:cxn modelId="{6338022A-065E-4AEA-9D78-1E7D5ED44986}" srcId="{2CE8F455-ED17-4358-A95F-AF26FADECB6B}" destId="{9823FAA6-F69D-4EFD-B1F9-C03C70F47DEF}" srcOrd="0" destOrd="0" parTransId="{63F59F97-4D27-4058-9145-25EB44844717}" sibTransId="{980CAF1A-CA33-47EE-AD5A-B1A314C87BE2}"/>
    <dgm:cxn modelId="{33FC539E-B70D-4045-9E25-562E2606B834}" srcId="{DAC11E95-3A45-42CA-8393-2694E816CF80}" destId="{6D668BFA-A77D-48A6-85F2-249C7F43590B}" srcOrd="0" destOrd="0" parTransId="{78266192-6FEC-4CA8-9B2E-D55F560689C7}" sibTransId="{AC53446A-DC8C-45DB-8719-D7AEB7527C6F}"/>
    <dgm:cxn modelId="{97E4C959-642A-4306-B82C-D04AC5F8452E}" type="presOf" srcId="{9823FAA6-F69D-4EFD-B1F9-C03C70F47DEF}" destId="{D805AF94-1D08-4F46-A28D-A6BBCE3633B9}" srcOrd="0" destOrd="0" presId="urn:microsoft.com/office/officeart/2005/8/layout/lProcess3"/>
    <dgm:cxn modelId="{FAD088E6-E10A-4A7B-8E7E-254AB0A84A8D}" srcId="{D5D0930B-9BF0-42C2-82C6-1FA784C43161}" destId="{9DB41FAF-3A86-49ED-A0A7-D5F73108E31C}" srcOrd="0" destOrd="0" parTransId="{4FB8120F-6B8B-4B39-A904-53BFD337D0A0}" sibTransId="{C59E70A1-6289-422F-AEE0-BC2BEA2CA6BE}"/>
    <dgm:cxn modelId="{06CE608E-50BE-4283-B180-914ACDD75AC3}" type="presOf" srcId="{2CE8F455-ED17-4358-A95F-AF26FADECB6B}" destId="{99BC7846-6848-4F1F-8917-4A72D13D8D24}" srcOrd="0" destOrd="0" presId="urn:microsoft.com/office/officeart/2005/8/layout/lProcess3"/>
    <dgm:cxn modelId="{7E4AB37B-BBA2-443F-912D-8B7E9C6080D0}" type="presOf" srcId="{6D668BFA-A77D-48A6-85F2-249C7F43590B}" destId="{669F35F9-87BC-4109-AB26-276503B23648}" srcOrd="0" destOrd="0" presId="urn:microsoft.com/office/officeart/2005/8/layout/lProcess3"/>
    <dgm:cxn modelId="{117C24C6-2C84-482D-B8B6-2536308D58C1}" type="presParOf" srcId="{99BC7846-6848-4F1F-8917-4A72D13D8D24}" destId="{6950CCF5-AE3A-41F5-874B-1A0C3B2DB528}" srcOrd="0" destOrd="0" presId="urn:microsoft.com/office/officeart/2005/8/layout/lProcess3"/>
    <dgm:cxn modelId="{A53D6048-56F4-48F7-92E4-3F72333A0441}" type="presParOf" srcId="{6950CCF5-AE3A-41F5-874B-1A0C3B2DB528}" destId="{D805AF94-1D08-4F46-A28D-A6BBCE3633B9}" srcOrd="0" destOrd="0" presId="urn:microsoft.com/office/officeart/2005/8/layout/lProcess3"/>
    <dgm:cxn modelId="{81B61088-5DC7-47F9-9789-DCE6DF474399}" type="presParOf" srcId="{6950CCF5-AE3A-41F5-874B-1A0C3B2DB528}" destId="{2A5CC439-27EB-4C39-A3D4-1ABE7B9014FC}" srcOrd="1" destOrd="0" presId="urn:microsoft.com/office/officeart/2005/8/layout/lProcess3"/>
    <dgm:cxn modelId="{0DB37F44-A57B-4ECB-A620-32DC50A22A7F}" type="presParOf" srcId="{6950CCF5-AE3A-41F5-874B-1A0C3B2DB528}" destId="{225FE114-D152-4AA3-8E95-CFD39E5567CD}" srcOrd="2" destOrd="0" presId="urn:microsoft.com/office/officeart/2005/8/layout/lProcess3"/>
    <dgm:cxn modelId="{7E1627FD-5FE2-45A7-9ABF-3E7484F2E712}" type="presParOf" srcId="{99BC7846-6848-4F1F-8917-4A72D13D8D24}" destId="{989FFBE4-19B1-47FB-A9CF-A650152408D5}" srcOrd="1" destOrd="0" presId="urn:microsoft.com/office/officeart/2005/8/layout/lProcess3"/>
    <dgm:cxn modelId="{224CC7BF-96B2-442E-96A6-FEEE93E7C851}" type="presParOf" srcId="{99BC7846-6848-4F1F-8917-4A72D13D8D24}" destId="{A9E49115-C58C-47E2-B060-607B20B39B26}" srcOrd="2" destOrd="0" presId="urn:microsoft.com/office/officeart/2005/8/layout/lProcess3"/>
    <dgm:cxn modelId="{BC5B2D33-C5C9-40CE-A2A8-ABE8AD609943}" type="presParOf" srcId="{A9E49115-C58C-47E2-B060-607B20B39B26}" destId="{26429ADE-D27C-4252-9F2C-3DC076219FDB}" srcOrd="0" destOrd="0" presId="urn:microsoft.com/office/officeart/2005/8/layout/lProcess3"/>
    <dgm:cxn modelId="{40E69F27-BFF0-4CAA-B0ED-82665D73E2D7}" type="presParOf" srcId="{A9E49115-C58C-47E2-B060-607B20B39B26}" destId="{B5DA87B1-B74E-4D89-9581-F3CC47F8E70A}" srcOrd="1" destOrd="0" presId="urn:microsoft.com/office/officeart/2005/8/layout/lProcess3"/>
    <dgm:cxn modelId="{239DC7FB-D39F-4AA1-A4D3-1D5B694D07D5}" type="presParOf" srcId="{A9E49115-C58C-47E2-B060-607B20B39B26}" destId="{669F35F9-87BC-4109-AB26-276503B23648}" srcOrd="2" destOrd="0" presId="urn:microsoft.com/office/officeart/2005/8/layout/lProcess3"/>
    <dgm:cxn modelId="{B7835823-82A3-4D72-AE04-957CECC09B7F}" type="presParOf" srcId="{99BC7846-6848-4F1F-8917-4A72D13D8D24}" destId="{370CB25B-1D0D-49C6-A254-812A63178BDA}" srcOrd="3" destOrd="0" presId="urn:microsoft.com/office/officeart/2005/8/layout/lProcess3"/>
    <dgm:cxn modelId="{E1C3CED4-93A8-474F-A613-152CED095524}" type="presParOf" srcId="{99BC7846-6848-4F1F-8917-4A72D13D8D24}" destId="{071F38FA-4D5A-4682-BCFC-89ECB9BF8092}" srcOrd="4" destOrd="0" presId="urn:microsoft.com/office/officeart/2005/8/layout/lProcess3"/>
    <dgm:cxn modelId="{8CFA79F9-49D9-482B-8B6B-26F3566E8801}" type="presParOf" srcId="{071F38FA-4D5A-4682-BCFC-89ECB9BF8092}" destId="{03CE9E0E-95C1-47A0-92FC-EC5F4750903B}" srcOrd="0" destOrd="0" presId="urn:microsoft.com/office/officeart/2005/8/layout/lProcess3"/>
    <dgm:cxn modelId="{EA50ADD5-1324-4F5F-87B8-4ADC5C609C3A}" type="presParOf" srcId="{071F38FA-4D5A-4682-BCFC-89ECB9BF8092}" destId="{56ABADD7-C41A-4E4B-AE15-39AE297D77A6}" srcOrd="1" destOrd="0" presId="urn:microsoft.com/office/officeart/2005/8/layout/lProcess3"/>
    <dgm:cxn modelId="{C08C01FE-10CB-46DA-B6DF-04FF6F1D11F2}" type="presParOf" srcId="{071F38FA-4D5A-4682-BCFC-89ECB9BF8092}" destId="{E14E655A-856E-4747-9D4B-A54A09CE7D9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D889A4-A418-4526-AD22-7578F9283B8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BO"/>
        </a:p>
      </dgm:t>
    </dgm:pt>
    <dgm:pt modelId="{DE466246-6E91-4F13-8168-C0878E1D7A38}">
      <dgm:prSet phldrT="[Texto]"/>
      <dgm:spPr/>
      <dgm:t>
        <a:bodyPr/>
        <a:lstStyle/>
        <a:p>
          <a:r>
            <a:rPr lang="es-BO" dirty="0" smtClean="0"/>
            <a:t>Alcance Temático</a:t>
          </a:r>
          <a:endParaRPr lang="es-BO" dirty="0"/>
        </a:p>
      </dgm:t>
    </dgm:pt>
    <dgm:pt modelId="{47455324-B39E-4F5D-A102-FFD5E0837DF2}" type="parTrans" cxnId="{1C94449B-077E-4D87-9873-7DA32AADF7F0}">
      <dgm:prSet/>
      <dgm:spPr/>
      <dgm:t>
        <a:bodyPr/>
        <a:lstStyle/>
        <a:p>
          <a:endParaRPr lang="es-BO"/>
        </a:p>
      </dgm:t>
    </dgm:pt>
    <dgm:pt modelId="{FD61BA5D-1BB0-4A1B-8328-B1939DAD8542}" type="sibTrans" cxnId="{1C94449B-077E-4D87-9873-7DA32AADF7F0}">
      <dgm:prSet/>
      <dgm:spPr/>
      <dgm:t>
        <a:bodyPr/>
        <a:lstStyle/>
        <a:p>
          <a:endParaRPr lang="es-BO"/>
        </a:p>
      </dgm:t>
    </dgm:pt>
    <dgm:pt modelId="{F57A03FE-7F09-4062-A810-EE8EAD9E8466}">
      <dgm:prSet phldrT="[Texto]"/>
      <dgm:spPr/>
      <dgm:t>
        <a:bodyPr/>
        <a:lstStyle/>
        <a:p>
          <a:r>
            <a:rPr lang="es-BO" dirty="0" smtClean="0"/>
            <a:t>Sistema se desarrollara dentro de lo que es ingeniería de software aplicando análisis, diseño de sistemas, modelos de desarrollo de software, etc. </a:t>
          </a:r>
          <a:endParaRPr lang="es-BO" dirty="0"/>
        </a:p>
      </dgm:t>
    </dgm:pt>
    <dgm:pt modelId="{8CDF8914-A405-469C-92F5-22A63B817955}" type="parTrans" cxnId="{27491E29-4C9F-47CC-B8CF-1455D93296E6}">
      <dgm:prSet/>
      <dgm:spPr/>
      <dgm:t>
        <a:bodyPr/>
        <a:lstStyle/>
        <a:p>
          <a:endParaRPr lang="es-BO"/>
        </a:p>
      </dgm:t>
    </dgm:pt>
    <dgm:pt modelId="{845396F4-887B-478B-ABC7-077D6623B275}" type="sibTrans" cxnId="{27491E29-4C9F-47CC-B8CF-1455D93296E6}">
      <dgm:prSet/>
      <dgm:spPr/>
      <dgm:t>
        <a:bodyPr/>
        <a:lstStyle/>
        <a:p>
          <a:endParaRPr lang="es-BO"/>
        </a:p>
      </dgm:t>
    </dgm:pt>
    <dgm:pt modelId="{7110E2FC-9F1F-4761-BCF3-90D7284DCA7C}">
      <dgm:prSet phldrT="[Texto]"/>
      <dgm:spPr/>
      <dgm:t>
        <a:bodyPr/>
        <a:lstStyle/>
        <a:p>
          <a:r>
            <a:rPr lang="es-BO" dirty="0" smtClean="0"/>
            <a:t>Alcance Institucional</a:t>
          </a:r>
          <a:endParaRPr lang="es-BO" dirty="0"/>
        </a:p>
      </dgm:t>
    </dgm:pt>
    <dgm:pt modelId="{375112CD-D0AC-47DF-A493-14B1939EE32C}" type="parTrans" cxnId="{C2FFF2AC-8B2B-473B-A810-790F19C4A313}">
      <dgm:prSet/>
      <dgm:spPr/>
      <dgm:t>
        <a:bodyPr/>
        <a:lstStyle/>
        <a:p>
          <a:endParaRPr lang="es-BO"/>
        </a:p>
      </dgm:t>
    </dgm:pt>
    <dgm:pt modelId="{080DD453-A280-443B-BC7A-CC23A7CA8468}" type="sibTrans" cxnId="{C2FFF2AC-8B2B-473B-A810-790F19C4A313}">
      <dgm:prSet/>
      <dgm:spPr/>
      <dgm:t>
        <a:bodyPr/>
        <a:lstStyle/>
        <a:p>
          <a:endParaRPr lang="es-BO"/>
        </a:p>
      </dgm:t>
    </dgm:pt>
    <dgm:pt modelId="{ED99307F-0CD3-44BF-ABAE-26A03971C1AF}">
      <dgm:prSet phldrT="[Texto]"/>
      <dgm:spPr/>
      <dgm:t>
        <a:bodyPr/>
        <a:lstStyle/>
        <a:p>
          <a:r>
            <a:rPr lang="es-BO" dirty="0" smtClean="0"/>
            <a:t>El sistema será utilizado en las dos áreas de la constructora ya que el proceso de planilla de inventario comienza en el área técnica y acaba en la administrativa</a:t>
          </a:r>
          <a:endParaRPr lang="es-BO" dirty="0"/>
        </a:p>
      </dgm:t>
    </dgm:pt>
    <dgm:pt modelId="{E7FE196A-EECA-467C-BE29-24655A5C4BBE}" type="parTrans" cxnId="{DF8763DD-63F9-4011-A1BD-515289CA3AB5}">
      <dgm:prSet/>
      <dgm:spPr/>
      <dgm:t>
        <a:bodyPr/>
        <a:lstStyle/>
        <a:p>
          <a:endParaRPr lang="es-BO"/>
        </a:p>
      </dgm:t>
    </dgm:pt>
    <dgm:pt modelId="{866A2D86-5413-4319-8A72-1A8EC2704E15}" type="sibTrans" cxnId="{DF8763DD-63F9-4011-A1BD-515289CA3AB5}">
      <dgm:prSet/>
      <dgm:spPr/>
      <dgm:t>
        <a:bodyPr/>
        <a:lstStyle/>
        <a:p>
          <a:endParaRPr lang="es-BO"/>
        </a:p>
      </dgm:t>
    </dgm:pt>
    <dgm:pt modelId="{2BB646B1-1637-46BA-BA67-6B7397252E3D}" type="pres">
      <dgm:prSet presAssocID="{2FD889A4-A418-4526-AD22-7578F9283B8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BO"/>
        </a:p>
      </dgm:t>
    </dgm:pt>
    <dgm:pt modelId="{8E8E3D33-671A-4AE0-BC6E-02B44B3E8C03}" type="pres">
      <dgm:prSet presAssocID="{DE466246-6E91-4F13-8168-C0878E1D7A38}" presName="linNode" presStyleCnt="0"/>
      <dgm:spPr/>
    </dgm:pt>
    <dgm:pt modelId="{1063364C-8B21-494E-AC06-9D85DA9A2E1C}" type="pres">
      <dgm:prSet presAssocID="{DE466246-6E91-4F13-8168-C0878E1D7A38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A54157EE-3F9E-4055-AFA2-C456813962CA}" type="pres">
      <dgm:prSet presAssocID="{DE466246-6E91-4F13-8168-C0878E1D7A38}" presName="childShp" presStyleLbl="bgAccFollowNode1" presStyleIdx="0" presStyleCnt="2" custLinFactNeighborX="1473" custLinFactNeighborY="-26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26BE8121-C58F-4A66-B7CB-AFC2D376950C}" type="pres">
      <dgm:prSet presAssocID="{FD61BA5D-1BB0-4A1B-8328-B1939DAD8542}" presName="spacing" presStyleCnt="0"/>
      <dgm:spPr/>
    </dgm:pt>
    <dgm:pt modelId="{CCBD3503-620A-497D-B230-FE67811B3E43}" type="pres">
      <dgm:prSet presAssocID="{7110E2FC-9F1F-4761-BCF3-90D7284DCA7C}" presName="linNode" presStyleCnt="0"/>
      <dgm:spPr/>
    </dgm:pt>
    <dgm:pt modelId="{7DCAF12F-C1A5-48FF-891F-ACFD8D79A185}" type="pres">
      <dgm:prSet presAssocID="{7110E2FC-9F1F-4761-BCF3-90D7284DCA7C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EA58842C-B3D1-4A8A-874D-C9E7CD7C52CE}" type="pres">
      <dgm:prSet presAssocID="{7110E2FC-9F1F-4761-BCF3-90D7284DCA7C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BO"/>
        </a:p>
      </dgm:t>
    </dgm:pt>
  </dgm:ptLst>
  <dgm:cxnLst>
    <dgm:cxn modelId="{B6515CDA-B48D-43B8-BD74-1466EE9CF59F}" type="presOf" srcId="{F57A03FE-7F09-4062-A810-EE8EAD9E8466}" destId="{A54157EE-3F9E-4055-AFA2-C456813962CA}" srcOrd="0" destOrd="0" presId="urn:microsoft.com/office/officeart/2005/8/layout/vList6"/>
    <dgm:cxn modelId="{27491E29-4C9F-47CC-B8CF-1455D93296E6}" srcId="{DE466246-6E91-4F13-8168-C0878E1D7A38}" destId="{F57A03FE-7F09-4062-A810-EE8EAD9E8466}" srcOrd="0" destOrd="0" parTransId="{8CDF8914-A405-469C-92F5-22A63B817955}" sibTransId="{845396F4-887B-478B-ABC7-077D6623B275}"/>
    <dgm:cxn modelId="{4E16BC6E-0273-4518-885C-8AF00929D606}" type="presOf" srcId="{DE466246-6E91-4F13-8168-C0878E1D7A38}" destId="{1063364C-8B21-494E-AC06-9D85DA9A2E1C}" srcOrd="0" destOrd="0" presId="urn:microsoft.com/office/officeart/2005/8/layout/vList6"/>
    <dgm:cxn modelId="{E1B9945A-D75C-449B-8849-4A1DDC7E9156}" type="presOf" srcId="{2FD889A4-A418-4526-AD22-7578F9283B89}" destId="{2BB646B1-1637-46BA-BA67-6B7397252E3D}" srcOrd="0" destOrd="0" presId="urn:microsoft.com/office/officeart/2005/8/layout/vList6"/>
    <dgm:cxn modelId="{E822ADCB-B628-4EE3-B9FA-C8CF19FE6F23}" type="presOf" srcId="{ED99307F-0CD3-44BF-ABAE-26A03971C1AF}" destId="{EA58842C-B3D1-4A8A-874D-C9E7CD7C52CE}" srcOrd="0" destOrd="0" presId="urn:microsoft.com/office/officeart/2005/8/layout/vList6"/>
    <dgm:cxn modelId="{1C94449B-077E-4D87-9873-7DA32AADF7F0}" srcId="{2FD889A4-A418-4526-AD22-7578F9283B89}" destId="{DE466246-6E91-4F13-8168-C0878E1D7A38}" srcOrd="0" destOrd="0" parTransId="{47455324-B39E-4F5D-A102-FFD5E0837DF2}" sibTransId="{FD61BA5D-1BB0-4A1B-8328-B1939DAD8542}"/>
    <dgm:cxn modelId="{8BFA56E8-1F01-4C0C-A615-73FE9FD7FABD}" type="presOf" srcId="{7110E2FC-9F1F-4761-BCF3-90D7284DCA7C}" destId="{7DCAF12F-C1A5-48FF-891F-ACFD8D79A185}" srcOrd="0" destOrd="0" presId="urn:microsoft.com/office/officeart/2005/8/layout/vList6"/>
    <dgm:cxn modelId="{DF8763DD-63F9-4011-A1BD-515289CA3AB5}" srcId="{7110E2FC-9F1F-4761-BCF3-90D7284DCA7C}" destId="{ED99307F-0CD3-44BF-ABAE-26A03971C1AF}" srcOrd="0" destOrd="0" parTransId="{E7FE196A-EECA-467C-BE29-24655A5C4BBE}" sibTransId="{866A2D86-5413-4319-8A72-1A8EC2704E15}"/>
    <dgm:cxn modelId="{C2FFF2AC-8B2B-473B-A810-790F19C4A313}" srcId="{2FD889A4-A418-4526-AD22-7578F9283B89}" destId="{7110E2FC-9F1F-4761-BCF3-90D7284DCA7C}" srcOrd="1" destOrd="0" parTransId="{375112CD-D0AC-47DF-A493-14B1939EE32C}" sibTransId="{080DD453-A280-443B-BC7A-CC23A7CA8468}"/>
    <dgm:cxn modelId="{8C1AB150-0554-4061-A202-664FB4AA20FE}" type="presParOf" srcId="{2BB646B1-1637-46BA-BA67-6B7397252E3D}" destId="{8E8E3D33-671A-4AE0-BC6E-02B44B3E8C03}" srcOrd="0" destOrd="0" presId="urn:microsoft.com/office/officeart/2005/8/layout/vList6"/>
    <dgm:cxn modelId="{2FEF8314-D1A2-4F91-91C6-DB0A5822E99F}" type="presParOf" srcId="{8E8E3D33-671A-4AE0-BC6E-02B44B3E8C03}" destId="{1063364C-8B21-494E-AC06-9D85DA9A2E1C}" srcOrd="0" destOrd="0" presId="urn:microsoft.com/office/officeart/2005/8/layout/vList6"/>
    <dgm:cxn modelId="{6FF39EFE-2F8E-44C5-9297-BFABD2BE5279}" type="presParOf" srcId="{8E8E3D33-671A-4AE0-BC6E-02B44B3E8C03}" destId="{A54157EE-3F9E-4055-AFA2-C456813962CA}" srcOrd="1" destOrd="0" presId="urn:microsoft.com/office/officeart/2005/8/layout/vList6"/>
    <dgm:cxn modelId="{44E2BA88-C8D9-44F5-9D46-CE86340B7DE1}" type="presParOf" srcId="{2BB646B1-1637-46BA-BA67-6B7397252E3D}" destId="{26BE8121-C58F-4A66-B7CB-AFC2D376950C}" srcOrd="1" destOrd="0" presId="urn:microsoft.com/office/officeart/2005/8/layout/vList6"/>
    <dgm:cxn modelId="{3083D8AA-440B-423F-A32C-038CB3EDCB71}" type="presParOf" srcId="{2BB646B1-1637-46BA-BA67-6B7397252E3D}" destId="{CCBD3503-620A-497D-B230-FE67811B3E43}" srcOrd="2" destOrd="0" presId="urn:microsoft.com/office/officeart/2005/8/layout/vList6"/>
    <dgm:cxn modelId="{D632ABBD-E88A-41D2-BC73-4BAEE96E3F49}" type="presParOf" srcId="{CCBD3503-620A-497D-B230-FE67811B3E43}" destId="{7DCAF12F-C1A5-48FF-891F-ACFD8D79A185}" srcOrd="0" destOrd="0" presId="urn:microsoft.com/office/officeart/2005/8/layout/vList6"/>
    <dgm:cxn modelId="{D27E2971-7AC1-4DC0-AB59-5D0A0AF59AA7}" type="presParOf" srcId="{CCBD3503-620A-497D-B230-FE67811B3E43}" destId="{EA58842C-B3D1-4A8A-874D-C9E7CD7C52C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17777-C14B-4DD9-AD33-B8CDACD184AF}">
      <dsp:nvSpPr>
        <dsp:cNvPr id="0" name=""/>
        <dsp:cNvSpPr/>
      </dsp:nvSpPr>
      <dsp:spPr>
        <a:xfrm>
          <a:off x="910350" y="0"/>
          <a:ext cx="9891320" cy="318774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D1CCE-3902-4BB9-AAF7-3E1D18E77293}">
      <dsp:nvSpPr>
        <dsp:cNvPr id="0" name=""/>
        <dsp:cNvSpPr/>
      </dsp:nvSpPr>
      <dsp:spPr>
        <a:xfrm>
          <a:off x="3817" y="956322"/>
          <a:ext cx="3552527" cy="1275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2000" kern="1200" dirty="0" smtClean="0">
              <a:solidFill>
                <a:schemeClr val="tx2">
                  <a:lumMod val="25000"/>
                </a:schemeClr>
              </a:solidFill>
            </a:rPr>
            <a:t>Almacenamiento de información en tablas  impresas, documentos Word y demás documentos </a:t>
          </a:r>
          <a:endParaRPr lang="es-BO" sz="2000" kern="1200" dirty="0">
            <a:solidFill>
              <a:schemeClr val="tx2">
                <a:lumMod val="25000"/>
              </a:schemeClr>
            </a:solidFill>
          </a:endParaRPr>
        </a:p>
      </dsp:txBody>
      <dsp:txXfrm>
        <a:off x="66062" y="1018567"/>
        <a:ext cx="3428037" cy="1150607"/>
      </dsp:txXfrm>
    </dsp:sp>
    <dsp:sp modelId="{FFB5C484-ED79-4C58-83EF-709E82964D3E}">
      <dsp:nvSpPr>
        <dsp:cNvPr id="0" name=""/>
        <dsp:cNvSpPr/>
      </dsp:nvSpPr>
      <dsp:spPr>
        <a:xfrm>
          <a:off x="4042160" y="956322"/>
          <a:ext cx="3552527" cy="1275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2400" kern="1200" dirty="0" smtClean="0">
              <a:solidFill>
                <a:schemeClr val="tx2">
                  <a:lumMod val="25000"/>
                </a:schemeClr>
              </a:solidFill>
            </a:rPr>
            <a:t>provoca</a:t>
          </a:r>
          <a:endParaRPr lang="es-BO" sz="2400" kern="1200" dirty="0">
            <a:solidFill>
              <a:schemeClr val="tx2">
                <a:lumMod val="25000"/>
              </a:schemeClr>
            </a:solidFill>
          </a:endParaRPr>
        </a:p>
      </dsp:txBody>
      <dsp:txXfrm>
        <a:off x="4104405" y="1018567"/>
        <a:ext cx="3428037" cy="1150607"/>
      </dsp:txXfrm>
    </dsp:sp>
    <dsp:sp modelId="{928D8DA0-A915-48E3-B2F8-4E2433DB5091}">
      <dsp:nvSpPr>
        <dsp:cNvPr id="0" name=""/>
        <dsp:cNvSpPr/>
      </dsp:nvSpPr>
      <dsp:spPr>
        <a:xfrm>
          <a:off x="8080503" y="956322"/>
          <a:ext cx="3552527" cy="1275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2000" kern="1200" dirty="0" smtClean="0">
              <a:solidFill>
                <a:schemeClr val="tx2">
                  <a:lumMod val="25000"/>
                </a:schemeClr>
              </a:solidFill>
            </a:rPr>
            <a:t>Demora y confusión al momento de realizar las planillas  y posibles errores de información</a:t>
          </a:r>
          <a:endParaRPr lang="es-BO" sz="2000" kern="1200" dirty="0">
            <a:solidFill>
              <a:schemeClr val="tx2">
                <a:lumMod val="25000"/>
              </a:schemeClr>
            </a:solidFill>
          </a:endParaRPr>
        </a:p>
      </dsp:txBody>
      <dsp:txXfrm>
        <a:off x="8142748" y="1018567"/>
        <a:ext cx="3428037" cy="115060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157EE-3F9E-4055-AFA2-C456813962CA}">
      <dsp:nvSpPr>
        <dsp:cNvPr id="0" name=""/>
        <dsp:cNvSpPr/>
      </dsp:nvSpPr>
      <dsp:spPr>
        <a:xfrm>
          <a:off x="4546138" y="253"/>
          <a:ext cx="6775115" cy="9894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El tiempo de vida promedio del sistema desarrollado será de un año, será desarrollado en la presente gestión y primer semestre del 2016</a:t>
          </a:r>
          <a:endParaRPr lang="es-BO" sz="1800" kern="1200" dirty="0"/>
        </a:p>
      </dsp:txBody>
      <dsp:txXfrm>
        <a:off x="4546138" y="123934"/>
        <a:ext cx="6404073" cy="742083"/>
      </dsp:txXfrm>
    </dsp:sp>
    <dsp:sp modelId="{1063364C-8B21-494E-AC06-9D85DA9A2E1C}">
      <dsp:nvSpPr>
        <dsp:cNvPr id="0" name=""/>
        <dsp:cNvSpPr/>
      </dsp:nvSpPr>
      <dsp:spPr>
        <a:xfrm>
          <a:off x="3784" y="501"/>
          <a:ext cx="4542353" cy="988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4100" kern="1200" dirty="0" smtClean="0"/>
            <a:t>Alcance Temporal</a:t>
          </a:r>
          <a:endParaRPr lang="es-BO" sz="4100" kern="1200" dirty="0"/>
        </a:p>
      </dsp:txBody>
      <dsp:txXfrm>
        <a:off x="52061" y="48778"/>
        <a:ext cx="4445799" cy="892396"/>
      </dsp:txXfrm>
    </dsp:sp>
    <dsp:sp modelId="{EA58842C-B3D1-4A8A-874D-C9E7CD7C52CE}">
      <dsp:nvSpPr>
        <dsp:cNvPr id="0" name=""/>
        <dsp:cNvSpPr/>
      </dsp:nvSpPr>
      <dsp:spPr>
        <a:xfrm>
          <a:off x="4530015" y="1088643"/>
          <a:ext cx="6795022" cy="9894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El sistema concluido realizara el control de inventarios tanto como pedidos y compras de material para la empresa</a:t>
          </a:r>
          <a:endParaRPr lang="es-BO" sz="1800" kern="1200" dirty="0"/>
        </a:p>
      </dsp:txBody>
      <dsp:txXfrm>
        <a:off x="4530015" y="1212324"/>
        <a:ext cx="6423980" cy="742083"/>
      </dsp:txXfrm>
    </dsp:sp>
    <dsp:sp modelId="{7DCAF12F-C1A5-48FF-891F-ACFD8D79A185}">
      <dsp:nvSpPr>
        <dsp:cNvPr id="0" name=""/>
        <dsp:cNvSpPr/>
      </dsp:nvSpPr>
      <dsp:spPr>
        <a:xfrm>
          <a:off x="0" y="1088643"/>
          <a:ext cx="4530015" cy="989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4100" kern="1200" dirty="0" smtClean="0"/>
            <a:t>Alcance Proyecto</a:t>
          </a:r>
          <a:endParaRPr lang="es-BO" sz="4100" kern="1200" dirty="0"/>
        </a:p>
      </dsp:txBody>
      <dsp:txXfrm>
        <a:off x="48301" y="1136944"/>
        <a:ext cx="4433413" cy="8928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157EE-3F9E-4055-AFA2-C456813962CA}">
      <dsp:nvSpPr>
        <dsp:cNvPr id="0" name=""/>
        <dsp:cNvSpPr/>
      </dsp:nvSpPr>
      <dsp:spPr>
        <a:xfrm>
          <a:off x="4530015" y="0"/>
          <a:ext cx="6795022" cy="10270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Tendrá un alcance de solo la ciudad de Cochabamba ya que la constructora es una empresa nueva y esta en crecimiento</a:t>
          </a:r>
          <a:endParaRPr lang="es-BO" sz="1800" kern="1200" dirty="0"/>
        </a:p>
      </dsp:txBody>
      <dsp:txXfrm>
        <a:off x="4530015" y="128376"/>
        <a:ext cx="6409894" cy="770256"/>
      </dsp:txXfrm>
    </dsp:sp>
    <dsp:sp modelId="{1063364C-8B21-494E-AC06-9D85DA9A2E1C}">
      <dsp:nvSpPr>
        <dsp:cNvPr id="0" name=""/>
        <dsp:cNvSpPr/>
      </dsp:nvSpPr>
      <dsp:spPr>
        <a:xfrm>
          <a:off x="0" y="0"/>
          <a:ext cx="4530015" cy="1027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800" kern="1200" dirty="0" smtClean="0"/>
            <a:t>Alcance geográfico</a:t>
          </a:r>
          <a:endParaRPr lang="es-BO" sz="3800" kern="1200" dirty="0"/>
        </a:p>
      </dsp:txBody>
      <dsp:txXfrm>
        <a:off x="50134" y="50134"/>
        <a:ext cx="4429747" cy="9267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B13AE-675C-4056-BE25-9731862F5EE0}">
      <dsp:nvSpPr>
        <dsp:cNvPr id="0" name=""/>
        <dsp:cNvSpPr/>
      </dsp:nvSpPr>
      <dsp:spPr>
        <a:xfrm>
          <a:off x="0" y="376972"/>
          <a:ext cx="10960485" cy="1240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5300" kern="1200" dirty="0" smtClean="0"/>
            <a:t>HIPOTESIS</a:t>
          </a:r>
          <a:endParaRPr lang="es-BO" sz="5300" kern="1200" dirty="0"/>
        </a:p>
      </dsp:txBody>
      <dsp:txXfrm>
        <a:off x="60542" y="437514"/>
        <a:ext cx="10839401" cy="1119116"/>
      </dsp:txXfrm>
    </dsp:sp>
    <dsp:sp modelId="{38237894-E5B4-4BAF-88EF-A0391E9D7294}">
      <dsp:nvSpPr>
        <dsp:cNvPr id="0" name=""/>
        <dsp:cNvSpPr/>
      </dsp:nvSpPr>
      <dsp:spPr>
        <a:xfrm>
          <a:off x="0" y="1617172"/>
          <a:ext cx="10960485" cy="394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995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BO" sz="4100" kern="1200" dirty="0" smtClean="0">
              <a:solidFill>
                <a:schemeClr val="accent5">
                  <a:lumMod val="60000"/>
                  <a:lumOff val="40000"/>
                </a:schemeClr>
              </a:solidFill>
            </a:rPr>
            <a:t>El desarrollo de un sistema web de control de inventario aplicando un Sistema Colaborativo </a:t>
          </a:r>
          <a:r>
            <a:rPr lang="es-BO" sz="4100" kern="1200" dirty="0" smtClean="0">
              <a:solidFill>
                <a:schemeClr val="tx1"/>
              </a:solidFill>
            </a:rPr>
            <a:t>permitirá conocer </a:t>
          </a:r>
          <a:r>
            <a:rPr lang="es-BO" sz="4100" kern="1200" dirty="0" smtClean="0">
              <a:solidFill>
                <a:srgbClr val="FFC000"/>
              </a:solidFill>
            </a:rPr>
            <a:t>el</a:t>
          </a:r>
          <a:r>
            <a:rPr lang="es-BO" sz="4100" kern="1200" dirty="0" smtClean="0">
              <a:solidFill>
                <a:schemeClr val="tx1"/>
              </a:solidFill>
            </a:rPr>
            <a:t> </a:t>
          </a:r>
          <a:r>
            <a:rPr lang="es-BO" sz="4100" kern="1200" dirty="0" smtClean="0">
              <a:solidFill>
                <a:srgbClr val="FFC000"/>
              </a:solidFill>
            </a:rPr>
            <a:t>estado en el que se encuentra el inventario, reducción de tiempo en los tramites y el riesgo de la perdida o duplicidad de información de inventarios.</a:t>
          </a:r>
          <a:endParaRPr lang="es-BO" sz="4100" kern="1200" dirty="0">
            <a:solidFill>
              <a:srgbClr val="FFC000"/>
            </a:solidFill>
          </a:endParaRPr>
        </a:p>
      </dsp:txBody>
      <dsp:txXfrm>
        <a:off x="0" y="1617172"/>
        <a:ext cx="10960485" cy="39495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66B10-B87F-41CF-B476-43AFE4ED2DEC}">
      <dsp:nvSpPr>
        <dsp:cNvPr id="0" name=""/>
        <dsp:cNvSpPr/>
      </dsp:nvSpPr>
      <dsp:spPr>
        <a:xfrm>
          <a:off x="0" y="929"/>
          <a:ext cx="8596312" cy="951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2000" kern="1200" dirty="0" smtClean="0"/>
            <a:t>Sistema web de control de inventario de proyectos aplicando un modelo de sistema colaborativo en la Constructora Suarez</a:t>
          </a:r>
          <a:endParaRPr lang="es-BO" sz="2000" kern="1200" dirty="0"/>
        </a:p>
      </dsp:txBody>
      <dsp:txXfrm>
        <a:off x="46426" y="47355"/>
        <a:ext cx="8503460" cy="858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ADBBB-D946-480D-9996-03C13C7C1C76}">
      <dsp:nvSpPr>
        <dsp:cNvPr id="0" name=""/>
        <dsp:cNvSpPr/>
      </dsp:nvSpPr>
      <dsp:spPr>
        <a:xfrm>
          <a:off x="885305" y="0"/>
          <a:ext cx="10033462" cy="304428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24C0F-2AC7-4D70-B47A-3CD5FBC763B8}">
      <dsp:nvSpPr>
        <dsp:cNvPr id="0" name=""/>
        <dsp:cNvSpPr/>
      </dsp:nvSpPr>
      <dsp:spPr>
        <a:xfrm>
          <a:off x="1260" y="913285"/>
          <a:ext cx="3586106" cy="1217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1800" kern="1200" dirty="0" smtClean="0">
              <a:solidFill>
                <a:schemeClr val="tx2">
                  <a:lumMod val="25000"/>
                </a:schemeClr>
              </a:solidFill>
            </a:rPr>
            <a:t>La inoportuna comunicación entre las áreas técnicas y administrativa y el ineficiente manejo de información </a:t>
          </a:r>
          <a:endParaRPr lang="es-BO" sz="1800" kern="1200" dirty="0">
            <a:solidFill>
              <a:schemeClr val="tx2">
                <a:lumMod val="25000"/>
              </a:schemeClr>
            </a:solidFill>
          </a:endParaRPr>
        </a:p>
      </dsp:txBody>
      <dsp:txXfrm>
        <a:off x="60704" y="972729"/>
        <a:ext cx="3467218" cy="1098826"/>
      </dsp:txXfrm>
    </dsp:sp>
    <dsp:sp modelId="{6EE1BE74-48DD-486E-9043-77DE31FE168A}">
      <dsp:nvSpPr>
        <dsp:cNvPr id="0" name=""/>
        <dsp:cNvSpPr/>
      </dsp:nvSpPr>
      <dsp:spPr>
        <a:xfrm>
          <a:off x="4108983" y="913285"/>
          <a:ext cx="3586106" cy="1217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5200" kern="1200" dirty="0" smtClean="0">
              <a:solidFill>
                <a:schemeClr val="tx2">
                  <a:lumMod val="25000"/>
                </a:schemeClr>
              </a:solidFill>
            </a:rPr>
            <a:t>provocan</a:t>
          </a:r>
          <a:endParaRPr lang="es-BO" sz="5200" kern="1200" dirty="0">
            <a:solidFill>
              <a:schemeClr val="tx2">
                <a:lumMod val="25000"/>
              </a:schemeClr>
            </a:solidFill>
          </a:endParaRPr>
        </a:p>
      </dsp:txBody>
      <dsp:txXfrm>
        <a:off x="4168427" y="972729"/>
        <a:ext cx="3467218" cy="1098826"/>
      </dsp:txXfrm>
    </dsp:sp>
    <dsp:sp modelId="{7E50D852-7CE6-4E60-9300-103005977C12}">
      <dsp:nvSpPr>
        <dsp:cNvPr id="0" name=""/>
        <dsp:cNvSpPr/>
      </dsp:nvSpPr>
      <dsp:spPr>
        <a:xfrm>
          <a:off x="8216705" y="913285"/>
          <a:ext cx="3586106" cy="1217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1600" kern="1200" dirty="0" smtClean="0">
              <a:solidFill>
                <a:schemeClr val="tx2">
                  <a:lumMod val="25000"/>
                </a:schemeClr>
              </a:solidFill>
            </a:rPr>
            <a:t>Demora en la búsqueda de planillas de costos, redundancia de información registrada y desconocimiento del estado de los proyectos</a:t>
          </a:r>
          <a:endParaRPr lang="es-BO" sz="1600" kern="1200" dirty="0">
            <a:solidFill>
              <a:schemeClr val="tx2">
                <a:lumMod val="25000"/>
              </a:schemeClr>
            </a:solidFill>
          </a:endParaRPr>
        </a:p>
      </dsp:txBody>
      <dsp:txXfrm>
        <a:off x="8276149" y="972729"/>
        <a:ext cx="3467218" cy="10988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91682-5DF1-4272-B7E5-8FF0D23F9521}">
      <dsp:nvSpPr>
        <dsp:cNvPr id="0" name=""/>
        <dsp:cNvSpPr/>
      </dsp:nvSpPr>
      <dsp:spPr>
        <a:xfrm>
          <a:off x="6528" y="1471179"/>
          <a:ext cx="3632497" cy="31732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BO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Desarrollar un sistema web de control de inventario de proyectos aplicando un modelo de Sistema Colaborativo para coadyuvar al abastecimiento y a la presentación de informes para la solicitud de desembolsos</a:t>
          </a:r>
          <a:endParaRPr lang="es-BO" sz="1800" kern="1200" dirty="0"/>
        </a:p>
      </dsp:txBody>
      <dsp:txXfrm>
        <a:off x="79554" y="1544205"/>
        <a:ext cx="3486445" cy="2347252"/>
      </dsp:txXfrm>
    </dsp:sp>
    <dsp:sp modelId="{E1220422-8C33-45F3-B819-0B6823649ED9}">
      <dsp:nvSpPr>
        <dsp:cNvPr id="0" name=""/>
        <dsp:cNvSpPr/>
      </dsp:nvSpPr>
      <dsp:spPr>
        <a:xfrm>
          <a:off x="1938391" y="940839"/>
          <a:ext cx="5787252" cy="5787252"/>
        </a:xfrm>
        <a:prstGeom prst="leftCircularArrow">
          <a:avLst>
            <a:gd name="adj1" fmla="val 2075"/>
            <a:gd name="adj2" fmla="val 248985"/>
            <a:gd name="adj3" fmla="val 2026348"/>
            <a:gd name="adj4" fmla="val 9026341"/>
            <a:gd name="adj5" fmla="val 242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F091A-5A73-4B12-A051-910204A35B0B}">
      <dsp:nvSpPr>
        <dsp:cNvPr id="0" name=""/>
        <dsp:cNvSpPr/>
      </dsp:nvSpPr>
      <dsp:spPr>
        <a:xfrm>
          <a:off x="813750" y="3913841"/>
          <a:ext cx="3228886" cy="1284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4100" kern="1200" dirty="0" smtClean="0"/>
            <a:t>Objetivo</a:t>
          </a:r>
          <a:endParaRPr lang="es-BO" sz="4100" kern="1200" dirty="0"/>
        </a:p>
      </dsp:txBody>
      <dsp:txXfrm>
        <a:off x="851358" y="3951449"/>
        <a:ext cx="3153670" cy="1208805"/>
      </dsp:txXfrm>
    </dsp:sp>
    <dsp:sp modelId="{B4D87795-6C33-474E-B0DF-E2774BED5722}">
      <dsp:nvSpPr>
        <dsp:cNvPr id="0" name=""/>
        <dsp:cNvSpPr/>
      </dsp:nvSpPr>
      <dsp:spPr>
        <a:xfrm>
          <a:off x="4614385" y="1104922"/>
          <a:ext cx="6814056" cy="3898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700" kern="1200" dirty="0" smtClean="0"/>
            <a:t>Analizar procesos de planillas del sector de costos directos</a:t>
          </a:r>
          <a:endParaRPr lang="es-B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700" kern="1200" dirty="0" smtClean="0"/>
            <a:t>Diseñar el modelado de negocio alternativo</a:t>
          </a:r>
          <a:endParaRPr lang="es-B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700" kern="1200" dirty="0" smtClean="0"/>
            <a:t>Diseñar e implementar modulo de gestión de usuarios </a:t>
          </a:r>
          <a:endParaRPr lang="es-B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700" kern="1200" dirty="0" smtClean="0"/>
            <a:t>Diseñar e implementar un modulo de registro de proyectos en general</a:t>
          </a:r>
          <a:endParaRPr lang="es-B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700" kern="1200" dirty="0" smtClean="0"/>
            <a:t>Desarrollar modulo de solicitud de compra y pedidos de material</a:t>
          </a:r>
          <a:endParaRPr lang="es-B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700" kern="1200" dirty="0" smtClean="0"/>
            <a:t>Desarrollar modulo de movimientos de inventarios</a:t>
          </a:r>
          <a:endParaRPr lang="es-B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700" kern="1200" dirty="0" smtClean="0"/>
            <a:t>Diseñar e implementar modulo colaborativo del sistema para generar el seguimiento de la información </a:t>
          </a:r>
          <a:endParaRPr lang="es-BO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700" kern="1200" dirty="0" smtClean="0"/>
            <a:t>Realizar pruebas al sistemas</a:t>
          </a:r>
          <a:endParaRPr lang="es-BO" sz="1700" kern="1200" dirty="0"/>
        </a:p>
      </dsp:txBody>
      <dsp:txXfrm>
        <a:off x="4704091" y="2029935"/>
        <a:ext cx="6634644" cy="2883382"/>
      </dsp:txXfrm>
    </dsp:sp>
    <dsp:sp modelId="{5CA31DF4-4D7A-45D1-BC6A-09FF78529AB9}">
      <dsp:nvSpPr>
        <dsp:cNvPr id="0" name=""/>
        <dsp:cNvSpPr/>
      </dsp:nvSpPr>
      <dsp:spPr>
        <a:xfrm>
          <a:off x="6120341" y="709713"/>
          <a:ext cx="3228886" cy="1284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4100" kern="1200" dirty="0" smtClean="0"/>
            <a:t>Objetivos específicos</a:t>
          </a:r>
          <a:endParaRPr lang="es-BO" sz="4100" kern="1200" dirty="0"/>
        </a:p>
      </dsp:txBody>
      <dsp:txXfrm>
        <a:off x="6157949" y="747321"/>
        <a:ext cx="3153670" cy="12088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DBC73-729E-4F78-8756-775A48E1696C}">
      <dsp:nvSpPr>
        <dsp:cNvPr id="0" name=""/>
        <dsp:cNvSpPr/>
      </dsp:nvSpPr>
      <dsp:spPr>
        <a:xfrm rot="5400000">
          <a:off x="6704685" y="-2296059"/>
          <a:ext cx="2204272" cy="73475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Recopilar información relacionada con el seguimiento de proyectos</a:t>
          </a:r>
          <a:endParaRPr lang="es-B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Elaborar entrevistas con el personal encargado de los registros de los procesos de planilla</a:t>
          </a:r>
          <a:endParaRPr lang="es-B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Elaborar el diagrama de flujo que represente el modelado de negocio actual</a:t>
          </a:r>
          <a:endParaRPr lang="es-B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Realizar la verificación del modelado de negocio con los usuarios involucrados</a:t>
          </a:r>
          <a:endParaRPr lang="es-BO" sz="1800" kern="1200" dirty="0"/>
        </a:p>
      </dsp:txBody>
      <dsp:txXfrm rot="-5400000">
        <a:off x="4133023" y="383207"/>
        <a:ext cx="7239992" cy="1989064"/>
      </dsp:txXfrm>
    </dsp:sp>
    <dsp:sp modelId="{A0553547-45BD-4DE4-AC5F-02A6E6C4E849}">
      <dsp:nvSpPr>
        <dsp:cNvPr id="0" name=""/>
        <dsp:cNvSpPr/>
      </dsp:nvSpPr>
      <dsp:spPr>
        <a:xfrm>
          <a:off x="0" y="68"/>
          <a:ext cx="4133023" cy="27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2900" kern="1200" dirty="0" smtClean="0"/>
            <a:t>Analizar los procesos de planillas del sector de costos directos y diseñar el modelado de negocio actual</a:t>
          </a:r>
          <a:endParaRPr lang="es-BO" sz="2900" kern="1200" dirty="0"/>
        </a:p>
      </dsp:txBody>
      <dsp:txXfrm>
        <a:off x="134505" y="134573"/>
        <a:ext cx="3864013" cy="2486330"/>
      </dsp:txXfrm>
    </dsp:sp>
    <dsp:sp modelId="{426BA22B-6656-4DC3-8DC5-DD4C41056BB3}">
      <dsp:nvSpPr>
        <dsp:cNvPr id="0" name=""/>
        <dsp:cNvSpPr/>
      </dsp:nvSpPr>
      <dsp:spPr>
        <a:xfrm rot="5400000">
          <a:off x="6704685" y="597048"/>
          <a:ext cx="2204272" cy="73475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Identificar las falencias de los procedimientos manuales que se realizan en la constructora</a:t>
          </a:r>
          <a:endParaRPr lang="es-B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Elaborar un diagrama de flujo el cual refleje el modelado de negocio alternativo</a:t>
          </a:r>
          <a:endParaRPr lang="es-B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Seleccionar la metodología de desarrollo de Software</a:t>
          </a:r>
          <a:endParaRPr lang="es-BO" sz="1800" kern="1200" dirty="0"/>
        </a:p>
      </dsp:txBody>
      <dsp:txXfrm rot="-5400000">
        <a:off x="4133023" y="3276314"/>
        <a:ext cx="7239992" cy="1989064"/>
      </dsp:txXfrm>
    </dsp:sp>
    <dsp:sp modelId="{1FFB39EE-4C1E-48FA-8C30-F8B47347AD9B}">
      <dsp:nvSpPr>
        <dsp:cNvPr id="0" name=""/>
        <dsp:cNvSpPr/>
      </dsp:nvSpPr>
      <dsp:spPr>
        <a:xfrm>
          <a:off x="0" y="2893176"/>
          <a:ext cx="4133023" cy="27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2900" kern="1200" dirty="0" smtClean="0"/>
            <a:t>Diseñar el modelado de negocio alternativo</a:t>
          </a:r>
          <a:endParaRPr lang="es-BO" sz="2900" kern="1200" dirty="0"/>
        </a:p>
      </dsp:txBody>
      <dsp:txXfrm>
        <a:off x="134505" y="3027681"/>
        <a:ext cx="3864013" cy="24863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9DE4E-B3F4-49E9-83E2-339DDFA25725}">
      <dsp:nvSpPr>
        <dsp:cNvPr id="0" name=""/>
        <dsp:cNvSpPr/>
      </dsp:nvSpPr>
      <dsp:spPr>
        <a:xfrm rot="5400000">
          <a:off x="6811832" y="-2346481"/>
          <a:ext cx="2204272" cy="7448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2500" kern="1200" dirty="0" smtClean="0"/>
            <a:t>Seleccionar un lenguaje de programación y gestor de base de datos</a:t>
          </a:r>
          <a:endParaRPr lang="es-BO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2500" kern="1200" dirty="0" smtClean="0"/>
            <a:t>Realizar análisis de requerimientos</a:t>
          </a:r>
          <a:endParaRPr lang="es-BO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2500" kern="1200" dirty="0" smtClean="0"/>
            <a:t>Elaborar diagramas de caso de uso</a:t>
          </a:r>
          <a:endParaRPr lang="es-BO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2500" kern="1200" dirty="0" smtClean="0"/>
            <a:t>Diseñar la base de datos</a:t>
          </a:r>
          <a:endParaRPr lang="es-BO" sz="2500" kern="1200" dirty="0"/>
        </a:p>
      </dsp:txBody>
      <dsp:txXfrm rot="-5400000">
        <a:off x="4189748" y="383207"/>
        <a:ext cx="7340836" cy="1989064"/>
      </dsp:txXfrm>
    </dsp:sp>
    <dsp:sp modelId="{1B7FA251-68BA-4F36-83E2-43402F70AA6A}">
      <dsp:nvSpPr>
        <dsp:cNvPr id="0" name=""/>
        <dsp:cNvSpPr/>
      </dsp:nvSpPr>
      <dsp:spPr>
        <a:xfrm>
          <a:off x="0" y="68"/>
          <a:ext cx="4189748" cy="2755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400" kern="1200" dirty="0" smtClean="0"/>
            <a:t>Diseñar e implementar modulo de gestión de usuarios para la constructora</a:t>
          </a:r>
          <a:endParaRPr lang="es-BO" sz="3400" kern="1200" dirty="0"/>
        </a:p>
      </dsp:txBody>
      <dsp:txXfrm>
        <a:off x="134505" y="134573"/>
        <a:ext cx="3920738" cy="2486331"/>
      </dsp:txXfrm>
    </dsp:sp>
    <dsp:sp modelId="{0ACDF76F-6883-4C02-B90C-28A1CC6D6CF2}">
      <dsp:nvSpPr>
        <dsp:cNvPr id="0" name=""/>
        <dsp:cNvSpPr/>
      </dsp:nvSpPr>
      <dsp:spPr>
        <a:xfrm rot="5400000">
          <a:off x="6811832" y="546627"/>
          <a:ext cx="2204272" cy="7448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2500" kern="1200" dirty="0" smtClean="0"/>
            <a:t>Identificar actores y objetivos.</a:t>
          </a:r>
          <a:endParaRPr lang="es-BO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2500" kern="1200" dirty="0" smtClean="0"/>
            <a:t>Elaborar diagramas de caso de uso</a:t>
          </a:r>
          <a:endParaRPr lang="es-BO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2500" kern="1200" dirty="0" smtClean="0"/>
            <a:t>Acceder a la base de datos de gestión de usuarios</a:t>
          </a:r>
          <a:endParaRPr lang="es-BO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2500" kern="1200" dirty="0" smtClean="0"/>
            <a:t>Registrar proyectos vigentes y pasados.</a:t>
          </a:r>
          <a:endParaRPr lang="es-BO" sz="2500" kern="1200" dirty="0"/>
        </a:p>
      </dsp:txBody>
      <dsp:txXfrm rot="-5400000">
        <a:off x="4189748" y="3276315"/>
        <a:ext cx="7340836" cy="1989064"/>
      </dsp:txXfrm>
    </dsp:sp>
    <dsp:sp modelId="{CEE596A5-17BC-43C2-8A83-084A51184986}">
      <dsp:nvSpPr>
        <dsp:cNvPr id="0" name=""/>
        <dsp:cNvSpPr/>
      </dsp:nvSpPr>
      <dsp:spPr>
        <a:xfrm>
          <a:off x="0" y="2893177"/>
          <a:ext cx="4189748" cy="2755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400" kern="1200" dirty="0" smtClean="0"/>
            <a:t>Diseñar e implementar un modulo de registro de proyectos en general</a:t>
          </a:r>
          <a:endParaRPr lang="es-BO" sz="3400" kern="1200" dirty="0"/>
        </a:p>
      </dsp:txBody>
      <dsp:txXfrm>
        <a:off x="134505" y="3027682"/>
        <a:ext cx="3920738" cy="24863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5C92C-EA05-4A12-8BD4-82051E65835F}">
      <dsp:nvSpPr>
        <dsp:cNvPr id="0" name=""/>
        <dsp:cNvSpPr/>
      </dsp:nvSpPr>
      <dsp:spPr>
        <a:xfrm rot="5400000">
          <a:off x="6882370" y="-2401461"/>
          <a:ext cx="2148373" cy="74885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Realizar análisis de requerimientos para el módulo de solicitud y pedidos de material</a:t>
          </a:r>
          <a:endParaRPr lang="es-B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 Elaborar los diagramas de casos de uso, de colaboración y de clases.</a:t>
          </a:r>
          <a:endParaRPr lang="es-B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Codificar módulo de solicitud de compra y pedidos de material</a:t>
          </a:r>
          <a:endParaRPr lang="es-B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Realizar pruebas del modulo</a:t>
          </a:r>
          <a:endParaRPr lang="es-BO" sz="1800" kern="1200" dirty="0"/>
        </a:p>
      </dsp:txBody>
      <dsp:txXfrm rot="-5400000">
        <a:off x="4212295" y="373489"/>
        <a:ext cx="7383649" cy="1938623"/>
      </dsp:txXfrm>
    </dsp:sp>
    <dsp:sp modelId="{90C50D7E-73D6-4EF8-97D4-023878F3ABBB}">
      <dsp:nvSpPr>
        <dsp:cNvPr id="0" name=""/>
        <dsp:cNvSpPr/>
      </dsp:nvSpPr>
      <dsp:spPr>
        <a:xfrm>
          <a:off x="0" y="67"/>
          <a:ext cx="4212294" cy="2685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400" kern="1200" dirty="0" smtClean="0"/>
            <a:t>Desarrollar el módulo de solicitud de compra y pedidos de material.</a:t>
          </a:r>
          <a:endParaRPr lang="es-BO" sz="3400" kern="1200" dirty="0"/>
        </a:p>
      </dsp:txBody>
      <dsp:txXfrm>
        <a:off x="131094" y="131161"/>
        <a:ext cx="3950106" cy="2423278"/>
      </dsp:txXfrm>
    </dsp:sp>
    <dsp:sp modelId="{EF37E8A6-C2B3-4719-825C-90DAF790A68F}">
      <dsp:nvSpPr>
        <dsp:cNvPr id="0" name=""/>
        <dsp:cNvSpPr/>
      </dsp:nvSpPr>
      <dsp:spPr>
        <a:xfrm rot="5400000">
          <a:off x="6882370" y="418278"/>
          <a:ext cx="2148373" cy="74885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Seleccionar el lenguaje de programación y sistema de gestor de base de datos</a:t>
          </a:r>
          <a:endParaRPr lang="es-B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Realizar análisis de requerimientos para el módulo de movimientos de inventarios</a:t>
          </a:r>
          <a:endParaRPr lang="es-B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Elaborar los diagramas de casos de uso, de colaboración y de clases.</a:t>
          </a:r>
          <a:endParaRPr lang="es-B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800" kern="1200" dirty="0" smtClean="0"/>
            <a:t>Codificar módulo de movimientos de inventarios</a:t>
          </a:r>
          <a:endParaRPr lang="es-BO" sz="1800" kern="1200" dirty="0"/>
        </a:p>
      </dsp:txBody>
      <dsp:txXfrm rot="-5400000">
        <a:off x="4212295" y="3193229"/>
        <a:ext cx="7383649" cy="1938623"/>
      </dsp:txXfrm>
    </dsp:sp>
    <dsp:sp modelId="{925D1296-E201-46B9-9DF5-95A6DD72E6D0}">
      <dsp:nvSpPr>
        <dsp:cNvPr id="0" name=""/>
        <dsp:cNvSpPr/>
      </dsp:nvSpPr>
      <dsp:spPr>
        <a:xfrm>
          <a:off x="0" y="2819807"/>
          <a:ext cx="4212294" cy="2685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400" kern="1200" dirty="0" smtClean="0"/>
            <a:t>Diseñar y realizar módulo de movimientos de inventarios.</a:t>
          </a:r>
          <a:endParaRPr lang="es-BO" sz="3400" kern="1200" dirty="0"/>
        </a:p>
      </dsp:txBody>
      <dsp:txXfrm>
        <a:off x="131094" y="2950901"/>
        <a:ext cx="3950106" cy="24232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586B5-C5B2-4629-8677-8B9712A3E435}">
      <dsp:nvSpPr>
        <dsp:cNvPr id="0" name=""/>
        <dsp:cNvSpPr/>
      </dsp:nvSpPr>
      <dsp:spPr>
        <a:xfrm rot="5400000">
          <a:off x="6739181" y="-2330268"/>
          <a:ext cx="2158149" cy="735835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2100" kern="1200" dirty="0" smtClean="0"/>
            <a:t>Elaborar los diagramas de casos de uso, de colaboración y de clases</a:t>
          </a:r>
          <a:endParaRPr lang="es-BO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2100" kern="1200" dirty="0" smtClean="0"/>
            <a:t>Acceder a la base de datos del sistema.</a:t>
          </a:r>
          <a:endParaRPr lang="es-BO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2100" kern="1200" dirty="0" smtClean="0"/>
            <a:t>Realizar análisis de requerimientos para el módulo colaborativo del sistema</a:t>
          </a:r>
          <a:endParaRPr lang="es-BO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2100" kern="1200" dirty="0" smtClean="0"/>
            <a:t>Codificar módulo de seguimiento</a:t>
          </a:r>
          <a:endParaRPr lang="es-BO" sz="2100" kern="1200" dirty="0"/>
        </a:p>
      </dsp:txBody>
      <dsp:txXfrm rot="-5400000">
        <a:off x="4139076" y="375189"/>
        <a:ext cx="7253007" cy="1947445"/>
      </dsp:txXfrm>
    </dsp:sp>
    <dsp:sp modelId="{013CFEBE-3DBA-4966-8BAA-33DDB313A08E}">
      <dsp:nvSpPr>
        <dsp:cNvPr id="0" name=""/>
        <dsp:cNvSpPr/>
      </dsp:nvSpPr>
      <dsp:spPr>
        <a:xfrm>
          <a:off x="0" y="67"/>
          <a:ext cx="4139076" cy="2697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2600" kern="1200" dirty="0" smtClean="0"/>
            <a:t>Diseñar e implementar el modulo Colaborativo del sistema para generar el seguimiento de la información que fluye de un personal a otro.</a:t>
          </a:r>
          <a:endParaRPr lang="es-BO" sz="2600" kern="1200" dirty="0"/>
        </a:p>
      </dsp:txBody>
      <dsp:txXfrm>
        <a:off x="131690" y="131757"/>
        <a:ext cx="3875696" cy="2434306"/>
      </dsp:txXfrm>
    </dsp:sp>
    <dsp:sp modelId="{3A2D9430-1398-47C3-A41E-0355E4463B7A}">
      <dsp:nvSpPr>
        <dsp:cNvPr id="0" name=""/>
        <dsp:cNvSpPr/>
      </dsp:nvSpPr>
      <dsp:spPr>
        <a:xfrm rot="5400000">
          <a:off x="6739181" y="502302"/>
          <a:ext cx="2158149" cy="735835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2100" kern="1200" dirty="0" smtClean="0"/>
            <a:t>Elaborar escenarios de prueba</a:t>
          </a:r>
          <a:endParaRPr lang="es-BO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2100" kern="1200" dirty="0" smtClean="0"/>
            <a:t>Aplicar las pruebas seleccionadas</a:t>
          </a:r>
          <a:endParaRPr lang="es-BO" sz="2100" kern="1200" dirty="0"/>
        </a:p>
      </dsp:txBody>
      <dsp:txXfrm rot="-5400000">
        <a:off x="4139076" y="3207759"/>
        <a:ext cx="7253007" cy="1947445"/>
      </dsp:txXfrm>
    </dsp:sp>
    <dsp:sp modelId="{946E8DFF-2C0D-4ED4-BE82-F177173B6745}">
      <dsp:nvSpPr>
        <dsp:cNvPr id="0" name=""/>
        <dsp:cNvSpPr/>
      </dsp:nvSpPr>
      <dsp:spPr>
        <a:xfrm>
          <a:off x="0" y="2832638"/>
          <a:ext cx="4139076" cy="2697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2600" kern="1200" dirty="0" smtClean="0"/>
            <a:t>Realizar pruebas al sistema final.</a:t>
          </a:r>
          <a:endParaRPr lang="es-BO" sz="2600" kern="1200" dirty="0"/>
        </a:p>
      </dsp:txBody>
      <dsp:txXfrm>
        <a:off x="131690" y="2964328"/>
        <a:ext cx="3875696" cy="24343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5AF94-1D08-4F46-A28D-A6BBCE3633B9}">
      <dsp:nvSpPr>
        <dsp:cNvPr id="0" name=""/>
        <dsp:cNvSpPr/>
      </dsp:nvSpPr>
      <dsp:spPr>
        <a:xfrm>
          <a:off x="31979" y="2326"/>
          <a:ext cx="4060492" cy="1624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300" kern="1200" dirty="0" smtClean="0"/>
            <a:t>Justificación Técnica</a:t>
          </a:r>
          <a:endParaRPr lang="es-BO" sz="3300" kern="1200" dirty="0"/>
        </a:p>
      </dsp:txBody>
      <dsp:txXfrm>
        <a:off x="844078" y="2326"/>
        <a:ext cx="2436295" cy="1624197"/>
      </dsp:txXfrm>
    </dsp:sp>
    <dsp:sp modelId="{225FE114-D152-4AA3-8E95-CFD39E5567CD}">
      <dsp:nvSpPr>
        <dsp:cNvPr id="0" name=""/>
        <dsp:cNvSpPr/>
      </dsp:nvSpPr>
      <dsp:spPr>
        <a:xfrm>
          <a:off x="3564608" y="140383"/>
          <a:ext cx="7986013" cy="1348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1900" kern="1200" dirty="0" smtClean="0"/>
            <a:t>Beneficiara a la Constructora de manera que la comunicación y el trabajo en equipo tendrán resultados mas eficientes</a:t>
          </a:r>
          <a:endParaRPr lang="es-BO" sz="1900" kern="1200" dirty="0"/>
        </a:p>
      </dsp:txBody>
      <dsp:txXfrm>
        <a:off x="4238650" y="140383"/>
        <a:ext cx="6637930" cy="1348083"/>
      </dsp:txXfrm>
    </dsp:sp>
    <dsp:sp modelId="{26429ADE-D27C-4252-9F2C-3DC076219FDB}">
      <dsp:nvSpPr>
        <dsp:cNvPr id="0" name=""/>
        <dsp:cNvSpPr/>
      </dsp:nvSpPr>
      <dsp:spPr>
        <a:xfrm>
          <a:off x="31979" y="1853911"/>
          <a:ext cx="4060492" cy="1624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300" kern="1200" dirty="0" smtClean="0"/>
            <a:t>Justificación Económica</a:t>
          </a:r>
          <a:endParaRPr lang="es-BO" sz="3300" kern="1200" dirty="0"/>
        </a:p>
      </dsp:txBody>
      <dsp:txXfrm>
        <a:off x="844078" y="1853911"/>
        <a:ext cx="2436295" cy="1624197"/>
      </dsp:txXfrm>
    </dsp:sp>
    <dsp:sp modelId="{669F35F9-87BC-4109-AB26-276503B23648}">
      <dsp:nvSpPr>
        <dsp:cNvPr id="0" name=""/>
        <dsp:cNvSpPr/>
      </dsp:nvSpPr>
      <dsp:spPr>
        <a:xfrm>
          <a:off x="3564608" y="1991968"/>
          <a:ext cx="7961074" cy="1348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1900" kern="1200" dirty="0" smtClean="0"/>
            <a:t>Beneficiara evitando el uso excesivo de papel, en paralelo la perdida de tiempo empleado en la impresión de planillas, evitara perdida de material o ítems</a:t>
          </a:r>
          <a:endParaRPr lang="es-BO" sz="1900" kern="1200" dirty="0"/>
        </a:p>
      </dsp:txBody>
      <dsp:txXfrm>
        <a:off x="4238650" y="1991968"/>
        <a:ext cx="6612991" cy="1348083"/>
      </dsp:txXfrm>
    </dsp:sp>
    <dsp:sp modelId="{03CE9E0E-95C1-47A0-92FC-EC5F4750903B}">
      <dsp:nvSpPr>
        <dsp:cNvPr id="0" name=""/>
        <dsp:cNvSpPr/>
      </dsp:nvSpPr>
      <dsp:spPr>
        <a:xfrm>
          <a:off x="31979" y="3705496"/>
          <a:ext cx="4060492" cy="1624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300" kern="1200" dirty="0" smtClean="0"/>
            <a:t>Justificación Operativa</a:t>
          </a:r>
          <a:endParaRPr lang="es-BO" sz="3300" kern="1200" dirty="0"/>
        </a:p>
      </dsp:txBody>
      <dsp:txXfrm>
        <a:off x="844078" y="3705496"/>
        <a:ext cx="2436295" cy="1624197"/>
      </dsp:txXfrm>
    </dsp:sp>
    <dsp:sp modelId="{E14E655A-856E-4747-9D4B-A54A09CE7D93}">
      <dsp:nvSpPr>
        <dsp:cNvPr id="0" name=""/>
        <dsp:cNvSpPr/>
      </dsp:nvSpPr>
      <dsp:spPr>
        <a:xfrm>
          <a:off x="3564608" y="3843552"/>
          <a:ext cx="8001584" cy="13480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1900" kern="1200" dirty="0" smtClean="0"/>
            <a:t>Beneficiara de manera que se podrá manejar los inventarios de forma oportuna y ordenada, para un mejor control de los costos directos de material además de tener actualizado los estados en que se encuentran los proyectos</a:t>
          </a:r>
          <a:endParaRPr lang="es-BO" sz="1900" kern="1200" dirty="0"/>
        </a:p>
      </dsp:txBody>
      <dsp:txXfrm>
        <a:off x="4238650" y="3843552"/>
        <a:ext cx="6653501" cy="13480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157EE-3F9E-4055-AFA2-C456813962CA}">
      <dsp:nvSpPr>
        <dsp:cNvPr id="0" name=""/>
        <dsp:cNvSpPr/>
      </dsp:nvSpPr>
      <dsp:spPr>
        <a:xfrm>
          <a:off x="4530015" y="0"/>
          <a:ext cx="6795022" cy="9392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700" kern="1200" dirty="0" smtClean="0"/>
            <a:t>Sistema se desarrollara dentro de lo que es ingeniería de software aplicando análisis, diseño de sistemas, modelos de desarrollo de software, etc. </a:t>
          </a:r>
          <a:endParaRPr lang="es-BO" sz="1700" kern="1200" dirty="0"/>
        </a:p>
      </dsp:txBody>
      <dsp:txXfrm>
        <a:off x="4530015" y="117407"/>
        <a:ext cx="6442801" cy="704441"/>
      </dsp:txXfrm>
    </dsp:sp>
    <dsp:sp modelId="{1063364C-8B21-494E-AC06-9D85DA9A2E1C}">
      <dsp:nvSpPr>
        <dsp:cNvPr id="0" name=""/>
        <dsp:cNvSpPr/>
      </dsp:nvSpPr>
      <dsp:spPr>
        <a:xfrm>
          <a:off x="0" y="240"/>
          <a:ext cx="4530015" cy="939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500" kern="1200" dirty="0" smtClean="0"/>
            <a:t>Alcance Temático</a:t>
          </a:r>
          <a:endParaRPr lang="es-BO" sz="3500" kern="1200" dirty="0"/>
        </a:p>
      </dsp:txBody>
      <dsp:txXfrm>
        <a:off x="45851" y="46091"/>
        <a:ext cx="4438313" cy="847553"/>
      </dsp:txXfrm>
    </dsp:sp>
    <dsp:sp modelId="{EA58842C-B3D1-4A8A-874D-C9E7CD7C52CE}">
      <dsp:nvSpPr>
        <dsp:cNvPr id="0" name=""/>
        <dsp:cNvSpPr/>
      </dsp:nvSpPr>
      <dsp:spPr>
        <a:xfrm>
          <a:off x="4530015" y="1033421"/>
          <a:ext cx="6795022" cy="9392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BO" sz="1700" kern="1200" dirty="0" smtClean="0"/>
            <a:t>El sistema será utilizado en las dos áreas de la constructora ya que el proceso de planilla de inventario comienza en el área técnica y acaba en la administrativa</a:t>
          </a:r>
          <a:endParaRPr lang="es-BO" sz="1700" kern="1200" dirty="0"/>
        </a:p>
      </dsp:txBody>
      <dsp:txXfrm>
        <a:off x="4530015" y="1150828"/>
        <a:ext cx="6442801" cy="704441"/>
      </dsp:txXfrm>
    </dsp:sp>
    <dsp:sp modelId="{7DCAF12F-C1A5-48FF-891F-ACFD8D79A185}">
      <dsp:nvSpPr>
        <dsp:cNvPr id="0" name=""/>
        <dsp:cNvSpPr/>
      </dsp:nvSpPr>
      <dsp:spPr>
        <a:xfrm>
          <a:off x="0" y="1033421"/>
          <a:ext cx="4530015" cy="939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500" kern="1200" dirty="0" smtClean="0"/>
            <a:t>Alcance Institucional</a:t>
          </a:r>
          <a:endParaRPr lang="es-BO" sz="3500" kern="1200" dirty="0"/>
        </a:p>
      </dsp:txBody>
      <dsp:txXfrm>
        <a:off x="45851" y="1079272"/>
        <a:ext cx="4438313" cy="847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4952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6244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97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2147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90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41425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47152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5215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260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888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1799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930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1396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1459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0929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0796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ED7E-9D27-4E85-884A-A589B08E515C}" type="datetimeFigureOut">
              <a:rPr lang="es-BO" smtClean="0"/>
              <a:t>27/08/2015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A330FC-112F-4E71-9CD0-FAAE1D979D4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98791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322" r:id="rId14"/>
    <p:sldLayoutId id="2147484323" r:id="rId15"/>
    <p:sldLayoutId id="21474843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diagramColors" Target="../diagrams/colors10.xml"/><Relationship Id="rId18" Type="http://schemas.openxmlformats.org/officeDocument/2006/relationships/diagramColors" Target="../diagrams/colors11.xml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12" Type="http://schemas.openxmlformats.org/officeDocument/2006/relationships/diagramQuickStyle" Target="../diagrams/quickStyle10.xml"/><Relationship Id="rId17" Type="http://schemas.openxmlformats.org/officeDocument/2006/relationships/diagramQuickStyle" Target="../diagrams/quickStyle11.xml"/><Relationship Id="rId2" Type="http://schemas.openxmlformats.org/officeDocument/2006/relationships/diagramData" Target="../diagrams/data9.xml"/><Relationship Id="rId16" Type="http://schemas.openxmlformats.org/officeDocument/2006/relationships/diagramLayout" Target="../diagrams/layout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diagramLayout" Target="../diagrams/layout10.xml"/><Relationship Id="rId5" Type="http://schemas.openxmlformats.org/officeDocument/2006/relationships/diagramColors" Target="../diagrams/colors9.xml"/><Relationship Id="rId15" Type="http://schemas.openxmlformats.org/officeDocument/2006/relationships/diagramData" Target="../diagrams/data11.xml"/><Relationship Id="rId10" Type="http://schemas.openxmlformats.org/officeDocument/2006/relationships/diagramData" Target="../diagrams/data10.xml"/><Relationship Id="rId19" Type="http://schemas.microsoft.com/office/2007/relationships/diagramDrawing" Target="../diagrams/drawing11.xml"/><Relationship Id="rId4" Type="http://schemas.openxmlformats.org/officeDocument/2006/relationships/diagramQuickStyle" Target="../diagrams/quickStyle9.xml"/><Relationship Id="rId9" Type="http://schemas.microsoft.com/office/2007/relationships/hdphoto" Target="../media/hdphoto1.wdp"/><Relationship Id="rId14" Type="http://schemas.microsoft.com/office/2007/relationships/diagramDrawing" Target="../diagrams/drawing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1.jpeg"/><Relationship Id="rId7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jpeg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2.xml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microsoft.com/office/2007/relationships/hdphoto" Target="../media/hdphoto1.wdp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591" y="1453219"/>
            <a:ext cx="11252345" cy="2798147"/>
          </a:xfrm>
        </p:spPr>
        <p:txBody>
          <a:bodyPr/>
          <a:lstStyle/>
          <a:p>
            <a:pPr algn="ctr"/>
            <a:r>
              <a:rPr lang="es-BO" sz="4000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SISTEMA WEB DE CONTROL DE INVENTARIO DE PROYECTOS APLICANDO UN MODELO DE SISTEMA COLABORATIVO. CASO DE ESTUDIO: CONSTRUCTORA SUAREZ</a:t>
            </a:r>
            <a:endParaRPr lang="es-BO" sz="4000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5038" y="4701226"/>
            <a:ext cx="7896466" cy="1206855"/>
          </a:xfrm>
        </p:spPr>
        <p:txBody>
          <a:bodyPr>
            <a:normAutofit/>
          </a:bodyPr>
          <a:lstStyle/>
          <a:p>
            <a:pPr algn="ctr"/>
            <a:r>
              <a:rPr lang="es-BO" dirty="0" smtClean="0">
                <a:solidFill>
                  <a:srgbClr val="FFC000"/>
                </a:solidFill>
              </a:rPr>
              <a:t>GUTIERREZ MALDONADO GERALD MICHAEL</a:t>
            </a:r>
          </a:p>
          <a:p>
            <a:pPr algn="ctr"/>
            <a:r>
              <a:rPr lang="es-BO" dirty="0" smtClean="0">
                <a:solidFill>
                  <a:srgbClr val="FFC000"/>
                </a:solidFill>
              </a:rPr>
              <a:t>TUTOR: LIC. SAMUEL LUJAN NAVARRO</a:t>
            </a:r>
          </a:p>
          <a:p>
            <a:pPr algn="ctr"/>
            <a:r>
              <a:rPr lang="es-BO" dirty="0" smtClean="0">
                <a:solidFill>
                  <a:srgbClr val="FFC000"/>
                </a:solidFill>
              </a:rPr>
              <a:t>INGENIERIA DE SISTEMAS</a:t>
            </a:r>
            <a:endParaRPr lang="es-BO" dirty="0">
              <a:solidFill>
                <a:srgbClr val="FFC000"/>
              </a:solidFill>
            </a:endParaRPr>
          </a:p>
        </p:txBody>
      </p:sp>
      <p:grpSp>
        <p:nvGrpSpPr>
          <p:cNvPr id="4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5829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82543"/>
              </p:ext>
            </p:extLst>
          </p:nvPr>
        </p:nvGraphicFramePr>
        <p:xfrm>
          <a:off x="364711" y="902525"/>
          <a:ext cx="11638189" cy="564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0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031690"/>
              </p:ext>
            </p:extLst>
          </p:nvPr>
        </p:nvGraphicFramePr>
        <p:xfrm>
          <a:off x="302081" y="995667"/>
          <a:ext cx="11700819" cy="550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737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820979"/>
              </p:ext>
            </p:extLst>
          </p:nvPr>
        </p:nvGraphicFramePr>
        <p:xfrm>
          <a:off x="377238" y="995667"/>
          <a:ext cx="11497436" cy="5530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8716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JUSTIFICACIONES</a:t>
            </a:r>
            <a:endParaRPr lang="es-BO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16421"/>
              </p:ext>
            </p:extLst>
          </p:nvPr>
        </p:nvGraphicFramePr>
        <p:xfrm>
          <a:off x="404729" y="1258785"/>
          <a:ext cx="11598172" cy="533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1891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062"/>
          </a:xfrm>
        </p:spPr>
        <p:txBody>
          <a:bodyPr/>
          <a:lstStyle/>
          <a:p>
            <a:r>
              <a:rPr lang="es-BO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ALCANCES</a:t>
            </a:r>
            <a:endParaRPr lang="es-BO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610801"/>
              </p:ext>
            </p:extLst>
          </p:nvPr>
        </p:nvGraphicFramePr>
        <p:xfrm>
          <a:off x="582860" y="1221544"/>
          <a:ext cx="11325038" cy="1972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Flecha derecha 4"/>
          <p:cNvSpPr/>
          <p:nvPr/>
        </p:nvSpPr>
        <p:spPr>
          <a:xfrm>
            <a:off x="4036288" y="5438339"/>
            <a:ext cx="4540841" cy="121685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t" anchorCtr="0">
            <a:noAutofit/>
          </a:bodyPr>
          <a:lstStyle/>
          <a:p>
            <a:pPr marL="285750" lvl="1" indent="-285750" algn="l" defTabSz="2133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s-BO" sz="4800" kern="1200"/>
          </a:p>
          <a:p>
            <a:pPr marL="285750" lvl="1" indent="-285750" algn="l" defTabSz="2133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s-BO" sz="4800" kern="1200"/>
          </a:p>
        </p:txBody>
      </p:sp>
      <p:graphicFrame>
        <p:nvGraphicFramePr>
          <p:cNvPr id="15" name="Marcador de conteni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006159"/>
              </p:ext>
            </p:extLst>
          </p:nvPr>
        </p:nvGraphicFramePr>
        <p:xfrm>
          <a:off x="558580" y="3359996"/>
          <a:ext cx="11325038" cy="2078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6" name="Marcador de conteni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696713"/>
              </p:ext>
            </p:extLst>
          </p:nvPr>
        </p:nvGraphicFramePr>
        <p:xfrm>
          <a:off x="523485" y="5597566"/>
          <a:ext cx="11325038" cy="1027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786752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036008"/>
              </p:ext>
            </p:extLst>
          </p:nvPr>
        </p:nvGraphicFramePr>
        <p:xfrm>
          <a:off x="463577" y="670850"/>
          <a:ext cx="10960485" cy="5943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945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202" y="120156"/>
            <a:ext cx="8596668" cy="1320800"/>
          </a:xfrm>
        </p:spPr>
        <p:txBody>
          <a:bodyPr/>
          <a:lstStyle/>
          <a:p>
            <a:r>
              <a:rPr lang="es-BO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OPERATIVIZACION DE VARIABLES</a:t>
            </a:r>
            <a:endParaRPr lang="es-BO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" name="Marcador de contenido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526655"/>
              </p:ext>
            </p:extLst>
          </p:nvPr>
        </p:nvGraphicFramePr>
        <p:xfrm>
          <a:off x="1773976" y="902525"/>
          <a:ext cx="9248928" cy="5926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0162"/>
                <a:gridCol w="2506494"/>
                <a:gridCol w="2612272"/>
              </a:tblGrid>
              <a:tr h="606125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VARIABLE</a:t>
                      </a:r>
                      <a:endParaRPr lang="es-BO" sz="2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820" marR="65820" marT="0" marB="0" anchor="ctr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DIMENSIÓN</a:t>
                      </a:r>
                      <a:endParaRPr lang="es-BO" sz="2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820" marR="65820" marT="0" marB="0" anchor="ctr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2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s-MX" sz="24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INDICADOR</a:t>
                      </a:r>
                      <a:endParaRPr lang="es-BO" sz="2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820" marR="65820" marT="0" marB="0" anchor="ctr"/>
                </a:tc>
              </a:tr>
              <a:tr h="2135170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 u="sng" dirty="0">
                          <a:solidFill>
                            <a:srgbClr val="000066"/>
                          </a:solidFill>
                          <a:effectLst/>
                        </a:rPr>
                        <a:t>Variable Independiente</a:t>
                      </a:r>
                      <a:endParaRPr lang="es-BO" sz="1400" dirty="0">
                        <a:solidFill>
                          <a:srgbClr val="000066"/>
                        </a:solidFill>
                        <a:effectLst/>
                      </a:endParaRPr>
                    </a:p>
                    <a:p>
                      <a:pPr marL="87313" indent="-58738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 dirty="0">
                          <a:solidFill>
                            <a:srgbClr val="000066"/>
                          </a:solidFill>
                          <a:effectLst/>
                        </a:rPr>
                        <a:t>Sistema web de control de </a:t>
                      </a:r>
                      <a:r>
                        <a:rPr lang="es-MX" sz="1400" dirty="0" smtClean="0">
                          <a:solidFill>
                            <a:srgbClr val="000066"/>
                          </a:solidFill>
                          <a:effectLst/>
                        </a:rPr>
                        <a:t>inventario</a:t>
                      </a:r>
                      <a:r>
                        <a:rPr lang="es-MX" sz="1400" baseline="0" dirty="0" smtClean="0">
                          <a:solidFill>
                            <a:srgbClr val="000066"/>
                          </a:solidFill>
                          <a:effectLst/>
                        </a:rPr>
                        <a:t> </a:t>
                      </a:r>
                      <a:r>
                        <a:rPr lang="es-MX" sz="1400" dirty="0" smtClean="0">
                          <a:solidFill>
                            <a:srgbClr val="000066"/>
                          </a:solidFill>
                          <a:effectLst/>
                        </a:rPr>
                        <a:t>de </a:t>
                      </a:r>
                      <a:r>
                        <a:rPr lang="es-MX" sz="1400" dirty="0">
                          <a:solidFill>
                            <a:srgbClr val="000066"/>
                          </a:solidFill>
                          <a:effectLst/>
                        </a:rPr>
                        <a:t>proyectos aplicando un modelo de Sistema Colaborativo para coadyuvar al abastecimiento y a la presentación de informes para la solicitud de desembolsos</a:t>
                      </a:r>
                      <a:r>
                        <a:rPr lang="es-MX" sz="1400" dirty="0" smtClean="0">
                          <a:solidFill>
                            <a:srgbClr val="000066"/>
                          </a:solidFill>
                          <a:effectLst/>
                        </a:rPr>
                        <a:t>.</a:t>
                      </a:r>
                      <a:endParaRPr lang="es-BO" sz="1400" dirty="0">
                        <a:solidFill>
                          <a:srgbClr val="000066"/>
                        </a:solidFill>
                        <a:effectLst/>
                      </a:endParaRPr>
                    </a:p>
                  </a:txBody>
                  <a:tcPr marL="65820" marR="65820" marT="0" marB="0" anchor="ctr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 dirty="0">
                          <a:effectLst/>
                        </a:rPr>
                        <a:t>Sistema web desarrollado.</a:t>
                      </a:r>
                      <a:endParaRPr lang="es-B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820" marR="65820" marT="0" marB="0" anchor="ctr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 dirty="0">
                          <a:effectLst/>
                        </a:rPr>
                        <a:t>Comparación de beneficios entre el sistema actual y el proyecto.</a:t>
                      </a:r>
                      <a:endParaRPr lang="es-B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820" marR="65820" marT="0" marB="0" anchor="ctr"/>
                </a:tc>
              </a:tr>
              <a:tr h="1106864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 u="sng" dirty="0">
                          <a:solidFill>
                            <a:srgbClr val="3333FF"/>
                          </a:solidFill>
                          <a:effectLst/>
                        </a:rPr>
                        <a:t>Variable Dependiente</a:t>
                      </a:r>
                      <a:endParaRPr lang="es-BO" sz="1400" dirty="0">
                        <a:solidFill>
                          <a:srgbClr val="3333FF"/>
                        </a:solidFill>
                        <a:effectLst/>
                      </a:endParaRPr>
                    </a:p>
                    <a:p>
                      <a:pPr marL="685800" indent="-6858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 dirty="0">
                          <a:solidFill>
                            <a:srgbClr val="3333FF"/>
                          </a:solidFill>
                          <a:effectLst/>
                        </a:rPr>
                        <a:t>Estado de los inventarios de proyectos.</a:t>
                      </a:r>
                      <a:endParaRPr lang="es-BO" sz="1400" dirty="0">
                        <a:solidFill>
                          <a:srgbClr val="3333FF"/>
                        </a:solidFill>
                        <a:effectLst/>
                      </a:endParaRPr>
                    </a:p>
                    <a:p>
                      <a:pPr marL="685800" indent="-6858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B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820" marR="65820" marT="0" marB="0" anchor="ctr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 dirty="0">
                          <a:effectLst/>
                        </a:rPr>
                        <a:t>Reportes para determinar estado de inversión de proyecto</a:t>
                      </a:r>
                      <a:endParaRPr lang="es-B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820" marR="65820" marT="0" marB="0" anchor="ctr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>
                          <a:effectLst/>
                        </a:rPr>
                        <a:t>Numero de pasos empleados</a:t>
                      </a:r>
                      <a:endParaRPr lang="es-BO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820" marR="65820" marT="0" marB="0" anchor="ctr"/>
                </a:tc>
              </a:tr>
              <a:tr h="1028280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 u="sng" dirty="0">
                          <a:solidFill>
                            <a:srgbClr val="3333FF"/>
                          </a:solidFill>
                          <a:effectLst/>
                        </a:rPr>
                        <a:t>Variable Dependiente</a:t>
                      </a:r>
                      <a:endParaRPr lang="es-BO" sz="1400" dirty="0">
                        <a:solidFill>
                          <a:srgbClr val="3333FF"/>
                        </a:solidFill>
                        <a:effectLst/>
                      </a:endParaRPr>
                    </a:p>
                    <a:p>
                      <a:pPr marL="87313" indent="-58738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 dirty="0">
                          <a:solidFill>
                            <a:srgbClr val="3333FF"/>
                          </a:solidFill>
                          <a:effectLst/>
                        </a:rPr>
                        <a:t>Tiempo en los tramites de las planillas de inventarios</a:t>
                      </a:r>
                      <a:endParaRPr lang="es-BO" sz="1400" b="1" dirty="0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820" marR="65820" marT="0" marB="0" anchor="ctr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>
                          <a:effectLst/>
                        </a:rPr>
                        <a:t>Tiempo</a:t>
                      </a:r>
                      <a:endParaRPr lang="es-BO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820" marR="65820" marT="0" marB="0" anchor="ctr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>
                          <a:effectLst/>
                        </a:rPr>
                        <a:t>Minutos.</a:t>
                      </a:r>
                      <a:endParaRPr lang="es-BO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820" marR="65820" marT="0" marB="0" anchor="ctr"/>
                </a:tc>
              </a:tr>
              <a:tr h="1028280"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 u="sng" dirty="0">
                          <a:solidFill>
                            <a:srgbClr val="3333FF"/>
                          </a:solidFill>
                          <a:effectLst/>
                        </a:rPr>
                        <a:t>Variable Dependiente</a:t>
                      </a:r>
                      <a:endParaRPr lang="es-BO" sz="1400" dirty="0">
                        <a:solidFill>
                          <a:srgbClr val="3333FF"/>
                        </a:solidFill>
                        <a:effectLst/>
                      </a:endParaRPr>
                    </a:p>
                    <a:p>
                      <a:pPr marL="58738" indent="-58738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 dirty="0">
                          <a:solidFill>
                            <a:srgbClr val="3333FF"/>
                          </a:solidFill>
                          <a:effectLst/>
                        </a:rPr>
                        <a:t>Riesgo en pérdida y duplicidad de información de inventarios.</a:t>
                      </a:r>
                      <a:endParaRPr lang="es-BO" sz="1400" b="1" dirty="0">
                        <a:solidFill>
                          <a:srgbClr val="3333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820" marR="65820" marT="0" marB="0" anchor="ctr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 dirty="0">
                          <a:effectLst/>
                        </a:rPr>
                        <a:t>Matriz de riesgos</a:t>
                      </a:r>
                      <a:endParaRPr lang="es-B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820" marR="65820" marT="0" marB="0" anchor="ctr"/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MX" sz="1400" dirty="0">
                          <a:effectLst/>
                        </a:rPr>
                        <a:t>Nivel de riesgo</a:t>
                      </a:r>
                      <a:endParaRPr lang="es-BO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820" marR="6582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03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630342"/>
              </p:ext>
            </p:extLst>
          </p:nvPr>
        </p:nvGraphicFramePr>
        <p:xfrm>
          <a:off x="1867835" y="977230"/>
          <a:ext cx="8596312" cy="951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13053"/>
              </p:ext>
            </p:extLst>
          </p:nvPr>
        </p:nvGraphicFramePr>
        <p:xfrm>
          <a:off x="1042442" y="2079320"/>
          <a:ext cx="10331190" cy="453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730"/>
                <a:gridCol w="3443730"/>
                <a:gridCol w="3443730"/>
              </a:tblGrid>
              <a:tr h="488516">
                <a:tc>
                  <a:txBody>
                    <a:bodyPr/>
                    <a:lstStyle/>
                    <a:p>
                      <a:pPr algn="ctr"/>
                      <a:r>
                        <a:rPr lang="es-BO" sz="2000" dirty="0" smtClean="0">
                          <a:solidFill>
                            <a:srgbClr val="3333FF"/>
                          </a:solidFill>
                        </a:rPr>
                        <a:t>PROBLEMA</a:t>
                      </a:r>
                      <a:endParaRPr lang="es-BO" sz="20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2000" dirty="0" smtClean="0">
                          <a:solidFill>
                            <a:srgbClr val="3333FF"/>
                          </a:solidFill>
                        </a:rPr>
                        <a:t>OBJETIVO </a:t>
                      </a:r>
                      <a:endParaRPr lang="es-BO" sz="20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2000" dirty="0" smtClean="0">
                          <a:solidFill>
                            <a:srgbClr val="3333FF"/>
                          </a:solidFill>
                        </a:rPr>
                        <a:t>HIPOTESIS</a:t>
                      </a:r>
                      <a:endParaRPr lang="es-BO" sz="2000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</a:tr>
              <a:tr h="735163">
                <a:tc>
                  <a:txBody>
                    <a:bodyPr/>
                    <a:lstStyle/>
                    <a:p>
                      <a:pPr algn="just"/>
                      <a:r>
                        <a:rPr lang="es-BO" sz="1600" dirty="0" smtClean="0"/>
                        <a:t>LA INOPORTUNA COMUNICACIÓN ENTRE LAS AREAS TECNICA Y ADMINISTRATIVA Y EL INEFICIENTE MANEJO DE INFORMACION DE PROYECTOS BASADOS EN EL USO DE TABLAS DE</a:t>
                      </a:r>
                      <a:r>
                        <a:rPr lang="es-BO" sz="1600" baseline="0" dirty="0" smtClean="0"/>
                        <a:t> TABLAS DE EXCEL Y ARCHIVOS WORD EMPLEADOS EN LA GESTION DE PROYECTOS</a:t>
                      </a:r>
                      <a:endParaRPr lang="es-B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BO" sz="1600" dirty="0" smtClean="0"/>
                        <a:t>DESARROLLAR UN SISTEMA WEB DE CONTROL DE INVENTARIO DE</a:t>
                      </a:r>
                      <a:r>
                        <a:rPr lang="es-BO" sz="1600" baseline="0" dirty="0" smtClean="0"/>
                        <a:t> PROYECTOS APLICANDO </a:t>
                      </a:r>
                      <a:r>
                        <a:rPr lang="es-BO" sz="1600" dirty="0" smtClean="0"/>
                        <a:t> UN MODELO DE SISTEMA COLABORATIVO</a:t>
                      </a:r>
                      <a:endParaRPr lang="es-B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BO" sz="1600" dirty="0" smtClean="0"/>
                        <a:t>EL DESARROLLO DE UN SISTEMA WEB DE CONTROL DE INVENTARIO APLICANDO</a:t>
                      </a:r>
                      <a:r>
                        <a:rPr lang="es-BO" sz="1600" baseline="0" dirty="0" smtClean="0"/>
                        <a:t> UN SISTEMA COLABORATIVO</a:t>
                      </a:r>
                      <a:endParaRPr lang="es-BO" sz="1600" dirty="0"/>
                    </a:p>
                  </a:txBody>
                  <a:tcPr/>
                </a:tc>
              </a:tr>
              <a:tr h="450520">
                <a:tc>
                  <a:txBody>
                    <a:bodyPr/>
                    <a:lstStyle/>
                    <a:p>
                      <a:pPr algn="ctr"/>
                      <a:r>
                        <a:rPr lang="es-BO" sz="2000" dirty="0" smtClean="0">
                          <a:solidFill>
                            <a:srgbClr val="7030A0"/>
                          </a:solidFill>
                        </a:rPr>
                        <a:t>PROVOCA</a:t>
                      </a:r>
                      <a:endParaRPr lang="es-BO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2000" dirty="0" smtClean="0">
                          <a:solidFill>
                            <a:srgbClr val="7030A0"/>
                          </a:solidFill>
                        </a:rPr>
                        <a:t>PARA</a:t>
                      </a:r>
                      <a:endParaRPr lang="es-BO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2000" dirty="0" smtClean="0">
                          <a:solidFill>
                            <a:srgbClr val="7030A0"/>
                          </a:solidFill>
                        </a:rPr>
                        <a:t>PERMITIRA</a:t>
                      </a:r>
                      <a:endParaRPr lang="es-BO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1402915">
                <a:tc>
                  <a:txBody>
                    <a:bodyPr/>
                    <a:lstStyle/>
                    <a:p>
                      <a:pPr algn="just"/>
                      <a:r>
                        <a:rPr lang="es-BO" sz="1600" dirty="0" smtClean="0"/>
                        <a:t>DEMORA EN LA BUSQUEDA DE PLANILLAS DE COSTOS,</a:t>
                      </a:r>
                      <a:r>
                        <a:rPr lang="es-BO" sz="1600" baseline="0" dirty="0" smtClean="0"/>
                        <a:t> REDUNDANCIA DE INFORMACION REGISTRADA Y DESCONOCIMIENTO DEL ESTADO DE LOS PROYECTOS</a:t>
                      </a:r>
                      <a:endParaRPr lang="es-B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BO" sz="1600" dirty="0" smtClean="0"/>
                        <a:t>COADYUVAR AL ABASTECIMIENTO</a:t>
                      </a:r>
                      <a:r>
                        <a:rPr lang="es-BO" sz="1600" baseline="0" dirty="0" smtClean="0"/>
                        <a:t> Y A LA PRESENTACION DE INFORMES PARA LA SOLICITUD DE DESEMBOLSOS</a:t>
                      </a:r>
                      <a:endParaRPr lang="es-B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BO" sz="1600" dirty="0" smtClean="0"/>
                        <a:t>CONOCER EL ESTADO EN EL QUE SE ENCUENTA EL</a:t>
                      </a:r>
                      <a:r>
                        <a:rPr lang="es-BO" sz="1600" baseline="0" dirty="0" smtClean="0"/>
                        <a:t> INVENTARIO, REDUCCION DE TIEMPO EN LOS TRAMITES Y EL RIESGO DE LA PERDIDA O DUPLICIDAD DE INFORMACION DE INVENTARIOS</a:t>
                      </a:r>
                      <a:endParaRPr lang="es-BO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426814" y="173129"/>
            <a:ext cx="8596668" cy="613558"/>
          </a:xfrm>
        </p:spPr>
        <p:txBody>
          <a:bodyPr>
            <a:normAutofit fontScale="90000"/>
          </a:bodyPr>
          <a:lstStyle/>
          <a:p>
            <a:r>
              <a:rPr lang="es-BO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MATRIZ DE CONSISTENCIA</a:t>
            </a:r>
            <a:endParaRPr lang="es-BO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9801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907" y="300800"/>
            <a:ext cx="8596668" cy="611944"/>
          </a:xfrm>
        </p:spPr>
        <p:txBody>
          <a:bodyPr>
            <a:normAutofit fontScale="90000"/>
          </a:bodyPr>
          <a:lstStyle/>
          <a:p>
            <a:r>
              <a:rPr lang="es-BO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TEMARIO TENTATIVO</a:t>
            </a:r>
            <a:endParaRPr lang="es-BO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" name="CuadroTexto 20"/>
          <p:cNvSpPr txBox="1"/>
          <p:nvPr/>
        </p:nvSpPr>
        <p:spPr>
          <a:xfrm>
            <a:off x="627907" y="1011479"/>
            <a:ext cx="106268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1. GENERALIDADES.</a:t>
            </a:r>
            <a:endParaRPr lang="es-BO" b="1" dirty="0"/>
          </a:p>
          <a:p>
            <a:r>
              <a:rPr lang="es-ES_tradnl" dirty="0"/>
              <a:t>1.1. 	INTRODUCCIÓN.</a:t>
            </a:r>
            <a:endParaRPr lang="es-BO" b="1" dirty="0"/>
          </a:p>
          <a:p>
            <a:r>
              <a:rPr lang="es-ES_tradnl" dirty="0"/>
              <a:t>1.2.	ANTECEDENTES.</a:t>
            </a:r>
            <a:endParaRPr lang="es-BO" b="1" dirty="0"/>
          </a:p>
          <a:p>
            <a:r>
              <a:rPr lang="es-ES_tradnl" dirty="0"/>
              <a:t>1.3. 	PLANTEAMIENTO DEL PROBLEMA.</a:t>
            </a:r>
            <a:endParaRPr lang="es-BO" b="1" dirty="0"/>
          </a:p>
          <a:p>
            <a:r>
              <a:rPr lang="es-ES_tradnl" dirty="0"/>
              <a:t>1.4. 	OBJETIVOS Y ACCIONES.</a:t>
            </a:r>
            <a:endParaRPr lang="es-BO" b="1" dirty="0"/>
          </a:p>
          <a:p>
            <a:r>
              <a:rPr lang="es-ES_tradnl" dirty="0"/>
              <a:t>1.5. 	JUSTIFICACIÓN.</a:t>
            </a:r>
            <a:endParaRPr lang="es-BO" b="1" dirty="0"/>
          </a:p>
          <a:p>
            <a:r>
              <a:rPr lang="es-ES_tradnl" dirty="0"/>
              <a:t>1.6. 	ALCANCE.</a:t>
            </a:r>
            <a:r>
              <a:rPr lang="es-ES_tradnl" b="1" dirty="0"/>
              <a:t> </a:t>
            </a:r>
            <a:endParaRPr lang="es-BO" b="1" dirty="0"/>
          </a:p>
          <a:p>
            <a:r>
              <a:rPr lang="es-ES_tradnl" dirty="0"/>
              <a:t>1.7. 	HIPÓTESIS.</a:t>
            </a:r>
            <a:endParaRPr lang="es-BO" b="1" dirty="0"/>
          </a:p>
          <a:p>
            <a:r>
              <a:rPr lang="es-ES_tradnl" dirty="0"/>
              <a:t>1.8. 	MATRIZ DE CONSISTENCIA.</a:t>
            </a:r>
            <a:endParaRPr lang="es-BO" b="1" dirty="0"/>
          </a:p>
          <a:p>
            <a:r>
              <a:rPr lang="es-ES_tradnl" b="1" dirty="0"/>
              <a:t>2. MARCO TEÓRICO.</a:t>
            </a:r>
            <a:endParaRPr lang="es-BO" b="1" dirty="0"/>
          </a:p>
          <a:p>
            <a:r>
              <a:rPr lang="es-ES_tradnl" dirty="0"/>
              <a:t>2.1.	TECNICAS DE RECOPILACION DE INFORMACION.</a:t>
            </a:r>
            <a:endParaRPr lang="es-BO" b="1" dirty="0"/>
          </a:p>
          <a:p>
            <a:r>
              <a:rPr lang="es-ES_tradnl" dirty="0"/>
              <a:t>2.2.	PROCESO DE LOS SISTEMAS COLABORATIVOS</a:t>
            </a:r>
            <a:endParaRPr lang="es-BO" b="1" dirty="0"/>
          </a:p>
          <a:p>
            <a:r>
              <a:rPr lang="es-ES_tradnl" dirty="0"/>
              <a:t>2.3.	INGENIERIA DE SOFTWARE.</a:t>
            </a:r>
            <a:endParaRPr lang="es-BO" b="1" dirty="0"/>
          </a:p>
          <a:p>
            <a:r>
              <a:rPr lang="es-ES_tradnl" dirty="0"/>
              <a:t>2.4.	TECNOLOGIAS DE DESARROLLO.</a:t>
            </a:r>
            <a:endParaRPr lang="es-BO" b="1" dirty="0"/>
          </a:p>
          <a:p>
            <a:r>
              <a:rPr lang="es-ES_tradnl" dirty="0"/>
              <a:t>2.5. 	SISTEMAS DE GESTIÓN DE BASES DE DATOS.</a:t>
            </a:r>
            <a:endParaRPr lang="es-BO" b="1" dirty="0"/>
          </a:p>
          <a:p>
            <a:r>
              <a:rPr lang="es-ES_tradnl" dirty="0"/>
              <a:t>2.6. 	ARQUITECTURA DE SOFTWARE.</a:t>
            </a:r>
            <a:r>
              <a:rPr lang="es-ES_tradnl" b="1" dirty="0"/>
              <a:t> </a:t>
            </a:r>
            <a:endParaRPr lang="es-BO" b="1" dirty="0"/>
          </a:p>
          <a:p>
            <a:r>
              <a:rPr lang="es-ES_tradnl" b="1" dirty="0"/>
              <a:t>3. MARCO PRÁCTICO.</a:t>
            </a:r>
            <a:r>
              <a:rPr lang="es-ES_tradnl" dirty="0"/>
              <a:t>	</a:t>
            </a:r>
            <a:endParaRPr lang="es-BO" b="1" dirty="0"/>
          </a:p>
          <a:p>
            <a:r>
              <a:rPr lang="es-ES_tradnl" dirty="0"/>
              <a:t>3.1	MODELADO DE NEGOCIO ACTUAL DE LOS PROCESOS DE LOS PROCESOS DE REGISTRO Y </a:t>
            </a:r>
            <a:r>
              <a:rPr lang="es-ES_tradnl" dirty="0" smtClean="0"/>
              <a:t>	CONTROL </a:t>
            </a:r>
            <a:r>
              <a:rPr lang="es-ES_tradnl" dirty="0"/>
              <a:t>DE INVENTARIO</a:t>
            </a:r>
            <a:endParaRPr lang="es-BO" b="1" dirty="0"/>
          </a:p>
          <a:p>
            <a:r>
              <a:rPr lang="es-ES_tradnl" dirty="0"/>
              <a:t>3.2	DISEÑO E IMPLEMENTACION DEL MODULO DE GESTION DE USUARIOS PARA LA </a:t>
            </a:r>
            <a:r>
              <a:rPr lang="es-ES_tradnl" dirty="0" smtClean="0"/>
              <a:t>CONSTRUCTORA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198506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098" y="481424"/>
            <a:ext cx="9912406" cy="6167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/>
              <a:t>3.3	</a:t>
            </a:r>
            <a:r>
              <a:rPr lang="es-ES_tradnl" dirty="0" smtClean="0"/>
              <a:t>DISEÑO </a:t>
            </a:r>
            <a:r>
              <a:rPr lang="es-ES_tradnl" dirty="0"/>
              <a:t>E IMPLEMENTACION DEL MODULO DE REGISTRO DE PROYECTOS EN GENERAL.</a:t>
            </a:r>
            <a:endParaRPr lang="es-BO" b="1" dirty="0"/>
          </a:p>
          <a:p>
            <a:pPr marL="0" indent="0">
              <a:buNone/>
            </a:pPr>
            <a:r>
              <a:rPr lang="es-ES_tradnl" dirty="0"/>
              <a:t>3.4	DESARROLLO DEL MODULO DE SOLICITUD DE COMPRA Y PEDIDOS DE MATERIAL</a:t>
            </a:r>
            <a:endParaRPr lang="es-BO" b="1" dirty="0"/>
          </a:p>
          <a:p>
            <a:pPr marL="0" indent="0">
              <a:buNone/>
            </a:pPr>
            <a:r>
              <a:rPr lang="es-ES_tradnl" dirty="0"/>
              <a:t>3.5	DESARROLLO DEL MODULO DE MOVIMIENTOS DE INVENTARIOS</a:t>
            </a:r>
            <a:endParaRPr lang="es-BO" b="1" dirty="0"/>
          </a:p>
          <a:p>
            <a:pPr marL="0" indent="0">
              <a:buNone/>
            </a:pPr>
            <a:r>
              <a:rPr lang="es-ES_tradnl" dirty="0"/>
              <a:t>3.6	DISEÑO E IMPLEMENTACION DEL MODULO COLABORATIVO DEL SISTEMA PARA GENERAR </a:t>
            </a:r>
            <a:r>
              <a:rPr lang="es-ES_tradnl" dirty="0" smtClean="0"/>
              <a:t>EL 	SEGUIMIENTO </a:t>
            </a:r>
            <a:r>
              <a:rPr lang="es-ES_tradnl" dirty="0"/>
              <a:t>DE LA INFORMACION QUE FLUYE DE UN PERSONAL A OTRO.</a:t>
            </a:r>
            <a:endParaRPr lang="es-BO" b="1" dirty="0"/>
          </a:p>
          <a:p>
            <a:pPr marL="0" indent="0">
              <a:buNone/>
            </a:pPr>
            <a:r>
              <a:rPr lang="es-ES_tradnl" dirty="0"/>
              <a:t>3.7	REALIZACION DE PRUEBAS DEL SISTEMA.</a:t>
            </a:r>
            <a:endParaRPr lang="es-BO" b="1" dirty="0"/>
          </a:p>
          <a:p>
            <a:pPr marL="0" indent="0">
              <a:buNone/>
            </a:pPr>
            <a:r>
              <a:rPr lang="es-ES_tradnl" dirty="0"/>
              <a:t>3.8	DEMOSTRACION DE LA HIPOTESIS</a:t>
            </a:r>
            <a:endParaRPr lang="es-BO" b="1" dirty="0"/>
          </a:p>
          <a:p>
            <a:pPr marL="0" indent="0">
              <a:buNone/>
            </a:pPr>
            <a:r>
              <a:rPr lang="es-ES_tradnl" b="1" dirty="0"/>
              <a:t>4. ANÁLISIS DE VIABILIDAD.</a:t>
            </a:r>
            <a:endParaRPr lang="es-BO" b="1" dirty="0"/>
          </a:p>
          <a:p>
            <a:pPr marL="0" indent="0">
              <a:buNone/>
            </a:pPr>
            <a:r>
              <a:rPr lang="es-ES_tradnl" dirty="0"/>
              <a:t>4.1 	</a:t>
            </a:r>
            <a:r>
              <a:rPr lang="es-ES_tradnl" dirty="0" smtClean="0"/>
              <a:t>	VIABILIDAD TÉCNICA.</a:t>
            </a:r>
            <a:endParaRPr lang="es-BO" b="1" dirty="0" smtClean="0"/>
          </a:p>
          <a:p>
            <a:pPr marL="0" indent="0">
              <a:buNone/>
            </a:pPr>
            <a:r>
              <a:rPr lang="es-ES_tradnl" dirty="0" smtClean="0"/>
              <a:t>4.2 		VIABILIDAD ECONÓMICA.</a:t>
            </a:r>
            <a:endParaRPr lang="es-BO" b="1" dirty="0" smtClean="0"/>
          </a:p>
          <a:p>
            <a:pPr marL="0" indent="0">
              <a:buNone/>
            </a:pPr>
            <a:r>
              <a:rPr lang="es-ES_tradnl" dirty="0" smtClean="0"/>
              <a:t>4.3</a:t>
            </a:r>
            <a:r>
              <a:rPr lang="es-ES_tradnl" dirty="0"/>
              <a:t>	</a:t>
            </a:r>
            <a:r>
              <a:rPr lang="es-ES_tradnl" dirty="0" smtClean="0"/>
              <a:t>	VIABILIDAD </a:t>
            </a:r>
            <a:r>
              <a:rPr lang="es-ES_tradnl" dirty="0"/>
              <a:t>OPERATIVA.</a:t>
            </a:r>
            <a:endParaRPr lang="es-BO" b="1" dirty="0"/>
          </a:p>
          <a:p>
            <a:pPr marL="0" indent="0">
              <a:buNone/>
            </a:pPr>
            <a:r>
              <a:rPr lang="es-ES_tradnl" b="1" dirty="0"/>
              <a:t>5. CONCLUSIONES Y RECOMENDACIONES.</a:t>
            </a:r>
            <a:endParaRPr lang="es-BO" b="1" dirty="0"/>
          </a:p>
          <a:p>
            <a:pPr marL="0" indent="0">
              <a:buNone/>
            </a:pPr>
            <a:r>
              <a:rPr lang="es-ES_tradnl" dirty="0"/>
              <a:t>5.1 	</a:t>
            </a:r>
            <a:r>
              <a:rPr lang="es-ES_tradnl" dirty="0" smtClean="0"/>
              <a:t>	CONCLUSIONES</a:t>
            </a:r>
            <a:r>
              <a:rPr lang="es-ES_tradnl" dirty="0"/>
              <a:t>.</a:t>
            </a:r>
            <a:endParaRPr lang="es-BO" b="1" dirty="0"/>
          </a:p>
          <a:p>
            <a:pPr marL="0" indent="0">
              <a:buNone/>
            </a:pPr>
            <a:r>
              <a:rPr lang="es-ES_tradnl" dirty="0"/>
              <a:t>5.2 	</a:t>
            </a:r>
            <a:r>
              <a:rPr lang="es-ES_tradnl" dirty="0" smtClean="0"/>
              <a:t>	RECOMENDACIONES</a:t>
            </a:r>
            <a:r>
              <a:rPr lang="es-ES_tradnl" dirty="0"/>
              <a:t>.</a:t>
            </a:r>
            <a:endParaRPr lang="es-BO" b="1" dirty="0"/>
          </a:p>
          <a:p>
            <a:pPr marL="0" indent="0">
              <a:buNone/>
            </a:pPr>
            <a:r>
              <a:rPr lang="es-ES_tradnl" b="1" dirty="0"/>
              <a:t>BIBLIOGRAFÍA.</a:t>
            </a:r>
            <a:endParaRPr lang="es-BO" b="1" dirty="0"/>
          </a:p>
          <a:p>
            <a:endParaRPr lang="es-BO" dirty="0"/>
          </a:p>
        </p:txBody>
      </p:sp>
      <p:grpSp>
        <p:nvGrpSpPr>
          <p:cNvPr id="4" name="1 Grupo"/>
          <p:cNvGrpSpPr/>
          <p:nvPr/>
        </p:nvGrpSpPr>
        <p:grpSpPr>
          <a:xfrm>
            <a:off x="9951866" y="107630"/>
            <a:ext cx="2240134" cy="782369"/>
            <a:chOff x="2044824" y="1433150"/>
            <a:chExt cx="5061248" cy="17078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867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442"/>
          </a:xfrm>
        </p:spPr>
        <p:txBody>
          <a:bodyPr/>
          <a:lstStyle/>
          <a:p>
            <a:r>
              <a:rPr lang="es-BO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INTRODUCCION</a:t>
            </a:r>
            <a:endParaRPr lang="es-BO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5" y="1905444"/>
            <a:ext cx="4661318" cy="1561782"/>
          </a:xfrm>
        </p:spPr>
      </p:pic>
      <p:grpSp>
        <p:nvGrpSpPr>
          <p:cNvPr id="4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Marcador de contenido 2"/>
          <p:cNvSpPr txBox="1">
            <a:spLocks/>
          </p:cNvSpPr>
          <p:nvPr/>
        </p:nvSpPr>
        <p:spPr>
          <a:xfrm>
            <a:off x="806603" y="4480851"/>
            <a:ext cx="6294967" cy="899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BO" dirty="0" smtClean="0"/>
              <a:t>SISTEMAS WEB:</a:t>
            </a:r>
          </a:p>
          <a:p>
            <a:pPr marL="0" indent="0">
              <a:buNone/>
            </a:pPr>
            <a:r>
              <a:rPr lang="es-BO" dirty="0" smtClean="0"/>
              <a:t>Sistemas que funcionan a través de internet o intranet, cuyo contenido se ve únicamente por solicitud del usuario. </a:t>
            </a:r>
            <a:endParaRPr lang="es-BO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77332" y="1201825"/>
            <a:ext cx="3003126" cy="468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BO" dirty="0" smtClean="0"/>
              <a:t>TECNOLOGIAS A USAR:</a:t>
            </a:r>
            <a:endParaRPr lang="es-BO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4975669" y="5330043"/>
            <a:ext cx="6088572" cy="1527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BO" dirty="0"/>
          </a:p>
        </p:txBody>
      </p:sp>
      <p:pic>
        <p:nvPicPr>
          <p:cNvPr id="1026" name="Picture 2" descr="https://encrypted-tbn0.gstatic.com/images?q=tbn:ANd9GcS2vxYO1guPWMqEhUEe9ySskdGnDY34BP12xmOY1yokujJ2K5t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781" y="4166384"/>
            <a:ext cx="19431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QcYBDestTUWbWA3fNliQK0MFqrs41JnuSUlAgdl5wNfjQpn1y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27" y="181172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9286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4703" y="1440693"/>
            <a:ext cx="1092176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s-BO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Andariel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(2013). 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Sistema web, tiendas virtuales, </a:t>
            </a:r>
            <a:r>
              <a:rPr kumimoji="0" lang="es-BO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catalogos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web.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s-BO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Ecured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(2014). 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Sistema gestor de base de datos.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BO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Gauchat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, J. D. (2012). 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El gran libro de HTML5, CSS3 y </a:t>
            </a:r>
            <a:r>
              <a:rPr kumimoji="0" lang="es-BO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BO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Informatica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, D. d. (2014). 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Diccionario de </a:t>
            </a:r>
            <a:r>
              <a:rPr kumimoji="0" lang="es-BO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Informatica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Jacobson ,</a:t>
            </a:r>
            <a:r>
              <a:rPr kumimoji="0" lang="es-BO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Booch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kumimoji="0" lang="es-BO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Rumbaugh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(2000). 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El lenguaje Unificado de Modelado.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Mariño y Godoy. (2003). 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Sistemas de </a:t>
            </a:r>
            <a:r>
              <a:rPr kumimoji="0" lang="es-BO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Gestion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kumimoji="0" lang="es-BO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Informacion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Universitarios Basados en Arquitectura Web Argentina: Congreso Argentino de Ciencias de la </a:t>
            </a:r>
            <a:r>
              <a:rPr kumimoji="0" lang="es-BO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Computacion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BO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Nuñez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BO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Mori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, J. (2010). 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Usabilidad en </a:t>
            </a:r>
            <a:r>
              <a:rPr kumimoji="0" lang="es-BO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metodologias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agiles.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BO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Pressman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, R. (2010). </a:t>
            </a:r>
            <a:r>
              <a:rPr kumimoji="0" lang="es-BO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Ingenieria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del Software.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Universidad Tecnológica de la Mixteca. (2002). 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Sistemas Colaborativos: Groupware &amp; </a:t>
            </a:r>
            <a:r>
              <a:rPr kumimoji="0" lang="es-BO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Workflow</a:t>
            </a:r>
            <a:r>
              <a:rPr kumimoji="0" lang="es-BO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kumimoji="0" lang="es-B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27021" y="651529"/>
            <a:ext cx="3418678" cy="611944"/>
          </a:xfrm>
        </p:spPr>
        <p:txBody>
          <a:bodyPr>
            <a:normAutofit fontScale="90000"/>
          </a:bodyPr>
          <a:lstStyle/>
          <a:p>
            <a:r>
              <a:rPr lang="es-BO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BIBLIOGRAFIA</a:t>
            </a:r>
            <a:endParaRPr lang="es-BO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1 Grupo"/>
          <p:cNvGrpSpPr/>
          <p:nvPr/>
        </p:nvGrpSpPr>
        <p:grpSpPr>
          <a:xfrm>
            <a:off x="9951866" y="107630"/>
            <a:ext cx="2240134" cy="782369"/>
            <a:chOff x="2044824" y="1433150"/>
            <a:chExt cx="5061248" cy="170781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0224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3154" y="3375660"/>
            <a:ext cx="8596668" cy="1320800"/>
          </a:xfrm>
        </p:spPr>
        <p:txBody>
          <a:bodyPr/>
          <a:lstStyle/>
          <a:p>
            <a:pPr algn="ctr"/>
            <a:r>
              <a:rPr lang="es-BO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GRACIAS POR SU ATENCIÓN</a:t>
            </a:r>
            <a:endParaRPr lang="es-BO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327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7229" y="573315"/>
            <a:ext cx="4596124" cy="658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BO" sz="2400" dirty="0" smtClean="0"/>
              <a:t>SISTEMAS DE INFORMACION</a:t>
            </a:r>
            <a:endParaRPr lang="es-BO" sz="2400" dirty="0"/>
          </a:p>
        </p:txBody>
      </p:sp>
      <p:grpSp>
        <p:nvGrpSpPr>
          <p:cNvPr id="4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4" name="Picture 2" descr="http://www.informatica-hoy.com.ar/aprender-informatica/imagenes/sis_informac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1" y="2900101"/>
            <a:ext cx="3619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26093" y="1231734"/>
            <a:ext cx="1034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Un sistema de información efectivo, proporciona a los usuarios la información necesaria para responder a los requerimientos de su entorno. </a:t>
            </a:r>
            <a:endParaRPr lang="es-BO" dirty="0"/>
          </a:p>
        </p:txBody>
      </p:sp>
      <p:pic>
        <p:nvPicPr>
          <p:cNvPr id="3076" name="Picture 4" descr="http://www.amsistem.net/img/desarrollosoftwar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36" y="2207274"/>
            <a:ext cx="6381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3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619393" y="725883"/>
            <a:ext cx="3506047" cy="377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BO" dirty="0" smtClean="0"/>
              <a:t>SISTEMAS DE COLABORACION:</a:t>
            </a:r>
            <a:endParaRPr lang="es-BO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19393" y="1204772"/>
            <a:ext cx="7437968" cy="656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BO" dirty="0" smtClean="0"/>
              <a:t>Son un tipo de sistema de información, y nacieron de la necesidad de realizar actividades que requieren trabajar en grupo.</a:t>
            </a:r>
            <a:endParaRPr lang="es-B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1" y="2114126"/>
            <a:ext cx="2543094" cy="2490113"/>
          </a:xfrm>
          <a:prstGeom prst="rect">
            <a:avLst/>
          </a:prstGeom>
        </p:spPr>
      </p:pic>
      <p:grpSp>
        <p:nvGrpSpPr>
          <p:cNvPr id="7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2" name="Picture 4" descr="http://www.unemi.edu.ec/workflow/___Images/Workflo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31" y="1962381"/>
            <a:ext cx="6998174" cy="28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2702617" y="5211654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dirty="0" smtClean="0">
                <a:solidFill>
                  <a:srgbClr val="FFC000"/>
                </a:solidFill>
              </a:rPr>
              <a:t>Comunicación</a:t>
            </a:r>
            <a:endParaRPr lang="es-BO" sz="2800" dirty="0">
              <a:solidFill>
                <a:srgbClr val="FFC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731272" y="5211654"/>
            <a:ext cx="3607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dirty="0" smtClean="0">
                <a:solidFill>
                  <a:srgbClr val="FFC000"/>
                </a:solidFill>
              </a:rPr>
              <a:t>Gestión de contenido</a:t>
            </a:r>
            <a:endParaRPr lang="es-BO" sz="2800" dirty="0">
              <a:solidFill>
                <a:srgbClr val="FFC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668850" y="6088993"/>
            <a:ext cx="4532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dirty="0" smtClean="0">
                <a:solidFill>
                  <a:srgbClr val="FFC000"/>
                </a:solidFill>
              </a:rPr>
              <a:t>Control de flujo de trabajo</a:t>
            </a:r>
            <a:endParaRPr lang="es-BO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7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616588" cy="803564"/>
          </a:xfrm>
        </p:spPr>
        <p:txBody>
          <a:bodyPr/>
          <a:lstStyle/>
          <a:p>
            <a:r>
              <a:rPr lang="es-BO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ANTECEDENTES</a:t>
            </a:r>
            <a:endParaRPr lang="es-BO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3172" y="1413164"/>
            <a:ext cx="2190750" cy="1790700"/>
          </a:xfrm>
          <a:prstGeom prst="rect">
            <a:avLst/>
          </a:prstGeom>
        </p:spPr>
      </p:pic>
      <p:sp>
        <p:nvSpPr>
          <p:cNvPr id="9" name="AutoShape 6" descr="data:image/jpeg;base64,/9j/4AAQSkZJRgABAQAAAQABAAD/2wCEAAkGBxQSEBUPEhQVFhUUFBYWFxUXFBQUFBcVFRUWGBcVFBYYHCggGR4lHBcXIjEhJSkrLi4uFx8zODMsNygtLisBCgoKDg0OGhAQGy0kICQvLCwtLiwsLCwsLCwsLywsLCwsLCwsLCwsLCwsLCwsLCwsLCwsLCwsLCwsNCwsLCwsLP/AABEIAKMBNQMBIgACEQEDEQH/xAAcAAEAAQUBAQAAAAAAAAAAAAAABwEEBQYIAgP/xABLEAABAwICBQcFDAUNAQAAAAABAAIDBBEFIQYHEjFBEyJRYXGBkTJzobGyFCM0NUJSYnKCs8HRM3SSouEVFiQlQ0RTY5PCw9LwF//EABoBAQADAQEBAAAAAAAAAAAAAAABAgQDBQb/xAAuEQACAgEDAgMIAQUAAAAAAAAAAQIDEQQSMSFBE1FhBSIyM3GBkcEUQkNSobH/2gAMAwEAAhEDEQA/AJxREQBERAFQlVVCgLUYhHwJPDJjzuy4BV93s+l/pyf9V84qFzQQJX2uSBZmVze27NeWzPZI2N52mvvsvtY7QF9lwGW6+fUpwUy+59f5QZ0n9h/5KrK+MkNDhc7hmCey6tuTfI9x5VzA12yGtDeAGZuDdfU0ryW7TwQ1wdm2xyBHA24p0GWXyKiKC5VERAEREAREQBERAEREAREQBERAEREAREQBERAEREAREQBERAEREAREQBEQoDw+QDeQO02RsgO4g9hVjTQNfJI9wBIfsi4vZoa2w9J8VeiMdA8ApwQmfKprGs3m54NGbj2DeV842ue5r3N2Q3MNJubkEXPAZE+KuGwNB2g0X6bC/ivohGH3LOoo83PYS15scnGxI3Bw3WO5fSmqg4dDuLTk4doVwvlNEx3lBp7QEGD3tjpXoFWvuCL5jPALwcPaM4yWHhYnZ72nIoMsvgi+FLLtAg5OabOHXvy6je/evuoLJhERAEREAREQBERAEREAREQBERAEREAREQBERAEREAREQBERAEREAREQFu6mzJDi25ubW32tfMdACp7mP+I/938lcohGCzfDKM2vDup4Gf2m7vAqja62T2PaeppeO4tV6vNlIx5Fo+d77CMEX+U4WAHU3eSgw1hN3jbPS/neA3DwV5ZEyMeZjqqHkRyseQbYuYPJLeJA4HisgF4qIw5padzgQe9WjDK0bO0x1iBchwPfbInwTkjhn3ityr+xl/3lcK3p43Alzi25t5II3X33JVwoZKKoiISEREAREQBERAEREBRVREAREQBERAEREAREQBERAEREAREQBERAERUugKqhQlYmtxxjDZvOPUcvFSot8FJ2RgsyZllS61OfG5XHI7PUB+a+UplIvI8sHS92z4DeV0VT7szPWR/pWTbJapjfKcB2kK3GJtcbRgvPV5I7SVp0mJ00POkdt9ZIYzxdme4LH/z4M7uQo6d853BsYLIR1yPttW8B1q6ob4LQtnL0N8fUOedlpGV9p/yGW35nynepeKKQTOa6I+8szDs/fH2IyJ3gA7+J7FhsN0cqJrOr5QWWypIhsQj65Gb+zcttjYGgAAADIAbgB0LlLC4NEUegqoioWCIiAIiIAiIgCIiAIiIAiIgCIiAIiIAiIgCIiAIiIAiIgCKiICqIiALySvSx2OVBZCSN7uaO/f6FKWWVnLbFsw+NYqXkxsPNG89J/JY6kpXSO2G7/QB0r4rLul9z0RlHlvtY9F93ouVr+BYR5Ec3Tbl9SyxLEI6bmRWdKPKec2t7OtRxj+ljnvIjJe+9i8i4+wOKaYV5bGIxvkvc8bC1/G6+2qLCWT15e/MQR7YHS4uDWnuzWquuMIOyXU1VQ39e3kZbRbV1LVFtVXucGkAiO5Ejh9L5gPQM+xSnhWFRU0Yigjaxo4D1knM96vAF6svPtulY+ptUUuCiqiLiWCIiAIiIAiIgCIiAIiIAiIgCIiAIiIAiIgCIiAIiIAiIgCIiAIiIAiIgCw2kzCYgeh2azK+VRCHtLTuIspi8PJzthvg4miK90jlvRQ2+cAe0NK8YhQOidY7uDun+Kt6h+3A6E8CHt6iN7e8LY+uGjya34blGXcjnTWAkRyDcLtPfa3qX01W4yKbEGh5AZM0xOJ3AkgsPiLd6zlZTNkY6N25w8OgrRcUwiSAm4uzg8bu/oK3QanW62a9PYsYOnQVVRJoFrJDQ2lrSbCwZOc+wS/8AbxUrwzNe0PaQWkXBBuCOorybapVPEjcmmfRERciQiIgPLnAZla1W6fYfE4sdUtJBsdlr3i/a0EKP9aGmrpJXUNO4tjjJbI5pttutm24+SPXdRuvRo0O6O6bKSng6ZwXSOlq7+55mPI3tF2uHWWuAKyt1yvR1j4XiWJ7mPbuc02IXQWgWkwr6blDlIw7EjfpWB2h1Hf4hctTpfC95dUTGWTZrrAYtpnRU0nJTTtDxvaA55H1tkG3esVrP0pNHTcnGbTTXDSN7Gjyn/gOsqB3vLiXOJJJuSTck8SSrabSeKt0uCJSwdO4PjcFUzlKeVsgBsbXuD9JpzHeFc1lZHEwySPaxjd7nGwHiuatHcclo52zxOIsRtN4PbfNrh/6yy+nemD6+WzdpkDbbMZO92d3utxzV3oJb8J9Bv6EuwawMPe/YFS0Emw2myNaftOaB6VszHggEG4O4hcpKU9UGlLtv+T5nF20CYSTe2yCXR+AJHYVGo0ShHdB5wFLJLitq+vjhYZZXtYwb3ONgvOJ1zIIXzyGzGNLieoLnjS3SeWumL3kiMH3uK/NYPxd1rPp9O7n6Fm8Ez/8A0XDtrZ90jt5OW3jsrYcPxCKdglhkbIw/KaQR/BctLMaM6RTUMwliJt8uO/NeOgjdfrWyz2etuYPr6lFM6XVLq0wrEGVELJ4jdj2gg/gesbu5Y/TDSFlDTOndm7dGzi553Ds4nqXmqLctvc6F5i+NQUrQ+olZGDu2jmfqgZnuWHptYGHyODRUtBJsNpsjB+05oCgXFsVlqZTNM8vcSTmcmgnyWjgOpWS9OHs+O33n1ObmdWskBAIIIOYIzB7CvSgvVtpq6llbTTuJp35C5/ROJyI+jvyU5ArBfTKqWGXTyHvABJNgN5OQHatarNPsPieWOqWkg2Oy17wD2taQo71n6ZumldRQPIhZdshabco8HNt/mi1us3UdrXRod0d02VcvI6awfSKlqr+55mSEbwLhw7WuAPoWVXK1JVPieJI3Fj2m4c02IPap91eaVe76fn2E0fNkHT0PA6D6wuWp0jq6p5RMZZNsRUVVjLBERAEREB8qiBr27LhcdBWtYlgjmc5nOb0fKH5raSlleM3E420RsXUjSro75tyPEdKxsjN7SO0EKR8UwYSXczmu9B7VqldQ5lrxZw4/+3rXCxSPMsrlU+vBo2JaNRv50fMd2c09o4doVphWOV2GOs0u5K/kOu6FxPQeB7Ldi22aAsOfivDXbwQHNOTmuALXDoI/FaFblYkso61XuPJntHtaNNPZk/8AR39LiDFfqfw77LeoZQ4BzSCCLggggjpBG9QfjehLXxuqaG52ReSncbvb0mMnyh1HPtWM0L0zmoXtbcupyefH1bi6O+48bcVxnpITTlV+D0IzysnQyw2l+K+5aKae9iGEN+u7Jtu8rJUNUyWNs0Zux7Q5p6QQtA13VJbRxRj+0nF+xjHH12WSmG6xRfmXb6EME3zJuTmTxJO8lZLBMAqKtxZTxl+yLk7mjtccrrGqT8B0ibhWFU0giEj6p8rnc7Zya4tBvboAXuXzlCPuLLfBySI1rKR8UjopGuY9ps5rgQQVteqnFTBiLI72ZPeN3RexLCftC32liNLse93VJqeTEZLGtIDtq5bfO6x+EzbFRFIPkysd4OCmUXOpqfLQ4ZtOtnEDLiT2fJha1g7S0Od6T6Fpiz2npvidUf8ANPstVno1QCorIIHeTJK1ruB2b3dn2AqKsQqXog+rMai2HT3CI6Svkp4gQwBjmgkusHNBtcm++6wtDT8pKyIfLe1v7RAXSM1KO5cEYPisjo3WGCsgmBtsSsPcTZw8CfFZzWZo/FRVTI4AWsfEH2Li6x2nA5nPgtTiNnA9BHrVVJWQyu44ZL2uvFy2GGlY63KEveL72N8kHqub9yh9bjrVq+Ur7cGQxAfaaHf7lqETC5wa0XLiGgdJJsB4rlpYbKl+SZPLPKKVpdU7RRbXKO90hpcd3J3Gexa1+q6ipdKr4WZ2vgYaJf1I4ntQzUpPkPEjeprxYgfaF/tLXtcmLcrWtpwebA0Xzy232J8BYd6+epuo2cRLPnxPHhYrWdKqgyV1Q8m5Mz/Q6w9SywqS1Lfpklv3TFIslo3hRq6qKmBttuAcehozce2wKkjTjVxTxUbp6RrmviG04F73bbBv8omxG/Ky0WaiFc1F8shLJEtlNNFpe4YAaom8rG8he+ZffYa49diCoWWXixIjD30t8nVLH26gx1/SAmopVmPRiLwYkm+ZzPSqIpG0D1dsq6b3TUOe0PuIwwgZDLbNxnmNyvbbGqOZEJZI5W4aq8WMGIxsJ5k943dF8ywnvFu9YLSTCHUlVJSuN9h2TvnNIu0+HpBXxwaXZqYXDhLGf3womlZW8cNErozqG6oiL53B3PSIiEBERAEREBRWtdRNlbZwz4HiCrtUKJ46kOKksM0Ksptlzo3cDb+IWEqYtl1vDsW16QEcubdAutbxM84dn4rfB5SPEa2zaR4w6sdDI2Vu8bx0jiFrmtjBWU9WyWJoDKhhfYCzdsHnWHC4IKzRXrXLYU9C35Vndtthl/TZdaXtujjubNM+jXkXupPFi6KWkcb8mQ9gPBrvKA6trPvTXm33imP+a8eLP4LV9TspGJhoOToZAe6xHpUga3MOMuHOcBcwvbJ3C4d6HX7lSxKvVp+Zt5iQQpJdo3PiGE0Bp9kmIStdtODd0jhx62qNVver7T0UMbqeZrnRXLmFvlNcd4zOYO/tW7Uqe1ShymUjjufH/wCXYh8yL/VH5L1Fqvrw5pLIrAgn30br9i33QDTn3dNNDIGscDtxNF849xBPEjI/a6lvVl59mrvg9ssF1FM5u06FsSqh0S28GtXvQD4zpfOj2SqaffGlX54+y1V0A+M6Xzv+0r0f7H2/RTuZLW58ayebi9ha7o/8Lg89H7YWxa3PjWTzcXsLXNH/AIXB56P2woq+Qvp+g+Tdtd/w2H9X/wCRyjxu8dqkPXd8Nh/V/wDkco8bvHaml+TH6Evk2XWQP6wf1xQfcsWFwOUMqqd7vJbPC531WyNJ9AK3DW3QbE9PUWylga0n6TAPwIWhKacSqX0wQ+TqwZjpB/Fcu4q0ColA3CWQeD3LaNE9LKt09LRmZ3JctGLfKLdoc0u32WsYv8Im89J7bln0tEqpSTLSeUbNqm+NI/qSeytZxf4TN56X7xy2XVN8aR/Uk9la1i3wibz0v3jloXz5fRFeyNo1SAfymy/COQ+jepe03xBsFBO95GcbmAdLnjZAHioU0A+Ey/qlT92VhazF55mNZNNJI1g5oc4uA4Xz3nPes9un8W7OeMEqWEWYX2EJ5MycNsN79lx/BfFbpFgn9QPqbHaNS1/2G+939JK2TmoY9XgqkaWuidXM7X4XTbJvsxhh6nNJBB7/AFrnZZjBdJ6qka5kEpY12ZFgRe28X3FcdVQ7YpLsTF4Nk1zNAxEHphZfxctMw4+/RecZ7YWd04mc91K95LnOo4iXHMkm9yVgsO/TRecZ7QVqVipL0D5OpAiBF4B3PSIiggIiogKovJKs6rE4497gT0A3KlJvgrKSissvVj8TxNsQtvdwH4lYbENIHEWbzB0k87+C12oxAXNsz0n/ANmu0KX3MVur7Q/JeVVTmXuOZz7VhZpNolxVJJS43Jur2jwl7htvtFGMzJJzGAcTc2WnokY4wk36lMEw4zyhnyRm49A/itQ1pY42qrQ2M3jgbyYI3F17uI9A7ln9KNOIaeE0eHu2nOyfUAjZ69g8T17go5w6gknlbDE0ve42AGfeegda0aet58SXRHo117I47kg6k8M2p5ao7o28m36z8z6B6VLlbStljfC8Xa9paexwsVjNEMAbQ0rKdubvKe75zzvP4DqCzS87UW77HJfY0pYRzDj+EPpKh9NJvYcncHNPkuHaFj10PptodHiEYuQyZg5ktr2+i4cW9SiTENXVfE7ZEPKDg6NzSD3Eghepp9XCaW54ZzcWYLA8VfS1EdTH5THXt85vymnqIyXSuG1rZ4mTsN2yNDh3jcoj0Y1VzPe2SsIjjBuYwbvd1EjIBTDTUzY2NjYA1rQA1o3ADcFi11lc2tvVloLBzrp98aVfnj7LVXQD4zpfO/gVumk+rSqqKyeoY+INkkLgCXXtYDPLqTRjVrVU1ZDUPfEWxv2iAXXtYjLJa/5Ffg4z1wV2vJrutz41k83F7C13R/4XB56P2wpQ051fVNZWvqY3xhrmsADidq7W2O4LE4Xqsq4545S+GzJGuNi69muBNskr1FSpSb64JaeT5a7vhsP6v/yOUeN3jtU1axdCJ6+ojmhdGGsi2CHEg32nHKw61qg1S1l/0kP7TvyTT6iqNSTfUNPJu+n2j5q8NYWC8sLWyMA3u5lnM7x6QFBC6opoi2NrTva0DqyFlHOnGrPl3uqaQtY91y+I5Nc7ftNPyST3LNpNUoPbLgmUc9SNND/jCl8/H7QVli/wibz0ntuW26OaE10VdA99O4NZK1zn3aWgA3JvfNX9fqqq3yySB8Nnve4Xc69nOJ6FteorU8uXYrteDEapvjSL6knsrWcW+ETeel+8cpV0H1fVNHWsqZHRFrWvBDS4nnCwtcKKsW+ETeel+8cldkZ3ScXnoiGsJGc0A+Ey/qlT92VrLdy2nVzCX1b42i7nU07QOkmMgBKTV5iD3bBgLOlznNDR1781fxIwse546L9jGUYHC8OfUTMp4hd7zYdXS49QGa6MiwGIUIoLe98lyZ8M3dt81iNBdCGUDdtxD53AhzwLAAnyWA7h1rbgvL1Wp8SSUeF/06Rjg5exnDH0s76eQWcxxF7W2hwcOoix71ZFdBab6FR17NoERztFmyWuCL32Xgbxmey6iiv1dV8bi0QcoL5OYWkHxsQvQo1cJx954ZRxZbaY7qP9Sh/FYXDv00XnGe2FJWL6uqqpZTOBjYY6aONzXONw5t77hbirKk1UVjZGPL4bNe1x5ztwcD0KIaipQw5eYw8k0BEAReIdSq8SzNaLuIA6SbBentuLLE1Gj8bzdzpCenbN/GylY7kPPYVOklOzLaLj9AF3p3LEV2mzWjmMt1vIHoBV/wDzPpL3dGX/AF5JHjwJsvf8z6HjSQHtjafWuqdS5ycpRm+5pVfprfJ0zAOgEeoLDTaVxD+2v9VjvyUmP0LoD/c4O6No9S8s0Iw8f3SHvYD613V9K7P/AEcnpU+WRW7Sqmvm6Q9jB/ucF4dplSt8mKV56HPbGP3blTNDgNMzJtPAOyJn5L7jDYf8KP8A02fkn8mv/F/kutNBEESaeTX/AKPDDEeB2TM/xfcX7laVH8o1554nmz3bJDPCwaF0QymYNzGjsaAvYap/mRXwwWToq8cEH4Nqqq5SDMWQt4gu2pLfVbl6e5SrozopT0LbQs5x8qRx2nu7+A6gs5ZVXC3U2W8suopAIiLgSUSyqiApZVREAREQBUVUQBERAFSyqiApZLKqICi5bxf4RN56X7xy6kK5bxc/0ibz0v3jl6Xs34pfYpM2rVF8aM83J6gp6soF1Q/GjPNyeoKe1y9ofN+whwUVURYi5SyWVUQFLIqogCIiAIiIAiIgCIiAIiICgVURAEREAREQBERAEREAREQFFVEQBUREBVERAEREBQrFO0bpCS408JJJJJjbcknMnJEUptcBn0pMEp4ncpFDGxwuNprADY78wsiiKG231IRVERCQqBVRAEREARE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pic>
        <p:nvPicPr>
          <p:cNvPr id="1032" name="Picture 8" descr="http://www.semapa.gob.bo/archivos/noticia3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255621"/>
            <a:ext cx="2837762" cy="150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echa doblada 11"/>
          <p:cNvSpPr/>
          <p:nvPr/>
        </p:nvSpPr>
        <p:spPr>
          <a:xfrm>
            <a:off x="2582334" y="1995055"/>
            <a:ext cx="1479027" cy="1153688"/>
          </a:xfrm>
          <a:prstGeom prst="bentArrow">
            <a:avLst>
              <a:gd name="adj1" fmla="val 11875"/>
              <a:gd name="adj2" fmla="val 1515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tx1"/>
              </a:solidFill>
            </a:endParaRPr>
          </a:p>
        </p:txBody>
      </p:sp>
      <p:grpSp>
        <p:nvGrpSpPr>
          <p:cNvPr id="14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CuadroTexto 12"/>
          <p:cNvSpPr txBox="1"/>
          <p:nvPr/>
        </p:nvSpPr>
        <p:spPr>
          <a:xfrm>
            <a:off x="8166486" y="1708810"/>
            <a:ext cx="3423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PLANILLAS: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 smtClean="0"/>
              <a:t>Presupuestarias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 smtClean="0"/>
              <a:t>Cómputos métricos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 smtClean="0"/>
              <a:t>Análisis de precios unitarios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 smtClean="0"/>
              <a:t>Planilla de ejecución	</a:t>
            </a:r>
          </a:p>
        </p:txBody>
      </p:sp>
      <p:sp>
        <p:nvSpPr>
          <p:cNvPr id="17" name="Flecha derecha 16"/>
          <p:cNvSpPr/>
          <p:nvPr/>
        </p:nvSpPr>
        <p:spPr>
          <a:xfrm>
            <a:off x="6436426" y="2244436"/>
            <a:ext cx="1543792" cy="261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20" name="Conector recto de flecha 19"/>
          <p:cNvCxnSpPr/>
          <p:nvPr/>
        </p:nvCxnSpPr>
        <p:spPr>
          <a:xfrm flipH="1">
            <a:off x="5652655" y="3148743"/>
            <a:ext cx="2513833" cy="14945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9174022" y="3299605"/>
            <a:ext cx="591797" cy="16049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Resultado de imagen para grupo de persona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451" y="4759636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grupo de persona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473" y="5017976"/>
            <a:ext cx="26384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Distinto de 27"/>
          <p:cNvSpPr/>
          <p:nvPr/>
        </p:nvSpPr>
        <p:spPr>
          <a:xfrm>
            <a:off x="6293921" y="5447777"/>
            <a:ext cx="2450551" cy="513636"/>
          </a:xfrm>
          <a:prstGeom prst="mathNotEqual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SITUACION PROBLEMATICA</a:t>
            </a:r>
            <a:endParaRPr lang="es-BO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373026"/>
              </p:ext>
            </p:extLst>
          </p:nvPr>
        </p:nvGraphicFramePr>
        <p:xfrm>
          <a:off x="143474" y="609600"/>
          <a:ext cx="11636848" cy="3187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22" name="Picture 2" descr="https://encrypted-tbn2.gstatic.com/images?q=tbn:ANd9GcSj5EaHpP5plqNErWIMAzO4RaE6R9TbnQcTDVbuvAeKmZfmXcLSBQ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5" y="3381770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08519" y="3807654"/>
            <a:ext cx="2514600" cy="1819275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>
            <a:off x="4011750" y="4038458"/>
            <a:ext cx="3621974" cy="202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580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457" y="487442"/>
            <a:ext cx="8596668" cy="711966"/>
          </a:xfrm>
        </p:spPr>
        <p:txBody>
          <a:bodyPr/>
          <a:lstStyle/>
          <a:p>
            <a:r>
              <a:rPr lang="es-BO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FORMULACION DEL PROBLEMA</a:t>
            </a:r>
            <a:endParaRPr lang="es-BO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808803"/>
              </p:ext>
            </p:extLst>
          </p:nvPr>
        </p:nvGraphicFramePr>
        <p:xfrm>
          <a:off x="198828" y="670850"/>
          <a:ext cx="11804073" cy="3044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" name="Imagen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653" y="3525683"/>
            <a:ext cx="3543424" cy="212605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0657" y="3525683"/>
            <a:ext cx="2882427" cy="2380628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4677577" y="3953194"/>
            <a:ext cx="3051958" cy="635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7370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OBJETIVO GENERAL</a:t>
            </a:r>
            <a:endParaRPr lang="es-BO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994914"/>
              </p:ext>
            </p:extLst>
          </p:nvPr>
        </p:nvGraphicFramePr>
        <p:xfrm>
          <a:off x="416605" y="145309"/>
          <a:ext cx="11434970" cy="611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663912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280" y="196241"/>
            <a:ext cx="8596668" cy="680581"/>
          </a:xfrm>
        </p:spPr>
        <p:txBody>
          <a:bodyPr>
            <a:normAutofit/>
          </a:bodyPr>
          <a:lstStyle/>
          <a:p>
            <a:r>
              <a:rPr lang="es-BO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Objetivos</a:t>
            </a:r>
            <a:endParaRPr lang="es-BO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085069"/>
              </p:ext>
            </p:extLst>
          </p:nvPr>
        </p:nvGraphicFramePr>
        <p:xfrm>
          <a:off x="371969" y="902525"/>
          <a:ext cx="11480620" cy="564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1 Grupo"/>
          <p:cNvGrpSpPr/>
          <p:nvPr/>
        </p:nvGrpSpPr>
        <p:grpSpPr>
          <a:xfrm>
            <a:off x="9765819" y="120156"/>
            <a:ext cx="2240134" cy="782369"/>
            <a:chOff x="2044824" y="1433150"/>
            <a:chExt cx="5061248" cy="17078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88"/>
            <a:stretch/>
          </p:blipFill>
          <p:spPr bwMode="auto">
            <a:xfrm>
              <a:off x="2051720" y="2635250"/>
              <a:ext cx="5054352" cy="505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70803" l="0" r="100000">
                          <a14:foregroundMark x1="7566" y1="32360" x2="7566" y2="32360"/>
                          <a14:foregroundMark x1="26891" y1="37226" x2="26891" y2="37226"/>
                          <a14:foregroundMark x1="38405" y1="36496" x2="38405" y2="36496"/>
                          <a14:foregroundMark x1="45724" y1="32360" x2="45724" y2="32360"/>
                          <a14:foregroundMark x1="53783" y1="33577" x2="53783" y2="33577"/>
                          <a14:foregroundMark x1="53783" y1="33577" x2="53783" y2="33577"/>
                          <a14:foregroundMark x1="44819" y1="44282" x2="44819" y2="44282"/>
                          <a14:foregroundMark x1="36431" y1="54745" x2="36431" y2="54745"/>
                          <a14:foregroundMark x1="28372" y1="26034" x2="28372" y2="26034"/>
                          <a14:foregroundMark x1="31497" y1="24574" x2="31497" y2="24574"/>
                          <a14:foregroundMark x1="12829" y1="24331" x2="12829" y2="24331"/>
                          <a14:foregroundMark x1="4359" y1="27251" x2="4359" y2="27251"/>
                          <a14:foregroundMark x1="5510" y1="50608" x2="5510" y2="50608"/>
                          <a14:foregroundMark x1="11266" y1="43552" x2="11266" y2="43552"/>
                          <a14:foregroundMark x1="12829" y1="62287" x2="12829" y2="62287"/>
                          <a14:foregroundMark x1="16941" y1="62530" x2="16941" y2="62530"/>
                          <a14:foregroundMark x1="27878" y1="49878" x2="27878" y2="49878"/>
                          <a14:backgroundMark x1="62171" y1="1217" x2="62171" y2="1217"/>
                          <a14:backgroundMark x1="64556" y1="1703" x2="64556" y2="1703"/>
                          <a14:backgroundMark x1="66941" y1="1703" x2="66941" y2="1703"/>
                          <a14:backgroundMark x1="90214" y1="1946" x2="90214" y2="1946"/>
                          <a14:backgroundMark x1="92352" y1="1946" x2="92352" y2="1946"/>
                          <a14:backgroundMark x1="94819" y1="1946" x2="94819" y2="1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12"/>
            <a:stretch/>
          </p:blipFill>
          <p:spPr bwMode="auto">
            <a:xfrm>
              <a:off x="2044824" y="1433150"/>
              <a:ext cx="5054352" cy="120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137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1857</TotalTime>
  <Words>1344</Words>
  <Application>Microsoft Office PowerPoint</Application>
  <PresentationFormat>Panorámica</PresentationFormat>
  <Paragraphs>179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Aharoni</vt:lpstr>
      <vt:lpstr>Arial</vt:lpstr>
      <vt:lpstr>Calibri</vt:lpstr>
      <vt:lpstr>Trebuchet MS</vt:lpstr>
      <vt:lpstr>Wingdings</vt:lpstr>
      <vt:lpstr>Wingdings 3</vt:lpstr>
      <vt:lpstr>Faceta</vt:lpstr>
      <vt:lpstr>SISTEMA WEB DE CONTROL DE INVENTARIO DE PROYECTOS APLICANDO UN MODELO DE SISTEMA COLABORATIVO. CASO DE ESTUDIO: CONSTRUCTORA SUAREZ</vt:lpstr>
      <vt:lpstr>INTRODUCCION</vt:lpstr>
      <vt:lpstr>Presentación de PowerPoint</vt:lpstr>
      <vt:lpstr>Presentación de PowerPoint</vt:lpstr>
      <vt:lpstr>ANTECEDENTES</vt:lpstr>
      <vt:lpstr>SITUACION PROBLEMATICA</vt:lpstr>
      <vt:lpstr>FORMULACION DEL PROBLEMA</vt:lpstr>
      <vt:lpstr>OBJETIVO GENERAL</vt:lpstr>
      <vt:lpstr>Objetivos</vt:lpstr>
      <vt:lpstr>Presentación de PowerPoint</vt:lpstr>
      <vt:lpstr>Presentación de PowerPoint</vt:lpstr>
      <vt:lpstr>Presentación de PowerPoint</vt:lpstr>
      <vt:lpstr>JUSTIFICACIONES</vt:lpstr>
      <vt:lpstr>ALCANCES</vt:lpstr>
      <vt:lpstr>Presentación de PowerPoint</vt:lpstr>
      <vt:lpstr>OPERATIVIZACION DE VARIABLES</vt:lpstr>
      <vt:lpstr>MATRIZ DE CONSISTENCIA</vt:lpstr>
      <vt:lpstr>TEMARIO TENTATIVO</vt:lpstr>
      <vt:lpstr>Presentación de PowerPoint</vt:lpstr>
      <vt:lpstr>BIBLIOGRAFIA</vt:lpstr>
      <vt:lpstr>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KingKasuma</dc:creator>
  <cp:lastModifiedBy>KingKasuma</cp:lastModifiedBy>
  <cp:revision>48</cp:revision>
  <dcterms:created xsi:type="dcterms:W3CDTF">2015-08-16T23:48:34Z</dcterms:created>
  <dcterms:modified xsi:type="dcterms:W3CDTF">2015-08-28T13:49:38Z</dcterms:modified>
</cp:coreProperties>
</file>