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73" r:id="rId8"/>
    <p:sldId id="267" r:id="rId9"/>
    <p:sldId id="262" r:id="rId10"/>
    <p:sldId id="270" r:id="rId11"/>
    <p:sldId id="271" r:id="rId12"/>
    <p:sldId id="269" r:id="rId13"/>
    <p:sldId id="265" r:id="rId14"/>
    <p:sldId id="266" r:id="rId15"/>
    <p:sldId id="263" r:id="rId16"/>
    <p:sldId id="25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023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935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923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5771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583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2461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1088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272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775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0486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788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1DD7-136D-4989-AAAF-B37108F4041F}" type="datetimeFigureOut">
              <a:rPr lang="en-CA" smtClean="0"/>
              <a:pPr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BBB5-5A31-4EC0-A831-A21A225B08D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543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pochconverter.com/" TargetMode="External"/><Relationship Id="rId3" Type="http://schemas.openxmlformats.org/officeDocument/2006/relationships/hyperlink" Target="http://hc.apache.org/" TargetMode="External"/><Relationship Id="rId7" Type="http://schemas.openxmlformats.org/officeDocument/2006/relationships/hyperlink" Target="https://github.com/reddit/reddit/blob/master/r2/r2/lib/cloudsearch.py" TargetMode="External"/><Relationship Id="rId2" Type="http://schemas.openxmlformats.org/officeDocument/2006/relationships/hyperlink" Target="http://www.microsoft.com/en-ca/server-cloud/products/sql-server-editions/sql-server-expres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dbc/" TargetMode="External"/><Relationship Id="rId5" Type="http://schemas.openxmlformats.org/officeDocument/2006/relationships/hyperlink" Target="http://www.microsoft.com/en-ca/download/details.aspx?id=2505" TargetMode="External"/><Relationship Id="rId10" Type="http://schemas.openxmlformats.org/officeDocument/2006/relationships/hyperlink" Target="http://forums.na.leagueoflegends.com/board/showthread.php?p=35156161" TargetMode="External"/><Relationship Id="rId4" Type="http://schemas.openxmlformats.org/officeDocument/2006/relationships/hyperlink" Target="http://jsoup.org/" TargetMode="External"/><Relationship Id="rId9" Type="http://schemas.openxmlformats.org/officeDocument/2006/relationships/hyperlink" Target="http://na.leagueoflegends.com/en/news/champions-skins/champion-preview/trials-por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wwiki.com/Patches" TargetMode="External"/><Relationship Id="rId7" Type="http://schemas.openxmlformats.org/officeDocument/2006/relationships/hyperlink" Target="http://www.reddit.com/r/tf2/" TargetMode="External"/><Relationship Id="rId2" Type="http://schemas.openxmlformats.org/officeDocument/2006/relationships/hyperlink" Target="http://leagueoflegends.wikia.com/wiki/Pat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dit.com/r/wow/" TargetMode="External"/><Relationship Id="rId5" Type="http://schemas.openxmlformats.org/officeDocument/2006/relationships/hyperlink" Target="http://www.reddit.com/r/leagueoflegends" TargetMode="External"/><Relationship Id="rId4" Type="http://schemas.openxmlformats.org/officeDocument/2006/relationships/hyperlink" Target="https://wiki.teamfortress.com/wiki/Patch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dit.com/r/leagueoflegends/search.json?q=(and+timestamp:1423382400..1423987200+title:'bug||issue')&amp;sort=top&amp;restrict_sr=on&amp;syntax=cloudsearch&amp;limit=10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Effects of User Feedback on Video Game Patches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By: Jeremy </a:t>
            </a:r>
            <a:r>
              <a:rPr lang="en-CA" dirty="0" err="1" smtClean="0">
                <a:solidFill>
                  <a:schemeClr val="tx1"/>
                </a:solidFill>
              </a:rPr>
              <a:t>Kroeker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25127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Keyword “</a:t>
            </a:r>
            <a:r>
              <a:rPr lang="en-CA" dirty="0" err="1" smtClean="0"/>
              <a:t>Mundo</a:t>
            </a:r>
            <a:r>
              <a:rPr lang="en-CA" dirty="0" smtClean="0"/>
              <a:t>" </a:t>
            </a:r>
            <a:r>
              <a:rPr lang="en-CA" dirty="0"/>
              <a:t>in the League of Legends </a:t>
            </a:r>
            <a:r>
              <a:rPr lang="en-CA" dirty="0" smtClean="0"/>
              <a:t>data</a:t>
            </a:r>
            <a:endParaRPr lang="en-CA" dirty="0"/>
          </a:p>
        </p:txBody>
      </p:sp>
      <p:pic>
        <p:nvPicPr>
          <p:cNvPr id="2050" name="Picture 2" descr="LOL-m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758" y="2204864"/>
            <a:ext cx="85815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87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74868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Keyword “Soldier" </a:t>
            </a:r>
            <a:r>
              <a:rPr lang="en-CA" dirty="0"/>
              <a:t>in the </a:t>
            </a:r>
            <a:r>
              <a:rPr lang="en-CA" dirty="0" smtClean="0"/>
              <a:t>Team Fortress 2 data</a:t>
            </a:r>
            <a:endParaRPr lang="en-CA" dirty="0"/>
          </a:p>
        </p:txBody>
      </p:sp>
      <p:pic>
        <p:nvPicPr>
          <p:cNvPr id="3074" name="Picture 2" descr="TF2-sold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997" y="2276872"/>
            <a:ext cx="8846491" cy="273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636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Spikes in forum activity are </a:t>
            </a:r>
            <a:r>
              <a:rPr lang="en-CA" i="1" dirty="0" smtClean="0"/>
              <a:t>usually</a:t>
            </a:r>
            <a:r>
              <a:rPr lang="en-CA" dirty="0" smtClean="0"/>
              <a:t> followed by a patch</a:t>
            </a:r>
          </a:p>
          <a:p>
            <a:r>
              <a:rPr lang="en-CA" dirty="0" smtClean="0"/>
              <a:t>Patch releases drive forum activity</a:t>
            </a:r>
          </a:p>
          <a:p>
            <a:pPr lvl="1"/>
            <a:r>
              <a:rPr lang="en-CA" dirty="0" smtClean="0"/>
              <a:t>new bugs and new discussion points</a:t>
            </a:r>
          </a:p>
          <a:p>
            <a:r>
              <a:rPr lang="en-CA" dirty="0" smtClean="0"/>
              <a:t>Developer procedures affect forum activity</a:t>
            </a:r>
            <a:endParaRPr lang="en-CA" dirty="0"/>
          </a:p>
          <a:p>
            <a:pPr lvl="1"/>
            <a:r>
              <a:rPr lang="en-CA" dirty="0" smtClean="0"/>
              <a:t>Do they have in-game bug reporting?</a:t>
            </a:r>
          </a:p>
          <a:p>
            <a:pPr lvl="1"/>
            <a:r>
              <a:rPr lang="en-CA" dirty="0" smtClean="0"/>
              <a:t>Are they active in the forums?</a:t>
            </a:r>
          </a:p>
        </p:txBody>
      </p:sp>
    </p:spTree>
    <p:extLst>
      <p:ext uri="{BB962C8B-B14F-4D97-AF65-F5344CB8AC3E}">
        <p14:creationId xmlns:p14="http://schemas.microsoft.com/office/powerpoint/2010/main" xmlns="" val="19206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Threats to Validity:</a:t>
            </a:r>
          </a:p>
          <a:p>
            <a:r>
              <a:rPr lang="en-CA" dirty="0" smtClean="0"/>
              <a:t>WOW and TF2 </a:t>
            </a:r>
            <a:r>
              <a:rPr lang="en-CA" dirty="0" err="1" smtClean="0"/>
              <a:t>subreddits</a:t>
            </a:r>
            <a:r>
              <a:rPr lang="en-CA" dirty="0" smtClean="0"/>
              <a:t> relatively inactive</a:t>
            </a:r>
          </a:p>
          <a:p>
            <a:r>
              <a:rPr lang="en-CA" dirty="0" smtClean="0"/>
              <a:t>Keyword searches do not reflect context</a:t>
            </a:r>
          </a:p>
          <a:p>
            <a:r>
              <a:rPr lang="en-CA" dirty="0" err="1" smtClean="0"/>
              <a:t>Reddit</a:t>
            </a:r>
            <a:r>
              <a:rPr lang="en-CA" dirty="0" smtClean="0"/>
              <a:t> may be a “mirror” of other forums. Even if a correlation is shown between </a:t>
            </a:r>
            <a:r>
              <a:rPr lang="en-CA" dirty="0" err="1" smtClean="0"/>
              <a:t>Reddit</a:t>
            </a:r>
            <a:r>
              <a:rPr lang="en-CA" dirty="0" smtClean="0"/>
              <a:t> and Patch Notes. Developers could still be getting their user feedback from elsewhere.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7957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Future Work:</a:t>
            </a:r>
          </a:p>
          <a:p>
            <a:r>
              <a:rPr lang="en-CA" dirty="0" smtClean="0"/>
              <a:t>Turn Java code into an actual library</a:t>
            </a:r>
          </a:p>
          <a:p>
            <a:r>
              <a:rPr lang="en-CA" dirty="0" smtClean="0"/>
              <a:t>Automated graph creation</a:t>
            </a:r>
          </a:p>
          <a:p>
            <a:r>
              <a:rPr lang="en-CA" dirty="0" smtClean="0"/>
              <a:t>Look at other user forums</a:t>
            </a:r>
          </a:p>
          <a:p>
            <a:r>
              <a:rPr lang="en-CA" dirty="0" smtClean="0"/>
              <a:t>Obtain developer’s issue tracking data</a:t>
            </a:r>
          </a:p>
          <a:p>
            <a:r>
              <a:rPr lang="en-CA" dirty="0"/>
              <a:t>DTW (Dynamic Time Warping</a:t>
            </a:r>
            <a:r>
              <a:rPr lang="en-CA" dirty="0" smtClean="0"/>
              <a:t>) analysis</a:t>
            </a:r>
          </a:p>
          <a:p>
            <a:pPr lvl="1"/>
            <a:r>
              <a:rPr lang="en-CA" dirty="0" smtClean="0"/>
              <a:t>“average offset” =&gt; developer response time</a:t>
            </a:r>
          </a:p>
          <a:p>
            <a:r>
              <a:rPr lang="en-CA" dirty="0" smtClean="0"/>
              <a:t>Expand methodology to non-gaming projects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752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Lessons Learned:</a:t>
            </a:r>
          </a:p>
          <a:p>
            <a:r>
              <a:rPr lang="en-CA" dirty="0" smtClean="0"/>
              <a:t>Parsing websites is slow</a:t>
            </a:r>
          </a:p>
          <a:p>
            <a:r>
              <a:rPr lang="en-CA" dirty="0" smtClean="0"/>
              <a:t>APIs are awesome</a:t>
            </a:r>
          </a:p>
          <a:p>
            <a:r>
              <a:rPr lang="en-CA" dirty="0" smtClean="0"/>
              <a:t>Graphs are difficult</a:t>
            </a:r>
          </a:p>
          <a:p>
            <a:r>
              <a:rPr lang="en-CA" dirty="0" smtClean="0"/>
              <a:t>Game communities are awesome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968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Microsoft SQL Server Express: </a:t>
            </a:r>
            <a:r>
              <a:rPr lang="en-CA" sz="2000" dirty="0" smtClean="0">
                <a:hlinkClick r:id="rId2"/>
              </a:rPr>
              <a:t>http://www.microsoft.com/en-ca/server-cloud/products/sql-server-editions/sql-server-express.aspx</a:t>
            </a:r>
            <a:endParaRPr lang="en-CA" sz="2000" dirty="0" smtClean="0"/>
          </a:p>
          <a:p>
            <a:r>
              <a:rPr lang="en-CA" sz="2000" dirty="0" smtClean="0"/>
              <a:t>Java Apache </a:t>
            </a:r>
            <a:r>
              <a:rPr lang="en-CA" sz="2000" dirty="0" err="1" smtClean="0"/>
              <a:t>HTTPComponents</a:t>
            </a:r>
            <a:r>
              <a:rPr lang="en-CA" sz="2000" dirty="0" smtClean="0"/>
              <a:t>: </a:t>
            </a:r>
            <a:r>
              <a:rPr lang="en-CA" sz="2000" dirty="0" smtClean="0">
                <a:hlinkClick r:id="rId3"/>
              </a:rPr>
              <a:t>http://hc.apache.org/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Java HTML parsing with </a:t>
            </a:r>
            <a:r>
              <a:rPr lang="en-CA" sz="2000" dirty="0" err="1" smtClean="0"/>
              <a:t>jsoup</a:t>
            </a:r>
            <a:r>
              <a:rPr lang="en-CA" sz="2000" dirty="0" smtClean="0"/>
              <a:t>: </a:t>
            </a:r>
            <a:r>
              <a:rPr lang="en-CA" sz="2000" dirty="0" smtClean="0">
                <a:hlinkClick r:id="rId4"/>
              </a:rPr>
              <a:t>http://jsoup.org/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Java Microsoft JDBC Driver: </a:t>
            </a:r>
            <a:r>
              <a:rPr lang="en-CA" sz="2000" dirty="0" smtClean="0">
                <a:hlinkClick r:id="rId5"/>
              </a:rPr>
              <a:t>http://www.microsoft.com/en-ca/download/details.aspx?id=2505</a:t>
            </a:r>
            <a:endParaRPr lang="en-CA" sz="2000" dirty="0"/>
          </a:p>
          <a:p>
            <a:r>
              <a:rPr lang="en-CA" sz="2000" dirty="0" smtClean="0"/>
              <a:t>Java JDBC Tutorials: </a:t>
            </a:r>
            <a:r>
              <a:rPr lang="en-CA" sz="2000" dirty="0" smtClean="0">
                <a:hlinkClick r:id="rId6"/>
              </a:rPr>
              <a:t>http://www.tutorialspoint.com/jdbc/</a:t>
            </a:r>
            <a:endParaRPr lang="en-CA" sz="2000" dirty="0" smtClean="0"/>
          </a:p>
          <a:p>
            <a:r>
              <a:rPr lang="en-CA" sz="2000" dirty="0" err="1" smtClean="0"/>
              <a:t>Reddit</a:t>
            </a:r>
            <a:r>
              <a:rPr lang="en-CA" sz="2000" dirty="0" smtClean="0"/>
              <a:t> API: </a:t>
            </a:r>
            <a:r>
              <a:rPr lang="en-CA" sz="2000" dirty="0" smtClean="0">
                <a:hlinkClick r:id="rId7"/>
              </a:rPr>
              <a:t>https://github.com/reddit/reddit/blob/master/r2/r2/lib/cloudsearch.py#L172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Date/time convertor: </a:t>
            </a:r>
            <a:r>
              <a:rPr lang="en-CA" sz="2000" dirty="0" smtClean="0">
                <a:hlinkClick r:id="rId8"/>
              </a:rPr>
              <a:t>http://www.epochconverter.com/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Background Image, “Trials of the </a:t>
            </a:r>
            <a:r>
              <a:rPr lang="en-CA" sz="2000" dirty="0" err="1" smtClean="0"/>
              <a:t>Poro</a:t>
            </a:r>
            <a:r>
              <a:rPr lang="en-CA" sz="2000" dirty="0" smtClean="0"/>
              <a:t>”, Riot Games: </a:t>
            </a:r>
            <a:r>
              <a:rPr lang="en-CA" sz="2000" dirty="0" smtClean="0">
                <a:hlinkClick r:id="rId9"/>
              </a:rPr>
              <a:t>http://na.leagueoflegends.com/en/news/champions-skins/champion-preview/trials-poro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Ping Selector, Riot Games: </a:t>
            </a:r>
            <a:r>
              <a:rPr lang="en-CA" sz="2000" dirty="0" smtClean="0">
                <a:hlinkClick r:id="rId10"/>
              </a:rPr>
              <a:t>http://forums.na.leagueoflegends.com/board/showthread.php?p=35156161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529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riot-web-static.s3.amazonaws.com/images/news/March_2013/03_01_2013_-_smart_ping_announcement/Radial%20Menu_screen_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49339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376" y="3040360"/>
            <a:ext cx="2098576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100" dirty="0" smtClean="0">
                <a:solidFill>
                  <a:schemeClr val="bg1"/>
                </a:solidFill>
              </a:rPr>
              <a:t>Questions</a:t>
            </a:r>
            <a:endParaRPr lang="en-CA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7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</a:p>
          <a:p>
            <a:r>
              <a:rPr lang="en-CA" dirty="0" smtClean="0"/>
              <a:t>Solution</a:t>
            </a:r>
          </a:p>
          <a:p>
            <a:r>
              <a:rPr lang="en-CA" dirty="0" smtClean="0"/>
              <a:t>Methodology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Conclusion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733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Do </a:t>
            </a:r>
            <a:r>
              <a:rPr lang="en-CA" dirty="0"/>
              <a:t>developers respond to user feedback submitted through online forums by making changes to the product</a:t>
            </a:r>
            <a:r>
              <a:rPr lang="en-CA" dirty="0" smtClean="0"/>
              <a:t>?</a:t>
            </a:r>
          </a:p>
          <a:p>
            <a:r>
              <a:rPr lang="en-CA" dirty="0" smtClean="0"/>
              <a:t>Product changes represented in </a:t>
            </a:r>
            <a:r>
              <a:rPr lang="en-CA" i="1" dirty="0" smtClean="0"/>
              <a:t>patch notes</a:t>
            </a:r>
          </a:p>
          <a:p>
            <a:r>
              <a:rPr lang="en-CA" dirty="0" smtClean="0"/>
              <a:t>Focus on </a:t>
            </a:r>
            <a:r>
              <a:rPr lang="en-CA" i="1" dirty="0" smtClean="0"/>
              <a:t>bug reports and fixes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xmlns="" val="29215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Parse all patch note, store in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Parse forum post info, store in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Compare occurrences of keywords between the two datasets. Observe trends.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(Implemented as an interface! :D 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683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Applied solution to 3 exemplar data sets:</a:t>
            </a:r>
          </a:p>
          <a:p>
            <a:pPr lvl="1"/>
            <a:r>
              <a:rPr lang="en-CA" dirty="0" smtClean="0"/>
              <a:t>League of Legends (LOL)</a:t>
            </a:r>
          </a:p>
          <a:p>
            <a:pPr lvl="1"/>
            <a:r>
              <a:rPr lang="en-CA" dirty="0" smtClean="0"/>
              <a:t>Team Fortress 2 (TF2)</a:t>
            </a:r>
          </a:p>
          <a:p>
            <a:pPr lvl="1"/>
            <a:r>
              <a:rPr lang="en-CA" dirty="0" smtClean="0"/>
              <a:t>World of Warcraft (WOW)</a:t>
            </a:r>
          </a:p>
          <a:p>
            <a:r>
              <a:rPr lang="en-CA" dirty="0" smtClean="0"/>
              <a:t>Obtain all forum data from </a:t>
            </a:r>
            <a:r>
              <a:rPr lang="en-CA" dirty="0" err="1" smtClean="0"/>
              <a:t>Reddit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(due to time constraints)</a:t>
            </a:r>
          </a:p>
        </p:txBody>
      </p:sp>
    </p:spTree>
    <p:extLst>
      <p:ext uri="{BB962C8B-B14F-4D97-AF65-F5344CB8AC3E}">
        <p14:creationId xmlns:p14="http://schemas.microsoft.com/office/powerpoint/2010/main" xmlns="" val="37282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Data Sources:</a:t>
            </a:r>
          </a:p>
          <a:p>
            <a:r>
              <a:rPr lang="en-CA" sz="2400" dirty="0" smtClean="0"/>
              <a:t>Patches(LOL): </a:t>
            </a:r>
            <a:r>
              <a:rPr lang="en-CA" sz="2400" dirty="0" smtClean="0">
                <a:hlinkClick r:id="rId2"/>
              </a:rPr>
              <a:t>http://leagueoflegends.wikia.com/wiki/Patch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Patches(WOW): </a:t>
            </a:r>
            <a:r>
              <a:rPr lang="en-CA" sz="2400" dirty="0" smtClean="0">
                <a:hlinkClick r:id="rId3"/>
              </a:rPr>
              <a:t>http://www.wowwiki.com/Patches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Patches(TF2): </a:t>
            </a:r>
            <a:r>
              <a:rPr lang="en-CA" sz="2400" dirty="0" smtClean="0">
                <a:hlinkClick r:id="rId4"/>
              </a:rPr>
              <a:t>https://wiki.teamfortress.com/wiki/Patches</a:t>
            </a:r>
            <a:r>
              <a:rPr lang="en-CA" sz="2400" dirty="0" smtClean="0"/>
              <a:t> </a:t>
            </a:r>
          </a:p>
          <a:p>
            <a:r>
              <a:rPr lang="en-CA" sz="2400" dirty="0" err="1" smtClean="0"/>
              <a:t>Reddit</a:t>
            </a:r>
            <a:r>
              <a:rPr lang="en-CA" sz="2400" dirty="0" smtClean="0"/>
              <a:t> (LOL): </a:t>
            </a:r>
            <a:r>
              <a:rPr lang="en-CA" sz="2400" dirty="0" smtClean="0">
                <a:hlinkClick r:id="rId5"/>
              </a:rPr>
              <a:t>http://www.reddit.com/r/leagueoflegends</a:t>
            </a:r>
            <a:r>
              <a:rPr lang="en-CA" sz="2400" dirty="0" smtClean="0"/>
              <a:t> </a:t>
            </a:r>
          </a:p>
          <a:p>
            <a:r>
              <a:rPr lang="en-CA" sz="2400" dirty="0" err="1" smtClean="0"/>
              <a:t>Reddit</a:t>
            </a:r>
            <a:r>
              <a:rPr lang="en-CA" sz="2400" dirty="0" smtClean="0"/>
              <a:t> (WOW): </a:t>
            </a:r>
            <a:r>
              <a:rPr lang="en-CA" sz="2400" dirty="0"/>
              <a:t> </a:t>
            </a:r>
            <a:r>
              <a:rPr lang="en-CA" sz="2400" dirty="0" smtClean="0">
                <a:hlinkClick r:id="rId6"/>
              </a:rPr>
              <a:t>http://www.reddit.com/r/wow/</a:t>
            </a:r>
            <a:r>
              <a:rPr lang="en-CA" sz="2400" dirty="0" smtClean="0"/>
              <a:t> </a:t>
            </a:r>
          </a:p>
          <a:p>
            <a:r>
              <a:rPr lang="en-CA" sz="2400" dirty="0" err="1" smtClean="0"/>
              <a:t>Reddit</a:t>
            </a:r>
            <a:r>
              <a:rPr lang="en-CA" sz="2400" dirty="0" smtClean="0"/>
              <a:t> (TF2): </a:t>
            </a:r>
            <a:r>
              <a:rPr lang="en-CA" sz="2400" dirty="0" smtClean="0">
                <a:hlinkClick r:id="rId7"/>
              </a:rPr>
              <a:t>http://www.reddit.com/r/tf2/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Only </a:t>
            </a:r>
            <a:r>
              <a:rPr lang="en-CA" sz="2400" dirty="0" err="1"/>
              <a:t>R</a:t>
            </a:r>
            <a:r>
              <a:rPr lang="en-CA" sz="2400" dirty="0" err="1" smtClean="0"/>
              <a:t>eddit</a:t>
            </a:r>
            <a:r>
              <a:rPr lang="en-CA" sz="2400" dirty="0" smtClean="0"/>
              <a:t> posts containing “bug”, “issue”, or “crash” in title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40522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6046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Awesome </a:t>
            </a:r>
            <a:r>
              <a:rPr lang="en-US" dirty="0" err="1" smtClean="0"/>
              <a:t>Reddit</a:t>
            </a:r>
            <a:r>
              <a:rPr lang="en-US" dirty="0" smtClean="0"/>
              <a:t> API: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4493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</a:t>
            </a:r>
            <a:r>
              <a:rPr lang="en-US" sz="2000" dirty="0" smtClean="0"/>
              <a:t>://www.reddit.com/r/</a:t>
            </a:r>
            <a:r>
              <a:rPr lang="en-US" sz="2000" b="1" dirty="0" smtClean="0"/>
              <a:t>&lt;SUBREDDIT</a:t>
            </a:r>
            <a:r>
              <a:rPr lang="en-US" sz="2000" b="1" dirty="0" smtClean="0"/>
              <a:t>&gt;</a:t>
            </a:r>
            <a:r>
              <a:rPr lang="en-US" sz="2000" dirty="0" smtClean="0"/>
              <a:t>/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7293" y="2492896"/>
            <a:ext cx="815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Search.json?q</a:t>
            </a:r>
            <a:r>
              <a:rPr lang="en-US" sz="2000" dirty="0" smtClean="0"/>
              <a:t>=(</a:t>
            </a:r>
            <a:r>
              <a:rPr lang="en-US" sz="2000" dirty="0" err="1" smtClean="0"/>
              <a:t>and+timestamp</a:t>
            </a:r>
            <a:r>
              <a:rPr lang="en-US" sz="2000" dirty="0" smtClean="0"/>
              <a:t>:</a:t>
            </a:r>
            <a:r>
              <a:rPr lang="en-US" sz="2000" b="1" dirty="0" smtClean="0"/>
              <a:t>&lt;STIME&gt;</a:t>
            </a:r>
            <a:r>
              <a:rPr lang="en-US" sz="2000" dirty="0" smtClean="0"/>
              <a:t>..</a:t>
            </a:r>
            <a:r>
              <a:rPr lang="en-US" sz="2000" b="1" dirty="0" smtClean="0"/>
              <a:t>&lt;</a:t>
            </a:r>
            <a:r>
              <a:rPr lang="en-US" sz="2000" b="1" dirty="0" smtClean="0"/>
              <a:t>ENDTIME&gt;</a:t>
            </a:r>
            <a:r>
              <a:rPr lang="en-US" sz="2000" dirty="0" smtClean="0"/>
              <a:t>+title:'</a:t>
            </a:r>
            <a:r>
              <a:rPr lang="en-US" sz="2000" b="1" dirty="0" smtClean="0"/>
              <a:t>&lt;KEYWORDS&gt;</a:t>
            </a:r>
            <a:r>
              <a:rPr lang="en-US" sz="2000" dirty="0" smtClean="0"/>
              <a:t>')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69259" y="2996952"/>
            <a:ext cx="6267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&amp;</a:t>
            </a:r>
            <a:r>
              <a:rPr lang="en-US" sz="2000" dirty="0" smtClean="0"/>
              <a:t>sort=</a:t>
            </a:r>
            <a:r>
              <a:rPr lang="en-US" sz="2000" dirty="0" err="1" smtClean="0"/>
              <a:t>top&amp;restrict_sr</a:t>
            </a:r>
            <a:r>
              <a:rPr lang="en-US" sz="2000" dirty="0" smtClean="0"/>
              <a:t>=</a:t>
            </a:r>
            <a:r>
              <a:rPr lang="en-US" sz="2000" dirty="0" err="1" smtClean="0"/>
              <a:t>on&amp;syntax</a:t>
            </a:r>
            <a:r>
              <a:rPr lang="en-US" sz="2000" dirty="0" smtClean="0"/>
              <a:t>=</a:t>
            </a:r>
            <a:r>
              <a:rPr lang="en-US" sz="2000" dirty="0" err="1" smtClean="0"/>
              <a:t>cloudsearch&amp;limit</a:t>
            </a:r>
            <a:r>
              <a:rPr lang="en-US" sz="2000" dirty="0" smtClean="0"/>
              <a:t>=100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22108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example, get the top 100 posts in the League of Legends </a:t>
            </a:r>
            <a:r>
              <a:rPr lang="en-US" sz="2000" dirty="0" err="1" smtClean="0"/>
              <a:t>subreddit</a:t>
            </a:r>
            <a:r>
              <a:rPr lang="en-US" sz="2000" dirty="0" smtClean="0"/>
              <a:t> on the week of Feb. 8 which contain the words “bug” or “issue” in the title: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www.reddit.com/r/leagueoflegends/search.json?q</a:t>
            </a:r>
            <a:r>
              <a:rPr lang="en-US" sz="2000" dirty="0" smtClean="0">
                <a:hlinkClick r:id="rId2"/>
              </a:rPr>
              <a:t>=(</a:t>
            </a:r>
            <a:r>
              <a:rPr lang="en-US" sz="2000" dirty="0" smtClean="0">
                <a:hlinkClick r:id="rId2"/>
              </a:rPr>
              <a:t>and+timestamp:</a:t>
            </a:r>
            <a:r>
              <a:rPr lang="en-US" sz="2000" dirty="0" smtClean="0">
                <a:hlinkClick r:id="rId2"/>
              </a:rPr>
              <a:t>1423382400</a:t>
            </a:r>
            <a:r>
              <a:rPr lang="en-US" sz="2000" dirty="0" smtClean="0">
                <a:hlinkClick r:id="rId2"/>
              </a:rPr>
              <a:t>..1423987200+title</a:t>
            </a:r>
            <a:r>
              <a:rPr lang="en-US" sz="2000" dirty="0" smtClean="0">
                <a:hlinkClick r:id="rId2"/>
              </a:rPr>
              <a:t>:'bug||issue')&amp;</a:t>
            </a:r>
            <a:r>
              <a:rPr lang="en-US" sz="2000" dirty="0" smtClean="0">
                <a:hlinkClick r:id="rId2"/>
              </a:rPr>
              <a:t>sort=</a:t>
            </a:r>
            <a:r>
              <a:rPr lang="en-US" sz="2000" dirty="0" err="1" smtClean="0">
                <a:hlinkClick r:id="rId2"/>
              </a:rPr>
              <a:t>top&amp;restrict_sr</a:t>
            </a:r>
            <a:r>
              <a:rPr lang="en-US" sz="2000" dirty="0" smtClean="0">
                <a:hlinkClick r:id="rId2"/>
              </a:rPr>
              <a:t>=</a:t>
            </a:r>
            <a:r>
              <a:rPr lang="en-US" sz="2000" dirty="0" err="1" smtClean="0">
                <a:hlinkClick r:id="rId2"/>
              </a:rPr>
              <a:t>on&amp;syntax</a:t>
            </a:r>
            <a:r>
              <a:rPr lang="en-US" sz="2000" dirty="0" smtClean="0">
                <a:hlinkClick r:id="rId2"/>
              </a:rPr>
              <a:t>=</a:t>
            </a:r>
            <a:r>
              <a:rPr lang="en-US" sz="2000" dirty="0" err="1" smtClean="0">
                <a:hlinkClick r:id="rId2"/>
              </a:rPr>
              <a:t>cloudsearch&amp;limit</a:t>
            </a:r>
            <a:r>
              <a:rPr lang="en-US" sz="2000" dirty="0" smtClean="0">
                <a:hlinkClick r:id="rId2"/>
              </a:rPr>
              <a:t>=100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Plus 7"/>
          <p:cNvSpPr/>
          <p:nvPr/>
        </p:nvSpPr>
        <p:spPr>
          <a:xfrm>
            <a:off x="539552" y="2420888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539552" y="2924944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Graphs:</a:t>
            </a:r>
          </a:p>
          <a:p>
            <a:pPr marL="0" indent="0">
              <a:buNone/>
            </a:pPr>
            <a:r>
              <a:rPr lang="en-CA" sz="2400" dirty="0" smtClean="0"/>
              <a:t>For a given search term…</a:t>
            </a:r>
          </a:p>
          <a:p>
            <a:pPr marL="514350" indent="-514350">
              <a:buAutoNum type="arabicPeriod"/>
            </a:pPr>
            <a:r>
              <a:rPr lang="en-CA" sz="2400" dirty="0" smtClean="0"/>
              <a:t>Find all </a:t>
            </a:r>
            <a:r>
              <a:rPr lang="en-CA" sz="2400" dirty="0" err="1" smtClean="0"/>
              <a:t>Reddit</a:t>
            </a:r>
            <a:r>
              <a:rPr lang="en-CA" sz="2400" dirty="0" smtClean="0"/>
              <a:t> posts which contain this term (body or title)</a:t>
            </a:r>
          </a:p>
          <a:p>
            <a:pPr marL="514350" indent="-514350">
              <a:buAutoNum type="arabicPeriod"/>
            </a:pPr>
            <a:r>
              <a:rPr lang="en-CA" sz="2400" dirty="0" smtClean="0"/>
              <a:t>Assign each </a:t>
            </a:r>
            <a:r>
              <a:rPr lang="en-CA" sz="2400" dirty="0" err="1" smtClean="0"/>
              <a:t>Reddit</a:t>
            </a:r>
            <a:r>
              <a:rPr lang="en-CA" sz="2400" dirty="0" smtClean="0"/>
              <a:t> post a weighting: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weight = </a:t>
            </a:r>
            <a:r>
              <a:rPr lang="en-CA" sz="2400" b="1" dirty="0" smtClean="0"/>
              <a:t>log10</a:t>
            </a:r>
            <a:r>
              <a:rPr lang="en-CA" sz="2400" dirty="0" smtClean="0"/>
              <a:t>(</a:t>
            </a:r>
            <a:r>
              <a:rPr lang="en-CA" sz="2400" dirty="0" err="1" smtClean="0"/>
              <a:t>numberOfComments</a:t>
            </a:r>
            <a:r>
              <a:rPr lang="en-CA" sz="2400" dirty="0" smtClean="0"/>
              <a:t>)+</a:t>
            </a:r>
            <a:r>
              <a:rPr lang="en-CA" sz="2400" b="1" dirty="0" smtClean="0"/>
              <a:t>log10</a:t>
            </a:r>
            <a:r>
              <a:rPr lang="en-CA" sz="2400" dirty="0" smtClean="0"/>
              <a:t>(popularity)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sz="2400" dirty="0" smtClean="0"/>
              <a:t>Find all Patch notes which contain this term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sz="2400" dirty="0" smtClean="0"/>
              <a:t>Graph vs. time (weekly granularity)	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24288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74868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Keyword </a:t>
            </a:r>
            <a:r>
              <a:rPr lang="en-CA" dirty="0"/>
              <a:t>"Ashe" in the League of Legends </a:t>
            </a:r>
            <a:r>
              <a:rPr lang="en-CA" dirty="0" smtClean="0"/>
              <a:t>data</a:t>
            </a:r>
            <a:endParaRPr lang="en-CA" dirty="0"/>
          </a:p>
        </p:txBody>
      </p:sp>
      <p:pic>
        <p:nvPicPr>
          <p:cNvPr id="1026" name="Picture 2" descr="LOL-as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30" y="2204862"/>
            <a:ext cx="8352928" cy="28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89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550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Effects of User Feedback on Video Game Patches</vt:lpstr>
      <vt:lpstr>Contents</vt:lpstr>
      <vt:lpstr>Problem</vt:lpstr>
      <vt:lpstr>Solution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Conclusion</vt:lpstr>
      <vt:lpstr>Conclusion</vt:lpstr>
      <vt:lpstr>Conclusion</vt:lpstr>
      <vt:lpstr>Conclusion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Kroeker</dc:creator>
  <cp:lastModifiedBy>Jeremy Kroeker</cp:lastModifiedBy>
  <cp:revision>13</cp:revision>
  <dcterms:created xsi:type="dcterms:W3CDTF">2015-02-24T19:31:59Z</dcterms:created>
  <dcterms:modified xsi:type="dcterms:W3CDTF">2015-03-02T05:51:33Z</dcterms:modified>
</cp:coreProperties>
</file>