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04186-F1AF-FC48-9E27-6DD1B2E2F85F}" v="46" dt="2019-02-06T02:22:36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90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EECB-700E-F44E-BFB0-CAEDDA47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9A2E6-B5B1-CD43-A0D6-070EA1F4F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5D7A-EC1A-224F-8D2E-264BC985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EF2-527D-344B-9DF8-002C19FFF65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81BC-A113-9F4C-A441-788EE547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17D2-6AA3-8D46-8703-FF0E7D2D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6EDA-0FAB-954B-BF4D-5BBAD90F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7543-0605-1B4D-B731-EA2F71E7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67ED2-158C-474E-9DB6-186B1D9C0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1A94-6A8B-414D-9522-3F8C5240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EF2-527D-344B-9DF8-002C19FFF65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7502-F2EE-C84E-A0CD-7F69D04C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D1F7E-F01B-9246-AC18-ED802D2F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6EDA-0FAB-954B-BF4D-5BBAD90F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779E3-5071-D045-801C-3BAE3E0D0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D2F48-2EA8-3044-AD88-446470001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B685-9ABE-C247-863C-C8C4578B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EF2-527D-344B-9DF8-002C19FFF65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DDA3D-35FB-7940-B786-13F64905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7FE20-C5C5-674C-91F0-772642C7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6EDA-0FAB-954B-BF4D-5BBAD90F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5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CD26-0965-904A-913A-7DD18F03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95A5-5893-5B4A-AB5E-C0163D08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1D45-F59D-D043-AD82-F09A3BF5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EF2-527D-344B-9DF8-002C19FFF65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338D5-2D98-2C4A-8347-1C56690F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EB28A-84F8-0A4F-8F6B-35C4B279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6EDA-0FAB-954B-BF4D-5BBAD90F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A978-879A-0A4C-933A-A90FD691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73FEE-BAAD-1744-B0AA-8EC3B9AA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96AC-2492-F749-B448-0C7508E6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EF2-527D-344B-9DF8-002C19FFF65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0B0E-C564-B149-B7D4-44C40FF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4B05-F4C3-9943-8E1D-FC159F8D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6EDA-0FAB-954B-BF4D-5BBAD90F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83D1-922E-4145-83BB-7D0C5A31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E543-515B-2049-AA61-5640B67D6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9F0EC-025E-FC48-A835-5329BEAE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1A57C-823F-A34E-96B3-3423A66C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EF2-527D-344B-9DF8-002C19FFF65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CA50A-5DD0-924A-A0E0-09380070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F4B23-98E3-7244-B0FA-5AD8CCC1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6EDA-0FAB-954B-BF4D-5BBAD90F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5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B2EF-706A-2046-BC04-5A1E2667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27859-D6B2-4E49-924D-4E5BB64F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033DF-D348-F541-BC7C-3B4B6E690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79EC-A08A-A449-8EDF-BC5115372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E67B1-434F-A644-BD2F-6DD1DC861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409A7-51F3-CC43-8D29-301B3BD5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EF2-527D-344B-9DF8-002C19FFF65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E0798-FBA8-A54A-A89A-02CAA866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3577A-C079-764E-929D-3F4C8C7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6EDA-0FAB-954B-BF4D-5BBAD90F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59A4-3368-B444-9668-74FE0EF2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D3C85-069B-1645-B677-3FCB5BF3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EF2-527D-344B-9DF8-002C19FFF65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CC47F-4066-3244-8674-93BF0196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D0A98-DB79-3541-ABFD-5C5AECA5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6EDA-0FAB-954B-BF4D-5BBAD90F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49CD4-5731-5240-B2F4-0FB891DA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EF2-527D-344B-9DF8-002C19FFF65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2FFBA-5CBE-A143-895E-997454A9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226B1-B9C3-6946-866F-735B43A2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6EDA-0FAB-954B-BF4D-5BBAD90F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63A2-E6B0-CE45-ADDB-4DC122BD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CA4F-A692-7641-B7AD-8777C527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689D7-0645-F149-9A70-0E3A35CA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8DEC5-AB24-AE4F-B416-02B5D3E0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EF2-527D-344B-9DF8-002C19FFF65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371F-6EDF-0444-9912-1BE87713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F3459-37B7-C24E-BDF6-3FFFFA8B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6EDA-0FAB-954B-BF4D-5BBAD90F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5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D5E1-F5A3-DB4C-8C19-6C6DF232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B1868-AF8E-E34F-909D-92D94F2F0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901B1-EB14-424A-9BDB-00165371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EEF2F-2DA1-B748-AD32-17C210C8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EF2-527D-344B-9DF8-002C19FFF65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384B0-7D33-1247-AEC3-A6860B60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890D7-948B-EB40-8657-C0BD7002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6EDA-0FAB-954B-BF4D-5BBAD90F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7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8BA8C-4B59-A744-BFF0-86EAC1C8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EA7FA-D545-9D48-9698-9EC96066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555C3-164F-8F44-B8CC-EBC04F871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FAEF2-527D-344B-9DF8-002C19FFF65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EEEA-CBA7-AB4E-A5ED-E7907626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EFDC-7744-9D46-A52C-8F7C48AA1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6EDA-0FAB-954B-BF4D-5BBAD90F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4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83F-1BE3-9747-A2E3-8E5B4A95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Mission: Are Two JSON Objects Equal?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F5599-A0A5-AC43-80DA-D6522F68E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838" y="1825625"/>
            <a:ext cx="540196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latin typeface="Courier" pitchFamily="2" charset="0"/>
              </a:rPr>
              <a:t>{ </a:t>
            </a:r>
          </a:p>
          <a:p>
            <a:pPr marL="0" indent="0">
              <a:buNone/>
            </a:pPr>
            <a:r>
              <a:rPr lang="en-CA" dirty="0">
                <a:latin typeface="Courier" pitchFamily="2" charset="0"/>
              </a:rPr>
              <a:t>  "subject code" : "CSCI”, </a:t>
            </a:r>
          </a:p>
          <a:p>
            <a:pPr marL="0" indent="0">
              <a:buNone/>
            </a:pPr>
            <a:r>
              <a:rPr lang="en-CA" dirty="0">
                <a:latin typeface="Courier" pitchFamily="2" charset="0"/>
              </a:rPr>
              <a:t>  "course number" : 2110, </a:t>
            </a:r>
          </a:p>
          <a:p>
            <a:pPr marL="0" indent="0">
              <a:buNone/>
            </a:pPr>
            <a:r>
              <a:rPr lang="en-CA" dirty="0">
                <a:latin typeface="Courier" pitchFamily="2" charset="0"/>
              </a:rPr>
              <a:t>  "pre-</a:t>
            </a:r>
            <a:r>
              <a:rPr lang="en-CA" dirty="0" err="1">
                <a:latin typeface="Courier" pitchFamily="2" charset="0"/>
              </a:rPr>
              <a:t>reqs</a:t>
            </a:r>
            <a:r>
              <a:rPr lang="en-CA" dirty="0">
                <a:latin typeface="Courier" pitchFamily="2" charset="0"/>
              </a:rPr>
              <a:t>" : [ </a:t>
            </a:r>
          </a:p>
          <a:p>
            <a:pPr marL="0" indent="0">
              <a:buNone/>
            </a:pPr>
            <a:r>
              <a:rPr lang="en-CA" dirty="0">
                <a:latin typeface="Courier" pitchFamily="2" charset="0"/>
              </a:rPr>
              <a:t>    "CSCI 1110", </a:t>
            </a:r>
          </a:p>
          <a:p>
            <a:pPr marL="0" indent="0">
              <a:buNone/>
            </a:pPr>
            <a:r>
              <a:rPr lang="en-CA" dirty="0">
                <a:latin typeface="Courier" pitchFamily="2" charset="0"/>
              </a:rPr>
              <a:t>    "CSCI 1101”</a:t>
            </a:r>
          </a:p>
          <a:p>
            <a:pPr marL="0" indent="0">
              <a:buNone/>
            </a:pPr>
            <a:r>
              <a:rPr lang="en-CA" dirty="0">
                <a:latin typeface="Courier" pitchFamily="2" charset="0"/>
              </a:rPr>
              <a:t>  ],</a:t>
            </a:r>
          </a:p>
          <a:p>
            <a:pPr marL="0" indent="0">
              <a:buNone/>
            </a:pPr>
            <a:r>
              <a:rPr lang="en-CA" dirty="0">
                <a:latin typeface="Courier" pitchFamily="2" charset="0"/>
              </a:rPr>
              <a:t>  "exclusions" : null,</a:t>
            </a:r>
          </a:p>
          <a:p>
            <a:pPr marL="0" indent="0">
              <a:buNone/>
            </a:pPr>
            <a:r>
              <a:rPr lang="en-CA" dirty="0">
                <a:latin typeface="Courier" pitchFamily="2" charset="0"/>
              </a:rPr>
              <a:t>  "core" : true</a:t>
            </a:r>
          </a:p>
          <a:p>
            <a:pPr marL="0" indent="0">
              <a:buNone/>
            </a:pPr>
            <a:r>
              <a:rPr lang="en-CA" dirty="0">
                <a:latin typeface="Courier" pitchFamily="2" charset="0"/>
              </a:rPr>
              <a:t>} 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61FF24-3F08-4E4B-A8A2-E9C2728297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"core" : true,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"course number” : 2110,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"exclusions" : null,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"pre-</a:t>
            </a:r>
            <a:r>
              <a:rPr lang="en-US" dirty="0" err="1">
                <a:latin typeface="Courier" pitchFamily="2" charset="0"/>
              </a:rPr>
              <a:t>reqs</a:t>
            </a:r>
            <a:r>
              <a:rPr lang="en-US" dirty="0">
                <a:latin typeface="Courier" pitchFamily="2" charset="0"/>
              </a:rPr>
              <a:t>" : [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"CSCI 1110",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"CSCI 1101"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],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"subject code" : "CSCI"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46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D938-D66D-7F4E-BF5F-C0CF0C4C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E.g., Two Unequal JSON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6252-B028-5D4C-8BBC-0CE679D1FD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"subject code" : "CSCI",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"course number"  : 2110,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"pre-</a:t>
            </a:r>
            <a:r>
              <a:rPr lang="en-US" dirty="0" err="1">
                <a:latin typeface="Courier" pitchFamily="2" charset="0"/>
              </a:rPr>
              <a:t>reqs</a:t>
            </a:r>
            <a:r>
              <a:rPr lang="en-US" dirty="0">
                <a:latin typeface="Courier" pitchFamily="2" charset="0"/>
              </a:rPr>
              <a:t>" : [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"CSCI 1110",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"CSCI 1101"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],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"exclusions" : null,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"core" : true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F499A-1602-E34A-8047-C5675B47A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"subject code" : "CSCI",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"course number"  : 2110,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"pre-</a:t>
            </a:r>
            <a:r>
              <a:rPr lang="en-US" dirty="0" err="1">
                <a:latin typeface="Courier" pitchFamily="2" charset="0"/>
              </a:rPr>
              <a:t>reqs</a:t>
            </a:r>
            <a:r>
              <a:rPr lang="en-US" dirty="0">
                <a:latin typeface="Courier" pitchFamily="2" charset="0"/>
              </a:rPr>
              <a:t>" : [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"CSCI 1101"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"CSCI 1110",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],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"exclusions" : null,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"core" : true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32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735005-7441-4B49-B80A-F5F58F77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Your Program Need to Do?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7347C-D27A-4C45-AAF1-4402297F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in two JSON objects from </a:t>
            </a:r>
            <a:r>
              <a:rPr lang="en-US" dirty="0" err="1"/>
              <a:t>System.in</a:t>
            </a:r>
            <a:r>
              <a:rPr lang="en-US" dirty="0"/>
              <a:t> the console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JSONScanner</a:t>
            </a:r>
            <a:r>
              <a:rPr lang="en-US" dirty="0"/>
              <a:t> class is provided to easily do this.</a:t>
            </a:r>
          </a:p>
          <a:p>
            <a:pPr lvl="1"/>
            <a:r>
              <a:rPr lang="en-US" dirty="0"/>
              <a:t>The assignment explains how to use it</a:t>
            </a:r>
          </a:p>
          <a:p>
            <a:r>
              <a:rPr lang="en-US" dirty="0"/>
              <a:t>Store the two JSON objects</a:t>
            </a:r>
          </a:p>
          <a:p>
            <a:pPr lvl="1"/>
            <a:r>
              <a:rPr lang="en-US" dirty="0"/>
              <a:t>You will likely need to create a class or classes to represent the JSON objects</a:t>
            </a:r>
          </a:p>
          <a:p>
            <a:r>
              <a:rPr lang="en-US" dirty="0"/>
              <a:t>Compare the two JSON objects to determine if they are equal</a:t>
            </a:r>
          </a:p>
          <a:p>
            <a:pPr lvl="1"/>
            <a:r>
              <a:rPr lang="en-US" dirty="0"/>
              <a:t>The assignment specifies what it means to be equal</a:t>
            </a:r>
          </a:p>
          <a:p>
            <a:r>
              <a:rPr lang="en-US" dirty="0"/>
              <a:t>Print out one or both JSON objects depending if they are equal or not</a:t>
            </a:r>
          </a:p>
          <a:p>
            <a:pPr lvl="1"/>
            <a:r>
              <a:rPr lang="en-US" dirty="0"/>
              <a:t>The assignment specifies the format</a:t>
            </a:r>
          </a:p>
        </p:txBody>
      </p:sp>
    </p:spTree>
    <p:extLst>
      <p:ext uri="{BB962C8B-B14F-4D97-AF65-F5344CB8AC3E}">
        <p14:creationId xmlns:p14="http://schemas.microsoft.com/office/powerpoint/2010/main" val="184276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939A-7318-744B-9B30-038E8823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55B1-6B9F-8448-A400-7228397A8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assignment specification</a:t>
            </a:r>
          </a:p>
          <a:p>
            <a:r>
              <a:rPr lang="en-US" dirty="0"/>
              <a:t>Read up on the JSON specification (a helpful link is provided</a:t>
            </a:r>
          </a:p>
          <a:p>
            <a:r>
              <a:rPr lang="en-US" dirty="0"/>
              <a:t>Implement code to read in a JSON object</a:t>
            </a:r>
          </a:p>
          <a:p>
            <a:pPr marL="457200" lvl="1" indent="0">
              <a:buNone/>
            </a:pPr>
            <a:r>
              <a:rPr lang="en-US" dirty="0"/>
              <a:t>Hint: you will either need to use a stack or recursion</a:t>
            </a:r>
          </a:p>
          <a:p>
            <a:r>
              <a:rPr lang="en-US" dirty="0"/>
              <a:t>Implement code to compare two JSON objects</a:t>
            </a:r>
          </a:p>
          <a:p>
            <a:pPr marL="457200" lvl="1" indent="0">
              <a:buNone/>
            </a:pPr>
            <a:r>
              <a:rPr lang="en-US" dirty="0"/>
              <a:t>Hint: You will also need a to use a stack or recursion</a:t>
            </a:r>
          </a:p>
          <a:p>
            <a:r>
              <a:rPr lang="en-US" dirty="0"/>
              <a:t>Implement code to output a JSON object</a:t>
            </a:r>
          </a:p>
          <a:p>
            <a:pPr marL="457200" lvl="1" indent="0">
              <a:buNone/>
            </a:pPr>
            <a:r>
              <a:rPr lang="en-US" dirty="0"/>
              <a:t>Hint: You will likely need recursion here </a:t>
            </a:r>
          </a:p>
          <a:p>
            <a:r>
              <a:rPr lang="en-US" dirty="0"/>
              <a:t>Hint: The solution code uses recursion (because I like recursion).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7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7D01-59A4-1E4C-9609-3B4FFB77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JSONScanner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4F0F-6CFC-1B46-8FF1-76BAF7E5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provided with a </a:t>
            </a:r>
            <a:r>
              <a:rPr lang="en-US" i="1" dirty="0" err="1"/>
              <a:t>JSONScanner</a:t>
            </a:r>
            <a:r>
              <a:rPr lang="en-US" dirty="0"/>
              <a:t> class.</a:t>
            </a:r>
          </a:p>
          <a:p>
            <a:r>
              <a:rPr lang="en-US" dirty="0"/>
              <a:t>The class is similar to a </a:t>
            </a:r>
            <a:r>
              <a:rPr lang="en-US" i="1" dirty="0"/>
              <a:t>Scanner</a:t>
            </a:r>
            <a:r>
              <a:rPr lang="en-US" dirty="0"/>
              <a:t> class, but only provides two methods</a:t>
            </a:r>
          </a:p>
          <a:p>
            <a:pPr lvl="1"/>
            <a:r>
              <a:rPr lang="en-US" dirty="0">
                <a:latin typeface="Courier" pitchFamily="2" charset="0"/>
              </a:rPr>
              <a:t>String next()</a:t>
            </a:r>
            <a:r>
              <a:rPr lang="en-US" dirty="0"/>
              <a:t> returns the token of the JSON object being read</a:t>
            </a:r>
          </a:p>
          <a:p>
            <a:pPr lvl="1"/>
            <a:r>
              <a:rPr lang="en-US" dirty="0" err="1">
                <a:latin typeface="Courier" pitchFamily="2" charset="0"/>
              </a:rPr>
              <a:t>boolean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hasNext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returns true if another token is available</a:t>
            </a:r>
          </a:p>
          <a:p>
            <a:r>
              <a:rPr lang="en-US" dirty="0"/>
              <a:t>The possible tokens are: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0750D6-99D0-E043-85A6-0FE51139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4382"/>
              </p:ext>
            </p:extLst>
          </p:nvPr>
        </p:nvGraphicFramePr>
        <p:xfrm>
          <a:off x="2032000" y="402600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41">
                  <a:extLst>
                    <a:ext uri="{9D8B030D-6E8A-4147-A177-3AD203B41FA5}">
                      <a16:colId xmlns:a16="http://schemas.microsoft.com/office/drawing/2014/main" val="990652874"/>
                    </a:ext>
                  </a:extLst>
                </a:gridCol>
                <a:gridCol w="3278659">
                  <a:extLst>
                    <a:ext uri="{9D8B030D-6E8A-4147-A177-3AD203B41FA5}">
                      <a16:colId xmlns:a16="http://schemas.microsoft.com/office/drawing/2014/main" val="427113482"/>
                    </a:ext>
                  </a:extLst>
                </a:gridCol>
                <a:gridCol w="1009135">
                  <a:extLst>
                    <a:ext uri="{9D8B030D-6E8A-4147-A177-3AD203B41FA5}">
                      <a16:colId xmlns:a16="http://schemas.microsoft.com/office/drawing/2014/main" val="2646202894"/>
                    </a:ext>
                  </a:extLst>
                </a:gridCol>
                <a:gridCol w="3054865">
                  <a:extLst>
                    <a:ext uri="{9D8B030D-6E8A-4147-A177-3AD203B41FA5}">
                      <a16:colId xmlns:a16="http://schemas.microsoft.com/office/drawing/2014/main" val="304288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/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/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brace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“Hello World!”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9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brace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 or 3.14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5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square bracket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8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square bracket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9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1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88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78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B6DD-1D2D-604A-A9A0-6691ED23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JSONScanner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1F06-BF72-3946-8575-B1047AA8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CA" dirty="0" err="1">
                <a:latin typeface="Courier" pitchFamily="2" charset="0"/>
              </a:rPr>
              <a:t>JSONScanner</a:t>
            </a:r>
            <a:r>
              <a:rPr lang="en-CA" dirty="0">
                <a:latin typeface="Courier" pitchFamily="2" charset="0"/>
              </a:rPr>
              <a:t> scanner = new </a:t>
            </a:r>
            <a:r>
              <a:rPr lang="en-CA" dirty="0" err="1">
                <a:latin typeface="Courier" pitchFamily="2" charset="0"/>
              </a:rPr>
              <a:t>JSDNScanner</a:t>
            </a:r>
            <a:r>
              <a:rPr lang="en-CA" dirty="0">
                <a:latin typeface="Courier" pitchFamily="2" charset="0"/>
              </a:rPr>
              <a:t>(</a:t>
            </a:r>
            <a:r>
              <a:rPr lang="en-CA" dirty="0" err="1">
                <a:latin typeface="Courier" pitchFamily="2" charset="0"/>
              </a:rPr>
              <a:t>System.in</a:t>
            </a:r>
            <a:r>
              <a:rPr lang="en-CA" dirty="0">
                <a:latin typeface="Courier" pitchFamily="2" charset="0"/>
              </a:rPr>
              <a:t>);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Get next token: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String token = </a:t>
            </a:r>
            <a:r>
              <a:rPr lang="en-US" dirty="0" err="1">
                <a:latin typeface="Courier" pitchFamily="2" charset="0"/>
              </a:rPr>
              <a:t>scanner.next</a:t>
            </a:r>
            <a:r>
              <a:rPr lang="en-US" dirty="0">
                <a:latin typeface="Courier" pitchFamily="2" charset="0"/>
              </a:rPr>
              <a:t>();</a:t>
            </a:r>
          </a:p>
          <a:p>
            <a:r>
              <a:rPr lang="en-US" dirty="0"/>
              <a:t>Differentiating between tokens</a:t>
            </a:r>
          </a:p>
          <a:p>
            <a:r>
              <a:rPr lang="en-US" dirty="0"/>
              <a:t>Direct equality: </a:t>
            </a:r>
            <a:r>
              <a:rPr lang="en-US" dirty="0">
                <a:latin typeface="Courier" pitchFamily="2" charset="0"/>
              </a:rPr>
              <a:t>{ } [ ] : , true false null</a:t>
            </a:r>
          </a:p>
          <a:p>
            <a:pPr marL="457200" lvl="1" indent="0">
              <a:buNone/>
            </a:pPr>
            <a:r>
              <a:rPr lang="en-US" dirty="0"/>
              <a:t>Use the String </a:t>
            </a:r>
            <a:r>
              <a:rPr lang="en-US" dirty="0">
                <a:latin typeface="Courier" pitchFamily="2" charset="0"/>
              </a:rPr>
              <a:t>equals() </a:t>
            </a:r>
            <a:r>
              <a:rPr lang="en-US" dirty="0"/>
              <a:t>method to check if token equals to any of these</a:t>
            </a:r>
          </a:p>
          <a:p>
            <a:r>
              <a:rPr lang="en-US" dirty="0"/>
              <a:t>For Strings </a:t>
            </a:r>
            <a:r>
              <a:rPr lang="en-US" dirty="0">
                <a:latin typeface="Courier" pitchFamily="2" charset="0"/>
              </a:rPr>
              <a:t>”Hello World”</a:t>
            </a:r>
          </a:p>
          <a:p>
            <a:pPr lvl="1"/>
            <a:r>
              <a:rPr lang="en-US" dirty="0"/>
              <a:t>Check if the first character is a </a:t>
            </a:r>
            <a:r>
              <a:rPr lang="en-US" dirty="0">
                <a:latin typeface="Courier" pitchFamily="2" charset="0"/>
              </a:rPr>
              <a:t>”</a:t>
            </a:r>
          </a:p>
          <a:p>
            <a:r>
              <a:rPr lang="en-US" dirty="0"/>
              <a:t>If a token is not any of the above, it’s </a:t>
            </a:r>
            <a:r>
              <a:rPr lang="en-US"/>
              <a:t>a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581</Words>
  <Application>Microsoft Macintosh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Your Mission: Are Two JSON Objects Equal?</vt:lpstr>
      <vt:lpstr>E.g., Two Unequal JSON Objects</vt:lpstr>
      <vt:lpstr>What Does Your Program Need to Do?</vt:lpstr>
      <vt:lpstr>What Do You Need to Do?</vt:lpstr>
      <vt:lpstr>JSONScanner</vt:lpstr>
      <vt:lpstr>Using JSONScanner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Alexander Brodsky</dc:creator>
  <cp:lastModifiedBy>Christopher Whidden</cp:lastModifiedBy>
  <cp:revision>2</cp:revision>
  <dcterms:created xsi:type="dcterms:W3CDTF">2019-02-06T01:46:37Z</dcterms:created>
  <dcterms:modified xsi:type="dcterms:W3CDTF">2020-09-22T19:51:26Z</dcterms:modified>
</cp:coreProperties>
</file>