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4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E506-E850-4D22-B67D-3249862123D2}" v="1" dt="2022-04-27T02:58:0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 varScale="1">
        <p:scale>
          <a:sx n="57" d="100"/>
          <a:sy n="57" d="100"/>
        </p:scale>
        <p:origin x="884" y="28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7545322" y="7332875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83" y="7420122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1" y="2141034"/>
            <a:ext cx="1014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คราส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73759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SarabunPSK</vt:lpstr>
      <vt:lpstr>Wingdings</vt:lpstr>
      <vt:lpstr>TIME Consult Theme Color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Pimsuda Wisaikla</cp:lastModifiedBy>
  <cp:revision>3077</cp:revision>
  <cp:lastPrinted>2021-01-24T19:22:16Z</cp:lastPrinted>
  <dcterms:created xsi:type="dcterms:W3CDTF">2018-07-05T07:06:36Z</dcterms:created>
  <dcterms:modified xsi:type="dcterms:W3CDTF">2022-04-27T03:02:20Z</dcterms:modified>
</cp:coreProperties>
</file>