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"/>
  </p:notesMasterIdLst>
  <p:handoutMasterIdLst>
    <p:handoutMasterId r:id="rId5"/>
  </p:handoutMasterIdLst>
  <p:sldIdLst>
    <p:sldId id="4678" r:id="rId2"/>
    <p:sldId id="273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36A"/>
    <a:srgbClr val="FF06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78" y="7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04"/>
    </p:cViewPr>
  </p:sorterViewPr>
  <p:notesViewPr>
    <p:cSldViewPr snapToGrid="0">
      <p:cViewPr varScale="1">
        <p:scale>
          <a:sx n="52" d="100"/>
          <a:sy n="52" d="100"/>
        </p:scale>
        <p:origin x="285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uemon Auetrakulwit" userId="c4ed7a1a-9fc2-4de7-a888-ca28554e74be" providerId="ADAL" clId="{FE2E567E-1D4F-45F7-843B-411E5A747E88}"/>
    <pc:docChg chg="undo custSel modSld">
      <pc:chgData name="Naruemon Auetrakulwit" userId="c4ed7a1a-9fc2-4de7-a888-ca28554e74be" providerId="ADAL" clId="{FE2E567E-1D4F-45F7-843B-411E5A747E88}" dt="2022-03-22T04:42:04.977" v="20" actId="1076"/>
      <pc:docMkLst>
        <pc:docMk/>
      </pc:docMkLst>
      <pc:sldChg chg="modSp mod">
        <pc:chgData name="Naruemon Auetrakulwit" userId="c4ed7a1a-9fc2-4de7-a888-ca28554e74be" providerId="ADAL" clId="{FE2E567E-1D4F-45F7-843B-411E5A747E88}" dt="2022-03-22T04:42:04.977" v="20" actId="1076"/>
        <pc:sldMkLst>
          <pc:docMk/>
          <pc:sldMk cId="531357671" sldId="4678"/>
        </pc:sldMkLst>
        <pc:spChg chg="mod">
          <ac:chgData name="Naruemon Auetrakulwit" userId="c4ed7a1a-9fc2-4de7-a888-ca28554e74be" providerId="ADAL" clId="{FE2E567E-1D4F-45F7-843B-411E5A747E88}" dt="2022-03-22T04:42:04.977" v="20" actId="1076"/>
          <ac:spMkLst>
            <pc:docMk/>
            <pc:sldMk cId="531357671" sldId="4678"/>
            <ac:spMk id="3" creationId="{DB2532FC-F9F8-4F49-8C89-78F9C616B1A7}"/>
          </ac:spMkLst>
        </pc:spChg>
        <pc:spChg chg="mod">
          <ac:chgData name="Naruemon Auetrakulwit" userId="c4ed7a1a-9fc2-4de7-a888-ca28554e74be" providerId="ADAL" clId="{FE2E567E-1D4F-45F7-843B-411E5A747E88}" dt="2022-03-22T04:42:04.977" v="20" actId="1076"/>
          <ac:spMkLst>
            <pc:docMk/>
            <pc:sldMk cId="531357671" sldId="4678"/>
            <ac:spMk id="23" creationId="{D13FDEDA-9810-4984-8975-53AB550B855B}"/>
          </ac:spMkLst>
        </pc:spChg>
        <pc:spChg chg="mod">
          <ac:chgData name="Naruemon Auetrakulwit" userId="c4ed7a1a-9fc2-4de7-a888-ca28554e74be" providerId="ADAL" clId="{FE2E567E-1D4F-45F7-843B-411E5A747E88}" dt="2022-03-22T04:41:27.875" v="16" actId="14100"/>
          <ac:spMkLst>
            <pc:docMk/>
            <pc:sldMk cId="531357671" sldId="4678"/>
            <ac:spMk id="56" creationId="{87665028-0404-439F-92D7-ECAF3B38B4C5}"/>
          </ac:spMkLst>
        </pc:spChg>
        <pc:spChg chg="mod">
          <ac:chgData name="Naruemon Auetrakulwit" userId="c4ed7a1a-9fc2-4de7-a888-ca28554e74be" providerId="ADAL" clId="{FE2E567E-1D4F-45F7-843B-411E5A747E88}" dt="2022-03-22T04:41:06.177" v="10" actId="207"/>
          <ac:spMkLst>
            <pc:docMk/>
            <pc:sldMk cId="531357671" sldId="4678"/>
            <ac:spMk id="57" creationId="{6710EEBB-9AC8-4DBE-9932-59964743FAD1}"/>
          </ac:spMkLst>
        </pc:spChg>
        <pc:spChg chg="mod">
          <ac:chgData name="Naruemon Auetrakulwit" userId="c4ed7a1a-9fc2-4de7-a888-ca28554e74be" providerId="ADAL" clId="{FE2E567E-1D4F-45F7-843B-411E5A747E88}" dt="2022-03-22T04:40:50.257" v="7" actId="113"/>
          <ac:spMkLst>
            <pc:docMk/>
            <pc:sldMk cId="531357671" sldId="4678"/>
            <ac:spMk id="58" creationId="{36B7E6AB-C1AE-4556-B48F-4807CDA6448C}"/>
          </ac:spMkLst>
        </pc:spChg>
        <pc:spChg chg="mod">
          <ac:chgData name="Naruemon Auetrakulwit" userId="c4ed7a1a-9fc2-4de7-a888-ca28554e74be" providerId="ADAL" clId="{FE2E567E-1D4F-45F7-843B-411E5A747E88}" dt="2022-03-22T04:41:15.830" v="15" actId="207"/>
          <ac:spMkLst>
            <pc:docMk/>
            <pc:sldMk cId="531357671" sldId="4678"/>
            <ac:spMk id="59" creationId="{6BC7B965-1CC5-42E7-9CB4-108C8D6C465B}"/>
          </ac:spMkLst>
        </pc:spChg>
      </pc:sldChg>
    </pc:docChg>
  </pc:docChgLst>
  <pc:docChgLst>
    <pc:chgData name="Naruemon Auetrakulwit" userId="c4ed7a1a-9fc2-4de7-a888-ca28554e74be" providerId="ADAL" clId="{47F2D9D9-22B6-46F1-84B9-590E3B507581}"/>
    <pc:docChg chg="undo custSel modSld">
      <pc:chgData name="Naruemon Auetrakulwit" userId="c4ed7a1a-9fc2-4de7-a888-ca28554e74be" providerId="ADAL" clId="{47F2D9D9-22B6-46F1-84B9-590E3B507581}" dt="2022-02-07T05:18:58.628" v="1324" actId="1076"/>
      <pc:docMkLst>
        <pc:docMk/>
      </pc:docMkLst>
      <pc:sldChg chg="addSp delSp modSp mod">
        <pc:chgData name="Naruemon Auetrakulwit" userId="c4ed7a1a-9fc2-4de7-a888-ca28554e74be" providerId="ADAL" clId="{47F2D9D9-22B6-46F1-84B9-590E3B507581}" dt="2022-02-07T05:18:58.628" v="1324" actId="1076"/>
        <pc:sldMkLst>
          <pc:docMk/>
          <pc:sldMk cId="4257434649" sldId="273"/>
        </pc:sldMkLst>
        <pc:spChg chg="add mod">
          <ac:chgData name="Naruemon Auetrakulwit" userId="c4ed7a1a-9fc2-4de7-a888-ca28554e74be" providerId="ADAL" clId="{47F2D9D9-22B6-46F1-84B9-590E3B507581}" dt="2022-02-07T04:10:51.076" v="344"/>
          <ac:spMkLst>
            <pc:docMk/>
            <pc:sldMk cId="4257434649" sldId="273"/>
            <ac:spMk id="4" creationId="{0DE2CBCA-4D2D-441F-9FF2-1A67EAE20E12}"/>
          </ac:spMkLst>
        </pc:spChg>
        <pc:spChg chg="add del mod">
          <ac:chgData name="Naruemon Auetrakulwit" userId="c4ed7a1a-9fc2-4de7-a888-ca28554e74be" providerId="ADAL" clId="{47F2D9D9-22B6-46F1-84B9-590E3B507581}" dt="2022-02-07T04:05:41.005" v="270" actId="478"/>
          <ac:spMkLst>
            <pc:docMk/>
            <pc:sldMk cId="4257434649" sldId="273"/>
            <ac:spMk id="20" creationId="{76CE10B3-A2D5-4604-8D86-9D04A030066B}"/>
          </ac:spMkLst>
        </pc:spChg>
        <pc:spChg chg="mod">
          <ac:chgData name="Naruemon Auetrakulwit" userId="c4ed7a1a-9fc2-4de7-a888-ca28554e74be" providerId="ADAL" clId="{47F2D9D9-22B6-46F1-84B9-590E3B507581}" dt="2022-02-07T04:05:41.751" v="271"/>
          <ac:spMkLst>
            <pc:docMk/>
            <pc:sldMk cId="4257434649" sldId="273"/>
            <ac:spMk id="22" creationId="{8F864ABE-FFBC-4733-90B5-22AC020230DE}"/>
          </ac:spMkLst>
        </pc:spChg>
        <pc:spChg chg="mod">
          <ac:chgData name="Naruemon Auetrakulwit" userId="c4ed7a1a-9fc2-4de7-a888-ca28554e74be" providerId="ADAL" clId="{47F2D9D9-22B6-46F1-84B9-590E3B507581}" dt="2022-02-07T05:00:11.597" v="1015" actId="207"/>
          <ac:spMkLst>
            <pc:docMk/>
            <pc:sldMk cId="4257434649" sldId="273"/>
            <ac:spMk id="23" creationId="{03758D89-A071-4047-9139-813402D25EB9}"/>
          </ac:spMkLst>
        </pc:spChg>
        <pc:spChg chg="del">
          <ac:chgData name="Naruemon Auetrakulwit" userId="c4ed7a1a-9fc2-4de7-a888-ca28554e74be" providerId="ADAL" clId="{47F2D9D9-22B6-46F1-84B9-590E3B507581}" dt="2022-02-07T04:05:58.372" v="279" actId="478"/>
          <ac:spMkLst>
            <pc:docMk/>
            <pc:sldMk cId="4257434649" sldId="273"/>
            <ac:spMk id="26" creationId="{27B66C55-9D3A-4B8C-AE4A-18E73DED2D44}"/>
          </ac:spMkLst>
        </pc:spChg>
        <pc:spChg chg="mod ord">
          <ac:chgData name="Naruemon Auetrakulwit" userId="c4ed7a1a-9fc2-4de7-a888-ca28554e74be" providerId="ADAL" clId="{47F2D9D9-22B6-46F1-84B9-590E3B507581}" dt="2022-02-07T04:14:15.698" v="382" actId="1076"/>
          <ac:spMkLst>
            <pc:docMk/>
            <pc:sldMk cId="4257434649" sldId="273"/>
            <ac:spMk id="31" creationId="{51461DB1-1853-4360-82EC-29873B56C2F4}"/>
          </ac:spMkLst>
        </pc:spChg>
        <pc:spChg chg="mod">
          <ac:chgData name="Naruemon Auetrakulwit" userId="c4ed7a1a-9fc2-4de7-a888-ca28554e74be" providerId="ADAL" clId="{47F2D9D9-22B6-46F1-84B9-590E3B507581}" dt="2022-02-07T04:05:41.751" v="271"/>
          <ac:spMkLst>
            <pc:docMk/>
            <pc:sldMk cId="4257434649" sldId="273"/>
            <ac:spMk id="36" creationId="{9940F6BA-7768-457A-9BCE-484BD3B07A96}"/>
          </ac:spMkLst>
        </pc:spChg>
        <pc:spChg chg="mod">
          <ac:chgData name="Naruemon Auetrakulwit" userId="c4ed7a1a-9fc2-4de7-a888-ca28554e74be" providerId="ADAL" clId="{47F2D9D9-22B6-46F1-84B9-590E3B507581}" dt="2022-02-07T05:00:44.379" v="1017" actId="207"/>
          <ac:spMkLst>
            <pc:docMk/>
            <pc:sldMk cId="4257434649" sldId="273"/>
            <ac:spMk id="37" creationId="{25AC6310-D1FF-425B-B3AB-B311BF10ABF2}"/>
          </ac:spMkLst>
        </pc:spChg>
        <pc:spChg chg="mod">
          <ac:chgData name="Naruemon Auetrakulwit" userId="c4ed7a1a-9fc2-4de7-a888-ca28554e74be" providerId="ADAL" clId="{47F2D9D9-22B6-46F1-84B9-590E3B507581}" dt="2022-02-07T04:05:41.751" v="271"/>
          <ac:spMkLst>
            <pc:docMk/>
            <pc:sldMk cId="4257434649" sldId="273"/>
            <ac:spMk id="39" creationId="{F396F823-415D-4213-9D66-A9068918FE72}"/>
          </ac:spMkLst>
        </pc:spChg>
        <pc:spChg chg="mod">
          <ac:chgData name="Naruemon Auetrakulwit" userId="c4ed7a1a-9fc2-4de7-a888-ca28554e74be" providerId="ADAL" clId="{47F2D9D9-22B6-46F1-84B9-590E3B507581}" dt="2022-02-07T05:00:37.185" v="1016" actId="207"/>
          <ac:spMkLst>
            <pc:docMk/>
            <pc:sldMk cId="4257434649" sldId="273"/>
            <ac:spMk id="40" creationId="{7F4FFD88-CED2-414B-BF29-BE508A120A02}"/>
          </ac:spMkLst>
        </pc:spChg>
        <pc:spChg chg="mod">
          <ac:chgData name="Naruemon Auetrakulwit" userId="c4ed7a1a-9fc2-4de7-a888-ca28554e74be" providerId="ADAL" clId="{47F2D9D9-22B6-46F1-84B9-590E3B507581}" dt="2022-02-07T04:05:41.751" v="271"/>
          <ac:spMkLst>
            <pc:docMk/>
            <pc:sldMk cId="4257434649" sldId="273"/>
            <ac:spMk id="42" creationId="{CB6E240D-B069-4E56-9580-A7428FEB8DAC}"/>
          </ac:spMkLst>
        </pc:spChg>
        <pc:spChg chg="mod">
          <ac:chgData name="Naruemon Auetrakulwit" userId="c4ed7a1a-9fc2-4de7-a888-ca28554e74be" providerId="ADAL" clId="{47F2D9D9-22B6-46F1-84B9-590E3B507581}" dt="2022-02-07T04:05:41.751" v="271"/>
          <ac:spMkLst>
            <pc:docMk/>
            <pc:sldMk cId="4257434649" sldId="273"/>
            <ac:spMk id="43" creationId="{F9DA6CC0-E0F6-478F-9602-5312F011C127}"/>
          </ac:spMkLst>
        </pc:spChg>
        <pc:spChg chg="add del">
          <ac:chgData name="Naruemon Auetrakulwit" userId="c4ed7a1a-9fc2-4de7-a888-ca28554e74be" providerId="ADAL" clId="{47F2D9D9-22B6-46F1-84B9-590E3B507581}" dt="2022-02-07T04:58:00.832" v="999" actId="22"/>
          <ac:spMkLst>
            <pc:docMk/>
            <pc:sldMk cId="4257434649" sldId="273"/>
            <ac:spMk id="44" creationId="{88DA367B-0885-4050-9DFE-29F0637C49E9}"/>
          </ac:spMkLst>
        </pc:spChg>
        <pc:spChg chg="mod">
          <ac:chgData name="Naruemon Auetrakulwit" userId="c4ed7a1a-9fc2-4de7-a888-ca28554e74be" providerId="ADAL" clId="{47F2D9D9-22B6-46F1-84B9-590E3B507581}" dt="2022-02-07T04:05:41.751" v="271"/>
          <ac:spMkLst>
            <pc:docMk/>
            <pc:sldMk cId="4257434649" sldId="273"/>
            <ac:spMk id="45" creationId="{B1390292-E00A-4719-8F18-87498F83FCA4}"/>
          </ac:spMkLst>
        </pc:spChg>
        <pc:spChg chg="mod">
          <ac:chgData name="Naruemon Auetrakulwit" userId="c4ed7a1a-9fc2-4de7-a888-ca28554e74be" providerId="ADAL" clId="{47F2D9D9-22B6-46F1-84B9-590E3B507581}" dt="2022-02-07T04:58:11.372" v="1000"/>
          <ac:spMkLst>
            <pc:docMk/>
            <pc:sldMk cId="4257434649" sldId="273"/>
            <ac:spMk id="46" creationId="{1DE2F480-A87A-4859-9FED-BBD8BE2013FF}"/>
          </ac:spMkLst>
        </pc:spChg>
        <pc:spChg chg="mod">
          <ac:chgData name="Naruemon Auetrakulwit" userId="c4ed7a1a-9fc2-4de7-a888-ca28554e74be" providerId="ADAL" clId="{47F2D9D9-22B6-46F1-84B9-590E3B507581}" dt="2022-02-07T04:05:41.751" v="271"/>
          <ac:spMkLst>
            <pc:docMk/>
            <pc:sldMk cId="4257434649" sldId="273"/>
            <ac:spMk id="46" creationId="{A04147E5-3CC9-4738-ADFD-0459E24EFE9E}"/>
          </ac:spMkLst>
        </pc:spChg>
        <pc:spChg chg="mod">
          <ac:chgData name="Naruemon Auetrakulwit" userId="c4ed7a1a-9fc2-4de7-a888-ca28554e74be" providerId="ADAL" clId="{47F2D9D9-22B6-46F1-84B9-590E3B507581}" dt="2022-02-07T04:58:11.372" v="1000"/>
          <ac:spMkLst>
            <pc:docMk/>
            <pc:sldMk cId="4257434649" sldId="273"/>
            <ac:spMk id="47" creationId="{EBAEED93-BE09-4987-8454-4EAEF24F6536}"/>
          </ac:spMkLst>
        </pc:spChg>
        <pc:spChg chg="mod">
          <ac:chgData name="Naruemon Auetrakulwit" userId="c4ed7a1a-9fc2-4de7-a888-ca28554e74be" providerId="ADAL" clId="{47F2D9D9-22B6-46F1-84B9-590E3B507581}" dt="2022-02-07T04:58:11.372" v="1000"/>
          <ac:spMkLst>
            <pc:docMk/>
            <pc:sldMk cId="4257434649" sldId="273"/>
            <ac:spMk id="48" creationId="{03590510-36A6-4D59-8E9C-49BEEA46F7F6}"/>
          </ac:spMkLst>
        </pc:spChg>
        <pc:spChg chg="del mod topLvl">
          <ac:chgData name="Naruemon Auetrakulwit" userId="c4ed7a1a-9fc2-4de7-a888-ca28554e74be" providerId="ADAL" clId="{47F2D9D9-22B6-46F1-84B9-590E3B507581}" dt="2022-02-07T04:06:41.750" v="289" actId="478"/>
          <ac:spMkLst>
            <pc:docMk/>
            <pc:sldMk cId="4257434649" sldId="273"/>
            <ac:spMk id="48" creationId="{E5D0A94E-B0AC-4393-ACE1-86B1FE8C89C5}"/>
          </ac:spMkLst>
        </pc:spChg>
        <pc:spChg chg="del mod topLvl">
          <ac:chgData name="Naruemon Auetrakulwit" userId="c4ed7a1a-9fc2-4de7-a888-ca28554e74be" providerId="ADAL" clId="{47F2D9D9-22B6-46F1-84B9-590E3B507581}" dt="2022-02-07T04:06:49.633" v="290" actId="478"/>
          <ac:spMkLst>
            <pc:docMk/>
            <pc:sldMk cId="4257434649" sldId="273"/>
            <ac:spMk id="49" creationId="{48B1D16E-170E-450C-9BEE-A920EBD56F53}"/>
          </ac:spMkLst>
        </pc:spChg>
        <pc:spChg chg="mod">
          <ac:chgData name="Naruemon Auetrakulwit" userId="c4ed7a1a-9fc2-4de7-a888-ca28554e74be" providerId="ADAL" clId="{47F2D9D9-22B6-46F1-84B9-590E3B507581}" dt="2022-02-07T04:58:11.372" v="1000"/>
          <ac:spMkLst>
            <pc:docMk/>
            <pc:sldMk cId="4257434649" sldId="273"/>
            <ac:spMk id="49" creationId="{C7036CA1-3C71-4029-ACE5-7DAD4B7CFC88}"/>
          </ac:spMkLst>
        </pc:spChg>
        <pc:spChg chg="mod">
          <ac:chgData name="Naruemon Auetrakulwit" userId="c4ed7a1a-9fc2-4de7-a888-ca28554e74be" providerId="ADAL" clId="{47F2D9D9-22B6-46F1-84B9-590E3B507581}" dt="2022-02-07T04:58:31.380" v="1010"/>
          <ac:spMkLst>
            <pc:docMk/>
            <pc:sldMk cId="4257434649" sldId="273"/>
            <ac:spMk id="51" creationId="{9BB9AAB0-0E9D-458A-8B68-87CAB57F2DE6}"/>
          </ac:spMkLst>
        </pc:spChg>
        <pc:spChg chg="mod">
          <ac:chgData name="Naruemon Auetrakulwit" userId="c4ed7a1a-9fc2-4de7-a888-ca28554e74be" providerId="ADAL" clId="{47F2D9D9-22B6-46F1-84B9-590E3B507581}" dt="2022-02-07T04:05:41.751" v="271"/>
          <ac:spMkLst>
            <pc:docMk/>
            <pc:sldMk cId="4257434649" sldId="273"/>
            <ac:spMk id="51" creationId="{AC4CEE03-7BEC-4084-AB4B-120E690B7969}"/>
          </ac:spMkLst>
        </pc:spChg>
        <pc:spChg chg="mod">
          <ac:chgData name="Naruemon Auetrakulwit" userId="c4ed7a1a-9fc2-4de7-a888-ca28554e74be" providerId="ADAL" clId="{47F2D9D9-22B6-46F1-84B9-590E3B507581}" dt="2022-02-07T04:58:31.380" v="1010"/>
          <ac:spMkLst>
            <pc:docMk/>
            <pc:sldMk cId="4257434649" sldId="273"/>
            <ac:spMk id="52" creationId="{71D94B38-C841-47F2-B9BF-D0EB9E411C56}"/>
          </ac:spMkLst>
        </pc:spChg>
        <pc:spChg chg="mod">
          <ac:chgData name="Naruemon Auetrakulwit" userId="c4ed7a1a-9fc2-4de7-a888-ca28554e74be" providerId="ADAL" clId="{47F2D9D9-22B6-46F1-84B9-590E3B507581}" dt="2022-02-07T04:05:41.751" v="271"/>
          <ac:spMkLst>
            <pc:docMk/>
            <pc:sldMk cId="4257434649" sldId="273"/>
            <ac:spMk id="52" creationId="{DEB6DC69-2736-43E3-B7F9-E30709572202}"/>
          </ac:spMkLst>
        </pc:spChg>
        <pc:spChg chg="mod">
          <ac:chgData name="Naruemon Auetrakulwit" userId="c4ed7a1a-9fc2-4de7-a888-ca28554e74be" providerId="ADAL" clId="{47F2D9D9-22B6-46F1-84B9-590E3B507581}" dt="2022-02-07T04:58:31.380" v="1010"/>
          <ac:spMkLst>
            <pc:docMk/>
            <pc:sldMk cId="4257434649" sldId="273"/>
            <ac:spMk id="53" creationId="{EB1AFF75-1767-4EF0-8459-E650B320929A}"/>
          </ac:spMkLst>
        </pc:spChg>
        <pc:spChg chg="mod">
          <ac:chgData name="Naruemon Auetrakulwit" userId="c4ed7a1a-9fc2-4de7-a888-ca28554e74be" providerId="ADAL" clId="{47F2D9D9-22B6-46F1-84B9-590E3B507581}" dt="2022-02-07T04:05:41.751" v="271"/>
          <ac:spMkLst>
            <pc:docMk/>
            <pc:sldMk cId="4257434649" sldId="273"/>
            <ac:spMk id="54" creationId="{843424AF-BCD4-4150-B823-C315E65A7CB3}"/>
          </ac:spMkLst>
        </pc:spChg>
        <pc:spChg chg="mod">
          <ac:chgData name="Naruemon Auetrakulwit" userId="c4ed7a1a-9fc2-4de7-a888-ca28554e74be" providerId="ADAL" clId="{47F2D9D9-22B6-46F1-84B9-590E3B507581}" dt="2022-02-07T04:58:31.380" v="1010"/>
          <ac:spMkLst>
            <pc:docMk/>
            <pc:sldMk cId="4257434649" sldId="273"/>
            <ac:spMk id="54" creationId="{D242D3D6-2989-4A7D-A805-A50B40E98DC5}"/>
          </ac:spMkLst>
        </pc:spChg>
        <pc:spChg chg="mod">
          <ac:chgData name="Naruemon Auetrakulwit" userId="c4ed7a1a-9fc2-4de7-a888-ca28554e74be" providerId="ADAL" clId="{47F2D9D9-22B6-46F1-84B9-590E3B507581}" dt="2022-02-07T04:05:41.751" v="271"/>
          <ac:spMkLst>
            <pc:docMk/>
            <pc:sldMk cId="4257434649" sldId="273"/>
            <ac:spMk id="55" creationId="{32A9F22A-2AD7-4983-83F4-5839F5941877}"/>
          </ac:spMkLst>
        </pc:spChg>
        <pc:spChg chg="mod topLvl">
          <ac:chgData name="Naruemon Auetrakulwit" userId="c4ed7a1a-9fc2-4de7-a888-ca28554e74be" providerId="ADAL" clId="{47F2D9D9-22B6-46F1-84B9-590E3B507581}" dt="2022-02-07T04:58:47.541" v="1012" actId="14100"/>
          <ac:spMkLst>
            <pc:docMk/>
            <pc:sldMk cId="4257434649" sldId="273"/>
            <ac:spMk id="57" creationId="{C917AFF6-F3B1-4828-9C83-346D3D6ACB59}"/>
          </ac:spMkLst>
        </pc:spChg>
        <pc:spChg chg="del mod">
          <ac:chgData name="Naruemon Auetrakulwit" userId="c4ed7a1a-9fc2-4de7-a888-ca28554e74be" providerId="ADAL" clId="{47F2D9D9-22B6-46F1-84B9-590E3B507581}" dt="2022-02-07T04:07:19.570" v="294" actId="478"/>
          <ac:spMkLst>
            <pc:docMk/>
            <pc:sldMk cId="4257434649" sldId="273"/>
            <ac:spMk id="59" creationId="{00BBA950-B908-4BA0-A000-3181EE39B5F8}"/>
          </ac:spMkLst>
        </pc:spChg>
        <pc:spChg chg="del mod">
          <ac:chgData name="Naruemon Auetrakulwit" userId="c4ed7a1a-9fc2-4de7-a888-ca28554e74be" providerId="ADAL" clId="{47F2D9D9-22B6-46F1-84B9-590E3B507581}" dt="2022-02-07T04:07:35.126" v="299" actId="478"/>
          <ac:spMkLst>
            <pc:docMk/>
            <pc:sldMk cId="4257434649" sldId="273"/>
            <ac:spMk id="60" creationId="{0692B4C7-FFF5-474D-9188-7449E57BB5FF}"/>
          </ac:spMkLst>
        </pc:spChg>
        <pc:spChg chg="del mod topLvl">
          <ac:chgData name="Naruemon Auetrakulwit" userId="c4ed7a1a-9fc2-4de7-a888-ca28554e74be" providerId="ADAL" clId="{47F2D9D9-22B6-46F1-84B9-590E3B507581}" dt="2022-02-07T04:07:38.366" v="300" actId="478"/>
          <ac:spMkLst>
            <pc:docMk/>
            <pc:sldMk cId="4257434649" sldId="273"/>
            <ac:spMk id="61" creationId="{AEAA729E-5461-4E5E-8B88-4D2BEC7BD909}"/>
          </ac:spMkLst>
        </pc:spChg>
        <pc:spChg chg="del mod">
          <ac:chgData name="Naruemon Auetrakulwit" userId="c4ed7a1a-9fc2-4de7-a888-ca28554e74be" providerId="ADAL" clId="{47F2D9D9-22B6-46F1-84B9-590E3B507581}" dt="2022-02-07T04:07:12.347" v="293" actId="478"/>
          <ac:spMkLst>
            <pc:docMk/>
            <pc:sldMk cId="4257434649" sldId="273"/>
            <ac:spMk id="62" creationId="{9E275010-193D-44A7-943C-854A2A4C4AC0}"/>
          </ac:spMkLst>
        </pc:spChg>
        <pc:spChg chg="add del mod">
          <ac:chgData name="Naruemon Auetrakulwit" userId="c4ed7a1a-9fc2-4de7-a888-ca28554e74be" providerId="ADAL" clId="{47F2D9D9-22B6-46F1-84B9-590E3B507581}" dt="2022-02-07T04:06:58.098" v="291" actId="478"/>
          <ac:spMkLst>
            <pc:docMk/>
            <pc:sldMk cId="4257434649" sldId="273"/>
            <ac:spMk id="63" creationId="{78F55A69-9DA6-418C-913A-833D28EED2B3}"/>
          </ac:spMkLst>
        </pc:spChg>
        <pc:spChg chg="add del mod">
          <ac:chgData name="Naruemon Auetrakulwit" userId="c4ed7a1a-9fc2-4de7-a888-ca28554e74be" providerId="ADAL" clId="{47F2D9D9-22B6-46F1-84B9-590E3B507581}" dt="2022-02-07T04:07:22.958" v="295" actId="478"/>
          <ac:spMkLst>
            <pc:docMk/>
            <pc:sldMk cId="4257434649" sldId="273"/>
            <ac:spMk id="64" creationId="{73BCDC5E-167A-4090-AE8B-3D24669E7651}"/>
          </ac:spMkLst>
        </pc:spChg>
        <pc:spChg chg="add del mod">
          <ac:chgData name="Naruemon Auetrakulwit" userId="c4ed7a1a-9fc2-4de7-a888-ca28554e74be" providerId="ADAL" clId="{47F2D9D9-22B6-46F1-84B9-590E3B507581}" dt="2022-02-07T04:07:27.244" v="296" actId="478"/>
          <ac:spMkLst>
            <pc:docMk/>
            <pc:sldMk cId="4257434649" sldId="273"/>
            <ac:spMk id="65" creationId="{F2077C96-76EB-4E61-9A5A-ED291448BDE8}"/>
          </ac:spMkLst>
        </pc:spChg>
        <pc:spChg chg="add del mod">
          <ac:chgData name="Naruemon Auetrakulwit" userId="c4ed7a1a-9fc2-4de7-a888-ca28554e74be" providerId="ADAL" clId="{47F2D9D9-22B6-46F1-84B9-590E3B507581}" dt="2022-02-07T04:07:27.244" v="296" actId="478"/>
          <ac:spMkLst>
            <pc:docMk/>
            <pc:sldMk cId="4257434649" sldId="273"/>
            <ac:spMk id="66" creationId="{A9DB03F9-FF54-4387-8073-138EE1D3124A}"/>
          </ac:spMkLst>
        </pc:spChg>
        <pc:spChg chg="add del mod">
          <ac:chgData name="Naruemon Auetrakulwit" userId="c4ed7a1a-9fc2-4de7-a888-ca28554e74be" providerId="ADAL" clId="{47F2D9D9-22B6-46F1-84B9-590E3B507581}" dt="2022-02-07T04:07:07.243" v="292" actId="478"/>
          <ac:spMkLst>
            <pc:docMk/>
            <pc:sldMk cId="4257434649" sldId="273"/>
            <ac:spMk id="67" creationId="{1520C567-49A0-4217-9453-CC2AEE0AE47D}"/>
          </ac:spMkLst>
        </pc:spChg>
        <pc:spChg chg="add del mod">
          <ac:chgData name="Naruemon Auetrakulwit" userId="c4ed7a1a-9fc2-4de7-a888-ca28554e74be" providerId="ADAL" clId="{47F2D9D9-22B6-46F1-84B9-590E3B507581}" dt="2022-02-07T04:05:52.381" v="275"/>
          <ac:spMkLst>
            <pc:docMk/>
            <pc:sldMk cId="4257434649" sldId="273"/>
            <ac:spMk id="68" creationId="{E946A8C8-55CC-4975-BF05-EEA4FE911EE4}"/>
          </ac:spMkLst>
        </pc:spChg>
        <pc:spChg chg="add mod">
          <ac:chgData name="Naruemon Auetrakulwit" userId="c4ed7a1a-9fc2-4de7-a888-ca28554e74be" providerId="ADAL" clId="{47F2D9D9-22B6-46F1-84B9-590E3B507581}" dt="2022-02-07T05:11:03.065" v="1292" actId="20577"/>
          <ac:spMkLst>
            <pc:docMk/>
            <pc:sldMk cId="4257434649" sldId="273"/>
            <ac:spMk id="69" creationId="{C825ADFA-ECF1-4CE0-8414-FAFCF3EB36AA}"/>
          </ac:spMkLst>
        </pc:spChg>
        <pc:spChg chg="add mod">
          <ac:chgData name="Naruemon Auetrakulwit" userId="c4ed7a1a-9fc2-4de7-a888-ca28554e74be" providerId="ADAL" clId="{47F2D9D9-22B6-46F1-84B9-590E3B507581}" dt="2022-02-07T05:01:23.734" v="1025" actId="20577"/>
          <ac:spMkLst>
            <pc:docMk/>
            <pc:sldMk cId="4257434649" sldId="273"/>
            <ac:spMk id="70" creationId="{EBECF68D-EA10-4D0C-835C-74D66D65005A}"/>
          </ac:spMkLst>
        </pc:spChg>
        <pc:spChg chg="add del">
          <ac:chgData name="Naruemon Auetrakulwit" userId="c4ed7a1a-9fc2-4de7-a888-ca28554e74be" providerId="ADAL" clId="{47F2D9D9-22B6-46F1-84B9-590E3B507581}" dt="2022-02-07T04:08:52.804" v="314" actId="22"/>
          <ac:spMkLst>
            <pc:docMk/>
            <pc:sldMk cId="4257434649" sldId="273"/>
            <ac:spMk id="71" creationId="{520A2549-87F5-4F10-8B82-AFC40C43D000}"/>
          </ac:spMkLst>
        </pc:spChg>
        <pc:spChg chg="mod">
          <ac:chgData name="Naruemon Auetrakulwit" userId="c4ed7a1a-9fc2-4de7-a888-ca28554e74be" providerId="ADAL" clId="{47F2D9D9-22B6-46F1-84B9-590E3B507581}" dt="2022-02-07T04:09:04.184" v="315"/>
          <ac:spMkLst>
            <pc:docMk/>
            <pc:sldMk cId="4257434649" sldId="273"/>
            <ac:spMk id="73" creationId="{D2FFE740-B236-4FB2-9FFA-D99F48A69B58}"/>
          </ac:spMkLst>
        </pc:spChg>
        <pc:spChg chg="mod">
          <ac:chgData name="Naruemon Auetrakulwit" userId="c4ed7a1a-9fc2-4de7-a888-ca28554e74be" providerId="ADAL" clId="{47F2D9D9-22B6-46F1-84B9-590E3B507581}" dt="2022-02-07T04:09:04.184" v="315"/>
          <ac:spMkLst>
            <pc:docMk/>
            <pc:sldMk cId="4257434649" sldId="273"/>
            <ac:spMk id="74" creationId="{33D26D3F-0777-46C0-8F8A-1CE31F01BCBF}"/>
          </ac:spMkLst>
        </pc:spChg>
        <pc:spChg chg="mod">
          <ac:chgData name="Naruemon Auetrakulwit" userId="c4ed7a1a-9fc2-4de7-a888-ca28554e74be" providerId="ADAL" clId="{47F2D9D9-22B6-46F1-84B9-590E3B507581}" dt="2022-02-07T04:09:08.379" v="317"/>
          <ac:spMkLst>
            <pc:docMk/>
            <pc:sldMk cId="4257434649" sldId="273"/>
            <ac:spMk id="76" creationId="{7549F45F-54DD-4F58-B3DF-3EA02116CFB5}"/>
          </ac:spMkLst>
        </pc:spChg>
        <pc:spChg chg="mod">
          <ac:chgData name="Naruemon Auetrakulwit" userId="c4ed7a1a-9fc2-4de7-a888-ca28554e74be" providerId="ADAL" clId="{47F2D9D9-22B6-46F1-84B9-590E3B507581}" dt="2022-02-07T04:09:08.379" v="317"/>
          <ac:spMkLst>
            <pc:docMk/>
            <pc:sldMk cId="4257434649" sldId="273"/>
            <ac:spMk id="77" creationId="{6FFC55AE-B228-41C6-8D71-895110883BC6}"/>
          </ac:spMkLst>
        </pc:spChg>
        <pc:spChg chg="add mod">
          <ac:chgData name="Naruemon Auetrakulwit" userId="c4ed7a1a-9fc2-4de7-a888-ca28554e74be" providerId="ADAL" clId="{47F2D9D9-22B6-46F1-84B9-590E3B507581}" dt="2022-02-07T04:11:32.878" v="354" actId="1076"/>
          <ac:spMkLst>
            <pc:docMk/>
            <pc:sldMk cId="4257434649" sldId="273"/>
            <ac:spMk id="78" creationId="{D05F17A6-D4F4-489C-84A9-EF8B953C6275}"/>
          </ac:spMkLst>
        </pc:spChg>
        <pc:spChg chg="add mod">
          <ac:chgData name="Naruemon Auetrakulwit" userId="c4ed7a1a-9fc2-4de7-a888-ca28554e74be" providerId="ADAL" clId="{47F2D9D9-22B6-46F1-84B9-590E3B507581}" dt="2022-02-07T05:01:21.486" v="1024" actId="20577"/>
          <ac:spMkLst>
            <pc:docMk/>
            <pc:sldMk cId="4257434649" sldId="273"/>
            <ac:spMk id="79" creationId="{40ACDC1D-B39F-40B2-8F74-ABB4005E1D2D}"/>
          </ac:spMkLst>
        </pc:spChg>
        <pc:spChg chg="add mod">
          <ac:chgData name="Naruemon Auetrakulwit" userId="c4ed7a1a-9fc2-4de7-a888-ca28554e74be" providerId="ADAL" clId="{47F2D9D9-22B6-46F1-84B9-590E3B507581}" dt="2022-02-07T04:12:09.715" v="359"/>
          <ac:spMkLst>
            <pc:docMk/>
            <pc:sldMk cId="4257434649" sldId="273"/>
            <ac:spMk id="80" creationId="{880F61EA-6B52-43FD-B6AE-2DB9C4BAE7E4}"/>
          </ac:spMkLst>
        </pc:spChg>
        <pc:spChg chg="add mod">
          <ac:chgData name="Naruemon Auetrakulwit" userId="c4ed7a1a-9fc2-4de7-a888-ca28554e74be" providerId="ADAL" clId="{47F2D9D9-22B6-46F1-84B9-590E3B507581}" dt="2022-02-07T05:01:30.882" v="1031" actId="20577"/>
          <ac:spMkLst>
            <pc:docMk/>
            <pc:sldMk cId="4257434649" sldId="273"/>
            <ac:spMk id="81" creationId="{58865103-24F2-40F8-BA94-273401D5FA04}"/>
          </ac:spMkLst>
        </pc:spChg>
        <pc:spChg chg="add mod">
          <ac:chgData name="Naruemon Auetrakulwit" userId="c4ed7a1a-9fc2-4de7-a888-ca28554e74be" providerId="ADAL" clId="{47F2D9D9-22B6-46F1-84B9-590E3B507581}" dt="2022-02-07T04:17:14.574" v="408" actId="113"/>
          <ac:spMkLst>
            <pc:docMk/>
            <pc:sldMk cId="4257434649" sldId="273"/>
            <ac:spMk id="82" creationId="{1E958688-1080-444F-BC14-8200F19D4A6F}"/>
          </ac:spMkLst>
        </pc:spChg>
        <pc:spChg chg="add mod">
          <ac:chgData name="Naruemon Auetrakulwit" userId="c4ed7a1a-9fc2-4de7-a888-ca28554e74be" providerId="ADAL" clId="{47F2D9D9-22B6-46F1-84B9-590E3B507581}" dt="2022-02-07T05:01:27.026" v="1028" actId="20577"/>
          <ac:spMkLst>
            <pc:docMk/>
            <pc:sldMk cId="4257434649" sldId="273"/>
            <ac:spMk id="83" creationId="{FC21397D-D80A-47F6-AEB1-F71465968E8B}"/>
          </ac:spMkLst>
        </pc:spChg>
        <pc:spChg chg="add mod">
          <ac:chgData name="Naruemon Auetrakulwit" userId="c4ed7a1a-9fc2-4de7-a888-ca28554e74be" providerId="ADAL" clId="{47F2D9D9-22B6-46F1-84B9-590E3B507581}" dt="2022-02-07T04:16:15.173" v="397" actId="113"/>
          <ac:spMkLst>
            <pc:docMk/>
            <pc:sldMk cId="4257434649" sldId="273"/>
            <ac:spMk id="84" creationId="{1B4397BA-6321-4E84-9924-BEC25A7084B9}"/>
          </ac:spMkLst>
        </pc:spChg>
        <pc:grpChg chg="add mod">
          <ac:chgData name="Naruemon Auetrakulwit" userId="c4ed7a1a-9fc2-4de7-a888-ca28554e74be" providerId="ADAL" clId="{47F2D9D9-22B6-46F1-84B9-590E3B507581}" dt="2022-02-07T04:05:41.751" v="271"/>
          <ac:grpSpMkLst>
            <pc:docMk/>
            <pc:sldMk cId="4257434649" sldId="273"/>
            <ac:grpSpMk id="21" creationId="{03D7D818-7AB0-4211-8E57-5FC534534DA2}"/>
          </ac:grpSpMkLst>
        </pc:grpChg>
        <pc:grpChg chg="add mod">
          <ac:chgData name="Naruemon Auetrakulwit" userId="c4ed7a1a-9fc2-4de7-a888-ca28554e74be" providerId="ADAL" clId="{47F2D9D9-22B6-46F1-84B9-590E3B507581}" dt="2022-02-07T04:05:41.751" v="271"/>
          <ac:grpSpMkLst>
            <pc:docMk/>
            <pc:sldMk cId="4257434649" sldId="273"/>
            <ac:grpSpMk id="24" creationId="{BBCAD88A-7DBD-49D0-9F8D-17B3166CFC10}"/>
          </ac:grpSpMkLst>
        </pc:grpChg>
        <pc:grpChg chg="add mod">
          <ac:chgData name="Naruemon Auetrakulwit" userId="c4ed7a1a-9fc2-4de7-a888-ca28554e74be" providerId="ADAL" clId="{47F2D9D9-22B6-46F1-84B9-590E3B507581}" dt="2022-02-07T04:12:53.528" v="369" actId="1076"/>
          <ac:grpSpMkLst>
            <pc:docMk/>
            <pc:sldMk cId="4257434649" sldId="273"/>
            <ac:grpSpMk id="38" creationId="{06D2DA65-AAF7-4CDE-B518-FB49D34FA220}"/>
          </ac:grpSpMkLst>
        </pc:grpChg>
        <pc:grpChg chg="add mod">
          <ac:chgData name="Naruemon Auetrakulwit" userId="c4ed7a1a-9fc2-4de7-a888-ca28554e74be" providerId="ADAL" clId="{47F2D9D9-22B6-46F1-84B9-590E3B507581}" dt="2022-02-07T04:05:41.751" v="271"/>
          <ac:grpSpMkLst>
            <pc:docMk/>
            <pc:sldMk cId="4257434649" sldId="273"/>
            <ac:grpSpMk id="41" creationId="{40D70092-6CAD-4246-AB30-FD00EFB4CC90}"/>
          </ac:grpSpMkLst>
        </pc:grpChg>
        <pc:grpChg chg="add del mod">
          <ac:chgData name="Naruemon Auetrakulwit" userId="c4ed7a1a-9fc2-4de7-a888-ca28554e74be" providerId="ADAL" clId="{47F2D9D9-22B6-46F1-84B9-590E3B507581}" dt="2022-02-07T04:07:49.795" v="302" actId="478"/>
          <ac:grpSpMkLst>
            <pc:docMk/>
            <pc:sldMk cId="4257434649" sldId="273"/>
            <ac:grpSpMk id="44" creationId="{082290BC-E73C-4782-93D1-128D0EBC8E8D}"/>
          </ac:grpSpMkLst>
        </pc:grpChg>
        <pc:grpChg chg="add del mod">
          <ac:chgData name="Naruemon Auetrakulwit" userId="c4ed7a1a-9fc2-4de7-a888-ca28554e74be" providerId="ADAL" clId="{47F2D9D9-22B6-46F1-84B9-590E3B507581}" dt="2022-02-07T04:58:29.245" v="1009"/>
          <ac:grpSpMkLst>
            <pc:docMk/>
            <pc:sldMk cId="4257434649" sldId="273"/>
            <ac:grpSpMk id="45" creationId="{1F45A6B4-84CC-4AEF-BCDF-405480B8D492}"/>
          </ac:grpSpMkLst>
        </pc:grpChg>
        <pc:grpChg chg="add del mod">
          <ac:chgData name="Naruemon Auetrakulwit" userId="c4ed7a1a-9fc2-4de7-a888-ca28554e74be" providerId="ADAL" clId="{47F2D9D9-22B6-46F1-84B9-590E3B507581}" dt="2022-02-07T04:06:41.750" v="289" actId="478"/>
          <ac:grpSpMkLst>
            <pc:docMk/>
            <pc:sldMk cId="4257434649" sldId="273"/>
            <ac:grpSpMk id="47" creationId="{2B25EF2D-18F8-4630-A32D-185381DABDCE}"/>
          </ac:grpSpMkLst>
        </pc:grpChg>
        <pc:grpChg chg="add del mod">
          <ac:chgData name="Naruemon Auetrakulwit" userId="c4ed7a1a-9fc2-4de7-a888-ca28554e74be" providerId="ADAL" clId="{47F2D9D9-22B6-46F1-84B9-590E3B507581}" dt="2022-02-07T04:13:26.573" v="380" actId="478"/>
          <ac:grpSpMkLst>
            <pc:docMk/>
            <pc:sldMk cId="4257434649" sldId="273"/>
            <ac:grpSpMk id="50" creationId="{7EBF1EA8-C014-4AF4-B95F-27B541CB365C}"/>
          </ac:grpSpMkLst>
        </pc:grpChg>
        <pc:grpChg chg="add mod">
          <ac:chgData name="Naruemon Auetrakulwit" userId="c4ed7a1a-9fc2-4de7-a888-ca28554e74be" providerId="ADAL" clId="{47F2D9D9-22B6-46F1-84B9-590E3B507581}" dt="2022-02-07T05:14:14.513" v="1300" actId="1076"/>
          <ac:grpSpMkLst>
            <pc:docMk/>
            <pc:sldMk cId="4257434649" sldId="273"/>
            <ac:grpSpMk id="50" creationId="{D3A32AC2-37AE-42BC-B19C-A2B4ED219E66}"/>
          </ac:grpSpMkLst>
        </pc:grpChg>
        <pc:grpChg chg="add del mod">
          <ac:chgData name="Naruemon Auetrakulwit" userId="c4ed7a1a-9fc2-4de7-a888-ca28554e74be" providerId="ADAL" clId="{47F2D9D9-22B6-46F1-84B9-590E3B507581}" dt="2022-02-07T04:14:24.524" v="384" actId="478"/>
          <ac:grpSpMkLst>
            <pc:docMk/>
            <pc:sldMk cId="4257434649" sldId="273"/>
            <ac:grpSpMk id="53" creationId="{40CBE306-C901-4EE6-9C82-B747B86EF981}"/>
          </ac:grpSpMkLst>
        </pc:grpChg>
        <pc:grpChg chg="add del mod">
          <ac:chgData name="Naruemon Auetrakulwit" userId="c4ed7a1a-9fc2-4de7-a888-ca28554e74be" providerId="ADAL" clId="{47F2D9D9-22B6-46F1-84B9-590E3B507581}" dt="2022-02-07T04:07:38.366" v="300" actId="478"/>
          <ac:grpSpMkLst>
            <pc:docMk/>
            <pc:sldMk cId="4257434649" sldId="273"/>
            <ac:grpSpMk id="56" creationId="{9A9492F1-B678-46C9-8F5D-A0557F3D7D90}"/>
          </ac:grpSpMkLst>
        </pc:grpChg>
        <pc:grpChg chg="del mod">
          <ac:chgData name="Naruemon Auetrakulwit" userId="c4ed7a1a-9fc2-4de7-a888-ca28554e74be" providerId="ADAL" clId="{47F2D9D9-22B6-46F1-84B9-590E3B507581}" dt="2022-02-07T04:07:35.126" v="299" actId="478"/>
          <ac:grpSpMkLst>
            <pc:docMk/>
            <pc:sldMk cId="4257434649" sldId="273"/>
            <ac:grpSpMk id="58" creationId="{12712810-13B4-4090-A7E5-B810E2FE6A2D}"/>
          </ac:grpSpMkLst>
        </pc:grpChg>
        <pc:grpChg chg="add del mod">
          <ac:chgData name="Naruemon Auetrakulwit" userId="c4ed7a1a-9fc2-4de7-a888-ca28554e74be" providerId="ADAL" clId="{47F2D9D9-22B6-46F1-84B9-590E3B507581}" dt="2022-02-07T04:09:06.042" v="316"/>
          <ac:grpSpMkLst>
            <pc:docMk/>
            <pc:sldMk cId="4257434649" sldId="273"/>
            <ac:grpSpMk id="72" creationId="{84EBCC98-17CE-46D2-92AD-7BF159DB4DCB}"/>
          </ac:grpSpMkLst>
        </pc:grpChg>
        <pc:grpChg chg="add del mod">
          <ac:chgData name="Naruemon Auetrakulwit" userId="c4ed7a1a-9fc2-4de7-a888-ca28554e74be" providerId="ADAL" clId="{47F2D9D9-22B6-46F1-84B9-590E3B507581}" dt="2022-02-07T04:09:10.015" v="318"/>
          <ac:grpSpMkLst>
            <pc:docMk/>
            <pc:sldMk cId="4257434649" sldId="273"/>
            <ac:grpSpMk id="75" creationId="{A305DC11-610F-4115-8174-AF5262518343}"/>
          </ac:grpSpMkLst>
        </pc:grpChg>
        <pc:picChg chg="add del mod">
          <ac:chgData name="Naruemon Auetrakulwit" userId="c4ed7a1a-9fc2-4de7-a888-ca28554e74be" providerId="ADAL" clId="{47F2D9D9-22B6-46F1-84B9-590E3B507581}" dt="2022-02-07T05:14:17.120" v="1302" actId="478"/>
          <ac:picMkLst>
            <pc:docMk/>
            <pc:sldMk cId="4257434649" sldId="273"/>
            <ac:picMk id="5" creationId="{D095FF6D-2FE8-4401-97D8-5A787CFB8B9E}"/>
          </ac:picMkLst>
        </pc:picChg>
        <pc:picChg chg="add mod">
          <ac:chgData name="Naruemon Auetrakulwit" userId="c4ed7a1a-9fc2-4de7-a888-ca28554e74be" providerId="ADAL" clId="{47F2D9D9-22B6-46F1-84B9-590E3B507581}" dt="2022-02-07T05:18:07.069" v="1320" actId="1076"/>
          <ac:picMkLst>
            <pc:docMk/>
            <pc:sldMk cId="4257434649" sldId="273"/>
            <ac:picMk id="7" creationId="{4D78E9A4-3F86-431A-BA2D-995795000B33}"/>
          </ac:picMkLst>
        </pc:picChg>
        <pc:picChg chg="add mod">
          <ac:chgData name="Naruemon Auetrakulwit" userId="c4ed7a1a-9fc2-4de7-a888-ca28554e74be" providerId="ADAL" clId="{47F2D9D9-22B6-46F1-84B9-590E3B507581}" dt="2022-02-07T05:18:11.435" v="1321" actId="1076"/>
          <ac:picMkLst>
            <pc:docMk/>
            <pc:sldMk cId="4257434649" sldId="273"/>
            <ac:picMk id="9" creationId="{12AC0108-BCD6-450E-B1EF-424546B09350}"/>
          </ac:picMkLst>
        </pc:picChg>
        <pc:picChg chg="add del mod">
          <ac:chgData name="Naruemon Auetrakulwit" userId="c4ed7a1a-9fc2-4de7-a888-ca28554e74be" providerId="ADAL" clId="{47F2D9D9-22B6-46F1-84B9-590E3B507581}" dt="2022-02-07T05:15:35.290" v="1305" actId="478"/>
          <ac:picMkLst>
            <pc:docMk/>
            <pc:sldMk cId="4257434649" sldId="273"/>
            <ac:picMk id="11" creationId="{A9422EBE-C01E-4B4E-8D24-D9AFD673137D}"/>
          </ac:picMkLst>
        </pc:picChg>
        <pc:picChg chg="add mod">
          <ac:chgData name="Naruemon Auetrakulwit" userId="c4ed7a1a-9fc2-4de7-a888-ca28554e74be" providerId="ADAL" clId="{47F2D9D9-22B6-46F1-84B9-590E3B507581}" dt="2022-02-07T05:18:58.628" v="1324" actId="1076"/>
          <ac:picMkLst>
            <pc:docMk/>
            <pc:sldMk cId="4257434649" sldId="273"/>
            <ac:picMk id="13" creationId="{3316253B-3CF1-41BC-9CC1-7E5E6406752F}"/>
          </ac:picMkLst>
        </pc:picChg>
        <pc:picChg chg="add mod">
          <ac:chgData name="Naruemon Auetrakulwit" userId="c4ed7a1a-9fc2-4de7-a888-ca28554e74be" providerId="ADAL" clId="{47F2D9D9-22B6-46F1-84B9-590E3B507581}" dt="2022-02-07T05:18:40.952" v="1323" actId="1076"/>
          <ac:picMkLst>
            <pc:docMk/>
            <pc:sldMk cId="4257434649" sldId="273"/>
            <ac:picMk id="15" creationId="{D585670B-1775-4668-841D-DAE2F2F7D54D}"/>
          </ac:picMkLst>
        </pc:picChg>
      </pc:sldChg>
      <pc:sldChg chg="addSp delSp modSp mod">
        <pc:chgData name="Naruemon Auetrakulwit" userId="c4ed7a1a-9fc2-4de7-a888-ca28554e74be" providerId="ADAL" clId="{47F2D9D9-22B6-46F1-84B9-590E3B507581}" dt="2022-02-07T04:53:40.778" v="994" actId="207"/>
        <pc:sldMkLst>
          <pc:docMk/>
          <pc:sldMk cId="531357671" sldId="4678"/>
        </pc:sldMkLst>
        <pc:spChg chg="add del mod">
          <ac:chgData name="Naruemon Auetrakulwit" userId="c4ed7a1a-9fc2-4de7-a888-ca28554e74be" providerId="ADAL" clId="{47F2D9D9-22B6-46F1-84B9-590E3B507581}" dt="2022-02-07T04:51:37.460" v="954"/>
          <ac:spMkLst>
            <pc:docMk/>
            <pc:sldMk cId="531357671" sldId="4678"/>
            <ac:spMk id="2" creationId="{21966392-ACF9-448B-A08B-38CE9EA6D9EE}"/>
          </ac:spMkLst>
        </pc:spChg>
        <pc:spChg chg="add del mod">
          <ac:chgData name="Naruemon Auetrakulwit" userId="c4ed7a1a-9fc2-4de7-a888-ca28554e74be" providerId="ADAL" clId="{47F2D9D9-22B6-46F1-84B9-590E3B507581}" dt="2022-02-07T03:40:32.792" v="113" actId="478"/>
          <ac:spMkLst>
            <pc:docMk/>
            <pc:sldMk cId="531357671" sldId="4678"/>
            <ac:spMk id="3" creationId="{9C8368DE-A331-4312-A4B3-DA3F1FA472D6}"/>
          </ac:spMkLst>
        </pc:spChg>
        <pc:spChg chg="add mod">
          <ac:chgData name="Naruemon Auetrakulwit" userId="c4ed7a1a-9fc2-4de7-a888-ca28554e74be" providerId="ADAL" clId="{47F2D9D9-22B6-46F1-84B9-590E3B507581}" dt="2022-02-07T04:51:07.536" v="950" actId="1076"/>
          <ac:spMkLst>
            <pc:docMk/>
            <pc:sldMk cId="531357671" sldId="4678"/>
            <ac:spMk id="3" creationId="{DB2532FC-F9F8-4F49-8C89-78F9C616B1A7}"/>
          </ac:spMkLst>
        </pc:spChg>
        <pc:spChg chg="add del mod">
          <ac:chgData name="Naruemon Auetrakulwit" userId="c4ed7a1a-9fc2-4de7-a888-ca28554e74be" providerId="ADAL" clId="{47F2D9D9-22B6-46F1-84B9-590E3B507581}" dt="2022-02-07T04:27:07.348" v="881" actId="478"/>
          <ac:spMkLst>
            <pc:docMk/>
            <pc:sldMk cId="531357671" sldId="4678"/>
            <ac:spMk id="13" creationId="{F7ABF757-87FC-4525-A405-88808AB4C37D}"/>
          </ac:spMkLst>
        </pc:spChg>
        <pc:spChg chg="add del mod">
          <ac:chgData name="Naruemon Auetrakulwit" userId="c4ed7a1a-9fc2-4de7-a888-ca28554e74be" providerId="ADAL" clId="{47F2D9D9-22B6-46F1-84B9-590E3B507581}" dt="2022-02-07T03:29:56.687" v="77" actId="478"/>
          <ac:spMkLst>
            <pc:docMk/>
            <pc:sldMk cId="531357671" sldId="4678"/>
            <ac:spMk id="15" creationId="{2FA3718E-B2A2-46A4-8D1E-855901AEE54D}"/>
          </ac:spMkLst>
        </pc:spChg>
        <pc:spChg chg="add del mod">
          <ac:chgData name="Naruemon Auetrakulwit" userId="c4ed7a1a-9fc2-4de7-a888-ca28554e74be" providerId="ADAL" clId="{47F2D9D9-22B6-46F1-84B9-590E3B507581}" dt="2022-02-07T03:40:33.467" v="114" actId="478"/>
          <ac:spMkLst>
            <pc:docMk/>
            <pc:sldMk cId="531357671" sldId="4678"/>
            <ac:spMk id="16" creationId="{B927DB80-E224-4B44-9659-FBE0F6BA8392}"/>
          </ac:spMkLst>
        </pc:spChg>
        <pc:spChg chg="add del mod">
          <ac:chgData name="Naruemon Auetrakulwit" userId="c4ed7a1a-9fc2-4de7-a888-ca28554e74be" providerId="ADAL" clId="{47F2D9D9-22B6-46F1-84B9-590E3B507581}" dt="2022-02-07T03:40:34.096" v="115" actId="478"/>
          <ac:spMkLst>
            <pc:docMk/>
            <pc:sldMk cId="531357671" sldId="4678"/>
            <ac:spMk id="17" creationId="{989896B1-4553-4732-8939-6032EFB03F2E}"/>
          </ac:spMkLst>
        </pc:spChg>
        <pc:spChg chg="add mod">
          <ac:chgData name="Naruemon Auetrakulwit" userId="c4ed7a1a-9fc2-4de7-a888-ca28554e74be" providerId="ADAL" clId="{47F2D9D9-22B6-46F1-84B9-590E3B507581}" dt="2022-02-07T03:30:06.438" v="85" actId="571"/>
          <ac:spMkLst>
            <pc:docMk/>
            <pc:sldMk cId="531357671" sldId="4678"/>
            <ac:spMk id="18" creationId="{B267C9A2-411F-439B-B98C-2E2501E2B067}"/>
          </ac:spMkLst>
        </pc:spChg>
        <pc:spChg chg="add mod">
          <ac:chgData name="Naruemon Auetrakulwit" userId="c4ed7a1a-9fc2-4de7-a888-ca28554e74be" providerId="ADAL" clId="{47F2D9D9-22B6-46F1-84B9-590E3B507581}" dt="2022-02-07T03:30:05.987" v="84" actId="571"/>
          <ac:spMkLst>
            <pc:docMk/>
            <pc:sldMk cId="531357671" sldId="4678"/>
            <ac:spMk id="20" creationId="{A8350C55-C150-444A-9D83-1E4DA3142D62}"/>
          </ac:spMkLst>
        </pc:spChg>
        <pc:spChg chg="add del mod">
          <ac:chgData name="Naruemon Auetrakulwit" userId="c4ed7a1a-9fc2-4de7-a888-ca28554e74be" providerId="ADAL" clId="{47F2D9D9-22B6-46F1-84B9-590E3B507581}" dt="2022-02-07T03:40:34.554" v="116" actId="478"/>
          <ac:spMkLst>
            <pc:docMk/>
            <pc:sldMk cId="531357671" sldId="4678"/>
            <ac:spMk id="21" creationId="{F4E92DB6-5427-416F-B200-9E6DA675329F}"/>
          </ac:spMkLst>
        </pc:spChg>
        <pc:spChg chg="add del mod">
          <ac:chgData name="Naruemon Auetrakulwit" userId="c4ed7a1a-9fc2-4de7-a888-ca28554e74be" providerId="ADAL" clId="{47F2D9D9-22B6-46F1-84B9-590E3B507581}" dt="2022-02-07T03:44:38.088" v="122" actId="478"/>
          <ac:spMkLst>
            <pc:docMk/>
            <pc:sldMk cId="531357671" sldId="4678"/>
            <ac:spMk id="22" creationId="{647B8E40-C349-4009-AE85-3B873F156144}"/>
          </ac:spMkLst>
        </pc:spChg>
        <pc:spChg chg="del mod">
          <ac:chgData name="Naruemon Auetrakulwit" userId="c4ed7a1a-9fc2-4de7-a888-ca28554e74be" providerId="ADAL" clId="{47F2D9D9-22B6-46F1-84B9-590E3B507581}" dt="2022-02-07T04:23:06.865" v="661"/>
          <ac:spMkLst>
            <pc:docMk/>
            <pc:sldMk cId="531357671" sldId="4678"/>
            <ac:spMk id="23" creationId="{C29D505A-E4B1-4ADD-ACFF-AFF1DAB37113}"/>
          </ac:spMkLst>
        </pc:spChg>
        <pc:spChg chg="add mod">
          <ac:chgData name="Naruemon Auetrakulwit" userId="c4ed7a1a-9fc2-4de7-a888-ca28554e74be" providerId="ADAL" clId="{47F2D9D9-22B6-46F1-84B9-590E3B507581}" dt="2022-02-07T04:51:48.007" v="957" actId="20577"/>
          <ac:spMkLst>
            <pc:docMk/>
            <pc:sldMk cId="531357671" sldId="4678"/>
            <ac:spMk id="23" creationId="{D13FDEDA-9810-4984-8975-53AB550B855B}"/>
          </ac:spMkLst>
        </pc:spChg>
        <pc:spChg chg="add del mod">
          <ac:chgData name="Naruemon Auetrakulwit" userId="c4ed7a1a-9fc2-4de7-a888-ca28554e74be" providerId="ADAL" clId="{47F2D9D9-22B6-46F1-84B9-590E3B507581}" dt="2022-02-07T03:44:35.250" v="120" actId="478"/>
          <ac:spMkLst>
            <pc:docMk/>
            <pc:sldMk cId="531357671" sldId="4678"/>
            <ac:spMk id="25" creationId="{B0DC7971-1E02-4E17-BB13-9C4F0F48075A}"/>
          </ac:spMkLst>
        </pc:spChg>
        <pc:spChg chg="add mod">
          <ac:chgData name="Naruemon Auetrakulwit" userId="c4ed7a1a-9fc2-4de7-a888-ca28554e74be" providerId="ADAL" clId="{47F2D9D9-22B6-46F1-84B9-590E3B507581}" dt="2022-02-07T04:51:58.065" v="961" actId="20577"/>
          <ac:spMkLst>
            <pc:docMk/>
            <pc:sldMk cId="531357671" sldId="4678"/>
            <ac:spMk id="25" creationId="{B2E14A9C-EEA4-4666-8AEA-2B47DA5B5563}"/>
          </ac:spMkLst>
        </pc:spChg>
        <pc:spChg chg="add del mod">
          <ac:chgData name="Naruemon Auetrakulwit" userId="c4ed7a1a-9fc2-4de7-a888-ca28554e74be" providerId="ADAL" clId="{47F2D9D9-22B6-46F1-84B9-590E3B507581}" dt="2022-02-07T03:44:36.582" v="121" actId="478"/>
          <ac:spMkLst>
            <pc:docMk/>
            <pc:sldMk cId="531357671" sldId="4678"/>
            <ac:spMk id="27" creationId="{22BC95B0-DD46-43EB-83BB-A8B759ACD589}"/>
          </ac:spMkLst>
        </pc:spChg>
        <pc:spChg chg="add mod">
          <ac:chgData name="Naruemon Auetrakulwit" userId="c4ed7a1a-9fc2-4de7-a888-ca28554e74be" providerId="ADAL" clId="{47F2D9D9-22B6-46F1-84B9-590E3B507581}" dt="2022-02-07T04:51:53.802" v="959" actId="20577"/>
          <ac:spMkLst>
            <pc:docMk/>
            <pc:sldMk cId="531357671" sldId="4678"/>
            <ac:spMk id="27" creationId="{A46B0F5D-E19C-4AB4-A66C-C6710C9B6B7A}"/>
          </ac:spMkLst>
        </pc:spChg>
        <pc:spChg chg="add del mod">
          <ac:chgData name="Naruemon Auetrakulwit" userId="c4ed7a1a-9fc2-4de7-a888-ca28554e74be" providerId="ADAL" clId="{47F2D9D9-22B6-46F1-84B9-590E3B507581}" dt="2022-02-07T03:44:32.168" v="119" actId="478"/>
          <ac:spMkLst>
            <pc:docMk/>
            <pc:sldMk cId="531357671" sldId="4678"/>
            <ac:spMk id="28" creationId="{2E4C0658-C2D2-4F68-9D34-03AB96DFB645}"/>
          </ac:spMkLst>
        </pc:spChg>
        <pc:spChg chg="mod">
          <ac:chgData name="Naruemon Auetrakulwit" userId="c4ed7a1a-9fc2-4de7-a888-ca28554e74be" providerId="ADAL" clId="{47F2D9D9-22B6-46F1-84B9-590E3B507581}" dt="2022-02-07T04:22:22.384" v="655" actId="1076"/>
          <ac:spMkLst>
            <pc:docMk/>
            <pc:sldMk cId="531357671" sldId="4678"/>
            <ac:spMk id="34" creationId="{8AC927CE-570F-4C8B-A45C-CE6B235D3F6D}"/>
          </ac:spMkLst>
        </pc:spChg>
        <pc:spChg chg="del mod">
          <ac:chgData name="Naruemon Auetrakulwit" userId="c4ed7a1a-9fc2-4de7-a888-ca28554e74be" providerId="ADAL" clId="{47F2D9D9-22B6-46F1-84B9-590E3B507581}" dt="2022-02-07T03:44:58.586" v="127" actId="478"/>
          <ac:spMkLst>
            <pc:docMk/>
            <pc:sldMk cId="531357671" sldId="4678"/>
            <ac:spMk id="41" creationId="{DC21CFDE-A125-4513-B6B0-2DA631BA7314}"/>
          </ac:spMkLst>
        </pc:spChg>
        <pc:spChg chg="del mod">
          <ac:chgData name="Naruemon Auetrakulwit" userId="c4ed7a1a-9fc2-4de7-a888-ca28554e74be" providerId="ADAL" clId="{47F2D9D9-22B6-46F1-84B9-590E3B507581}" dt="2022-02-07T03:45:04.207" v="129" actId="478"/>
          <ac:spMkLst>
            <pc:docMk/>
            <pc:sldMk cId="531357671" sldId="4678"/>
            <ac:spMk id="42" creationId="{E3F567B5-633F-42E8-8874-1D469FA6F767}"/>
          </ac:spMkLst>
        </pc:spChg>
        <pc:spChg chg="del mod">
          <ac:chgData name="Naruemon Auetrakulwit" userId="c4ed7a1a-9fc2-4de7-a888-ca28554e74be" providerId="ADAL" clId="{47F2D9D9-22B6-46F1-84B9-590E3B507581}" dt="2022-02-07T03:45:19.005" v="137" actId="478"/>
          <ac:spMkLst>
            <pc:docMk/>
            <pc:sldMk cId="531357671" sldId="4678"/>
            <ac:spMk id="43" creationId="{7E9037D3-9333-4916-97F0-3B1036120758}"/>
          </ac:spMkLst>
        </pc:spChg>
        <pc:spChg chg="del mod">
          <ac:chgData name="Naruemon Auetrakulwit" userId="c4ed7a1a-9fc2-4de7-a888-ca28554e74be" providerId="ADAL" clId="{47F2D9D9-22B6-46F1-84B9-590E3B507581}" dt="2022-02-07T03:45:07.962" v="131" actId="478"/>
          <ac:spMkLst>
            <pc:docMk/>
            <pc:sldMk cId="531357671" sldId="4678"/>
            <ac:spMk id="44" creationId="{EE0E81FE-B480-4EB0-B195-587770CEE7A0}"/>
          </ac:spMkLst>
        </pc:spChg>
        <pc:spChg chg="del mod">
          <ac:chgData name="Naruemon Auetrakulwit" userId="c4ed7a1a-9fc2-4de7-a888-ca28554e74be" providerId="ADAL" clId="{47F2D9D9-22B6-46F1-84B9-590E3B507581}" dt="2022-02-07T03:45:14.154" v="134" actId="478"/>
          <ac:spMkLst>
            <pc:docMk/>
            <pc:sldMk cId="531357671" sldId="4678"/>
            <ac:spMk id="45" creationId="{FB155A7D-4290-44DB-A6F2-C9782A24B9DB}"/>
          </ac:spMkLst>
        </pc:spChg>
        <pc:spChg chg="del mod">
          <ac:chgData name="Naruemon Auetrakulwit" userId="c4ed7a1a-9fc2-4de7-a888-ca28554e74be" providerId="ADAL" clId="{47F2D9D9-22B6-46F1-84B9-590E3B507581}" dt="2022-02-07T03:45:12.104" v="133" actId="478"/>
          <ac:spMkLst>
            <pc:docMk/>
            <pc:sldMk cId="531357671" sldId="4678"/>
            <ac:spMk id="46" creationId="{1AB4EED4-B73E-44E5-9BD7-AC2641CAA097}"/>
          </ac:spMkLst>
        </pc:spChg>
        <pc:spChg chg="del mod">
          <ac:chgData name="Naruemon Auetrakulwit" userId="c4ed7a1a-9fc2-4de7-a888-ca28554e74be" providerId="ADAL" clId="{47F2D9D9-22B6-46F1-84B9-590E3B507581}" dt="2022-02-07T03:44:47.883" v="125" actId="478"/>
          <ac:spMkLst>
            <pc:docMk/>
            <pc:sldMk cId="531357671" sldId="4678"/>
            <ac:spMk id="47" creationId="{12245C07-8E3E-43CE-90B0-32F51F405CFB}"/>
          </ac:spMkLst>
        </pc:spChg>
        <pc:spChg chg="del mod">
          <ac:chgData name="Naruemon Auetrakulwit" userId="c4ed7a1a-9fc2-4de7-a888-ca28554e74be" providerId="ADAL" clId="{47F2D9D9-22B6-46F1-84B9-590E3B507581}" dt="2022-02-07T03:44:51.153" v="126" actId="478"/>
          <ac:spMkLst>
            <pc:docMk/>
            <pc:sldMk cId="531357671" sldId="4678"/>
            <ac:spMk id="49" creationId="{AFA343B5-CC9E-4A6C-8129-1FE662251FF3}"/>
          </ac:spMkLst>
        </pc:spChg>
        <pc:spChg chg="del mod">
          <ac:chgData name="Naruemon Auetrakulwit" userId="c4ed7a1a-9fc2-4de7-a888-ca28554e74be" providerId="ADAL" clId="{47F2D9D9-22B6-46F1-84B9-590E3B507581}" dt="2022-02-07T03:45:27.946" v="139" actId="478"/>
          <ac:spMkLst>
            <pc:docMk/>
            <pc:sldMk cId="531357671" sldId="4678"/>
            <ac:spMk id="50" creationId="{F6C85762-2F10-4E28-B648-06822CB7B563}"/>
          </ac:spMkLst>
        </pc:spChg>
        <pc:spChg chg="mod">
          <ac:chgData name="Naruemon Auetrakulwit" userId="c4ed7a1a-9fc2-4de7-a888-ca28554e74be" providerId="ADAL" clId="{47F2D9D9-22B6-46F1-84B9-590E3B507581}" dt="2022-02-07T03:45:53.017" v="147" actId="1076"/>
          <ac:spMkLst>
            <pc:docMk/>
            <pc:sldMk cId="531357671" sldId="4678"/>
            <ac:spMk id="51" creationId="{4768A042-E047-4339-AE7C-5CE6C46E3B6A}"/>
          </ac:spMkLst>
        </pc:spChg>
        <pc:spChg chg="mod">
          <ac:chgData name="Naruemon Auetrakulwit" userId="c4ed7a1a-9fc2-4de7-a888-ca28554e74be" providerId="ADAL" clId="{47F2D9D9-22B6-46F1-84B9-590E3B507581}" dt="2022-02-07T03:44:39.618" v="123"/>
          <ac:spMkLst>
            <pc:docMk/>
            <pc:sldMk cId="531357671" sldId="4678"/>
            <ac:spMk id="52" creationId="{8CA38679-0BE1-44C1-B5BA-F3A0FBFE7C77}"/>
          </ac:spMkLst>
        </pc:spChg>
        <pc:spChg chg="mod">
          <ac:chgData name="Naruemon Auetrakulwit" userId="c4ed7a1a-9fc2-4de7-a888-ca28554e74be" providerId="ADAL" clId="{47F2D9D9-22B6-46F1-84B9-590E3B507581}" dt="2022-02-07T03:44:39.618" v="123"/>
          <ac:spMkLst>
            <pc:docMk/>
            <pc:sldMk cId="531357671" sldId="4678"/>
            <ac:spMk id="53" creationId="{CF13F462-AF3C-4411-9E20-4AD1D2FABD26}"/>
          </ac:spMkLst>
        </pc:spChg>
        <pc:spChg chg="mod">
          <ac:chgData name="Naruemon Auetrakulwit" userId="c4ed7a1a-9fc2-4de7-a888-ca28554e74be" providerId="ADAL" clId="{47F2D9D9-22B6-46F1-84B9-590E3B507581}" dt="2022-02-07T03:45:49.050" v="146" actId="688"/>
          <ac:spMkLst>
            <pc:docMk/>
            <pc:sldMk cId="531357671" sldId="4678"/>
            <ac:spMk id="54" creationId="{103E35F0-38D8-4415-B208-73305FB56F03}"/>
          </ac:spMkLst>
        </pc:spChg>
        <pc:spChg chg="del mod">
          <ac:chgData name="Naruemon Auetrakulwit" userId="c4ed7a1a-9fc2-4de7-a888-ca28554e74be" providerId="ADAL" clId="{47F2D9D9-22B6-46F1-84B9-590E3B507581}" dt="2022-02-07T03:45:31.085" v="140" actId="478"/>
          <ac:spMkLst>
            <pc:docMk/>
            <pc:sldMk cId="531357671" sldId="4678"/>
            <ac:spMk id="55" creationId="{CE098718-8746-42FD-9012-E4921E99E345}"/>
          </ac:spMkLst>
        </pc:spChg>
        <pc:spChg chg="add mod">
          <ac:chgData name="Naruemon Auetrakulwit" userId="c4ed7a1a-9fc2-4de7-a888-ca28554e74be" providerId="ADAL" clId="{47F2D9D9-22B6-46F1-84B9-590E3B507581}" dt="2022-02-07T04:52:10.151" v="962" actId="207"/>
          <ac:spMkLst>
            <pc:docMk/>
            <pc:sldMk cId="531357671" sldId="4678"/>
            <ac:spMk id="56" creationId="{87665028-0404-439F-92D7-ECAF3B38B4C5}"/>
          </ac:spMkLst>
        </pc:spChg>
        <pc:spChg chg="add del mod">
          <ac:chgData name="Naruemon Auetrakulwit" userId="c4ed7a1a-9fc2-4de7-a888-ca28554e74be" providerId="ADAL" clId="{47F2D9D9-22B6-46F1-84B9-590E3B507581}" dt="2022-02-07T04:52:19.760" v="963" actId="207"/>
          <ac:spMkLst>
            <pc:docMk/>
            <pc:sldMk cId="531357671" sldId="4678"/>
            <ac:spMk id="57" creationId="{6710EEBB-9AC8-4DBE-9932-59964743FAD1}"/>
          </ac:spMkLst>
        </pc:spChg>
        <pc:spChg chg="add mod">
          <ac:chgData name="Naruemon Auetrakulwit" userId="c4ed7a1a-9fc2-4de7-a888-ca28554e74be" providerId="ADAL" clId="{47F2D9D9-22B6-46F1-84B9-590E3B507581}" dt="2022-02-07T04:53:28.723" v="993" actId="207"/>
          <ac:spMkLst>
            <pc:docMk/>
            <pc:sldMk cId="531357671" sldId="4678"/>
            <ac:spMk id="58" creationId="{36B7E6AB-C1AE-4556-B48F-4807CDA6448C}"/>
          </ac:spMkLst>
        </pc:spChg>
        <pc:spChg chg="add mod">
          <ac:chgData name="Naruemon Auetrakulwit" userId="c4ed7a1a-9fc2-4de7-a888-ca28554e74be" providerId="ADAL" clId="{47F2D9D9-22B6-46F1-84B9-590E3B507581}" dt="2022-02-07T04:53:40.778" v="994" actId="207"/>
          <ac:spMkLst>
            <pc:docMk/>
            <pc:sldMk cId="531357671" sldId="4678"/>
            <ac:spMk id="59" creationId="{6BC7B965-1CC5-42E7-9CB4-108C8D6C465B}"/>
          </ac:spMkLst>
        </pc:spChg>
        <pc:spChg chg="add del mod">
          <ac:chgData name="Naruemon Auetrakulwit" userId="c4ed7a1a-9fc2-4de7-a888-ca28554e74be" providerId="ADAL" clId="{47F2D9D9-22B6-46F1-84B9-590E3B507581}" dt="2022-02-07T03:56:40.136" v="216" actId="478"/>
          <ac:spMkLst>
            <pc:docMk/>
            <pc:sldMk cId="531357671" sldId="4678"/>
            <ac:spMk id="60" creationId="{64F81AC6-5814-412F-B980-6BF5BD9A4DB3}"/>
          </ac:spMkLst>
        </pc:spChg>
        <pc:spChg chg="add mod">
          <ac:chgData name="Naruemon Auetrakulwit" userId="c4ed7a1a-9fc2-4de7-a888-ca28554e74be" providerId="ADAL" clId="{47F2D9D9-22B6-46F1-84B9-590E3B507581}" dt="2022-02-07T04:52:55.114" v="992" actId="20577"/>
          <ac:spMkLst>
            <pc:docMk/>
            <pc:sldMk cId="531357671" sldId="4678"/>
            <ac:spMk id="68" creationId="{D00BC2C8-B865-416B-9714-FE09A7FD6C37}"/>
          </ac:spMkLst>
        </pc:spChg>
        <pc:grpChg chg="add del mod">
          <ac:chgData name="Naruemon Auetrakulwit" userId="c4ed7a1a-9fc2-4de7-a888-ca28554e74be" providerId="ADAL" clId="{47F2D9D9-22B6-46F1-84B9-590E3B507581}" dt="2022-02-07T03:45:20.855" v="138" actId="478"/>
          <ac:grpSpMkLst>
            <pc:docMk/>
            <pc:sldMk cId="531357671" sldId="4678"/>
            <ac:grpSpMk id="29" creationId="{F45070D4-8F5E-4247-A45D-A4CFAD348DD1}"/>
          </ac:grpSpMkLst>
        </pc:grpChg>
        <pc:grpChg chg="del mod">
          <ac:chgData name="Naruemon Auetrakulwit" userId="c4ed7a1a-9fc2-4de7-a888-ca28554e74be" providerId="ADAL" clId="{47F2D9D9-22B6-46F1-84B9-590E3B507581}" dt="2022-02-07T03:44:51.153" v="126" actId="478"/>
          <ac:grpSpMkLst>
            <pc:docMk/>
            <pc:sldMk cId="531357671" sldId="4678"/>
            <ac:grpSpMk id="40" creationId="{FF5E92C1-0506-4B69-B45F-A43D77CC84C4}"/>
          </ac:grpSpMkLst>
        </pc:grpChg>
        <pc:grpChg chg="del mod topLvl">
          <ac:chgData name="Naruemon Auetrakulwit" userId="c4ed7a1a-9fc2-4de7-a888-ca28554e74be" providerId="ADAL" clId="{47F2D9D9-22B6-46F1-84B9-590E3B507581}" dt="2022-02-07T03:50:48.666" v="196" actId="478"/>
          <ac:grpSpMkLst>
            <pc:docMk/>
            <pc:sldMk cId="531357671" sldId="4678"/>
            <ac:grpSpMk id="48" creationId="{FA808D48-A41C-41B2-9BFD-F1E01A1B48CC}"/>
          </ac:grpSpMkLst>
        </pc:grpChg>
        <pc:graphicFrameChg chg="add mod modGraphic">
          <ac:chgData name="Naruemon Auetrakulwit" userId="c4ed7a1a-9fc2-4de7-a888-ca28554e74be" providerId="ADAL" clId="{47F2D9D9-22B6-46F1-84B9-590E3B507581}" dt="2022-02-07T04:27:55.678" v="898" actId="1076"/>
          <ac:graphicFrameMkLst>
            <pc:docMk/>
            <pc:sldMk cId="531357671" sldId="4678"/>
            <ac:graphicFrameMk id="10" creationId="{6C7B6893-1BF1-48F4-A124-D56F6E54F20A}"/>
          </ac:graphicFrameMkLst>
        </pc:graphicFrameChg>
        <pc:picChg chg="add mod ord">
          <ac:chgData name="Naruemon Auetrakulwit" userId="c4ed7a1a-9fc2-4de7-a888-ca28554e74be" providerId="ADAL" clId="{47F2D9D9-22B6-46F1-84B9-590E3B507581}" dt="2022-02-07T04:28:02.297" v="899" actId="1076"/>
          <ac:picMkLst>
            <pc:docMk/>
            <pc:sldMk cId="531357671" sldId="4678"/>
            <ac:picMk id="9" creationId="{EA8E4E5C-6EB9-4ADB-84B4-DA35FECB2A1E}"/>
          </ac:picMkLst>
        </pc:picChg>
        <pc:picChg chg="add mod">
          <ac:chgData name="Naruemon Auetrakulwit" userId="c4ed7a1a-9fc2-4de7-a888-ca28554e74be" providerId="ADAL" clId="{47F2D9D9-22B6-46F1-84B9-590E3B507581}" dt="2022-02-07T04:28:02.297" v="899" actId="1076"/>
          <ac:picMkLst>
            <pc:docMk/>
            <pc:sldMk cId="531357671" sldId="4678"/>
            <ac:picMk id="12" creationId="{F06EE4D2-5C22-44A7-9957-B9E98813EFF9}"/>
          </ac:picMkLst>
        </pc:picChg>
        <pc:picChg chg="add mod">
          <ac:chgData name="Naruemon Auetrakulwit" userId="c4ed7a1a-9fc2-4de7-a888-ca28554e74be" providerId="ADAL" clId="{47F2D9D9-22B6-46F1-84B9-590E3B507581}" dt="2022-02-07T04:28:02.297" v="899" actId="1076"/>
          <ac:picMkLst>
            <pc:docMk/>
            <pc:sldMk cId="531357671" sldId="4678"/>
            <ac:picMk id="61" creationId="{2B72F9B7-68E7-4464-8CCA-232E944B1454}"/>
          </ac:picMkLst>
        </pc:picChg>
        <pc:picChg chg="add del mod">
          <ac:chgData name="Naruemon Auetrakulwit" userId="c4ed7a1a-9fc2-4de7-a888-ca28554e74be" providerId="ADAL" clId="{47F2D9D9-22B6-46F1-84B9-590E3B507581}" dt="2022-02-07T04:01:35.753" v="255" actId="478"/>
          <ac:picMkLst>
            <pc:docMk/>
            <pc:sldMk cId="531357671" sldId="4678"/>
            <ac:picMk id="63" creationId="{790DA9F0-9ED1-4A24-B2DA-A1A4E84C3135}"/>
          </ac:picMkLst>
        </pc:picChg>
        <pc:picChg chg="add del mod">
          <ac:chgData name="Naruemon Auetrakulwit" userId="c4ed7a1a-9fc2-4de7-a888-ca28554e74be" providerId="ADAL" clId="{47F2D9D9-22B6-46F1-84B9-590E3B507581}" dt="2022-02-07T04:01:35.753" v="255" actId="478"/>
          <ac:picMkLst>
            <pc:docMk/>
            <pc:sldMk cId="531357671" sldId="4678"/>
            <ac:picMk id="65" creationId="{85E95AAB-299B-4CB3-8BD2-B6A5789F7FC2}"/>
          </ac:picMkLst>
        </pc:picChg>
        <pc:picChg chg="add mod">
          <ac:chgData name="Naruemon Auetrakulwit" userId="c4ed7a1a-9fc2-4de7-a888-ca28554e74be" providerId="ADAL" clId="{47F2D9D9-22B6-46F1-84B9-590E3B507581}" dt="2022-02-07T04:28:02.297" v="899" actId="1076"/>
          <ac:picMkLst>
            <pc:docMk/>
            <pc:sldMk cId="531357671" sldId="4678"/>
            <ac:picMk id="67" creationId="{1968F7E1-F10D-43F1-8749-51A707453517}"/>
          </ac:picMkLst>
        </pc:picChg>
        <pc:cxnChg chg="del mod">
          <ac:chgData name="Naruemon Auetrakulwit" userId="c4ed7a1a-9fc2-4de7-a888-ca28554e74be" providerId="ADAL" clId="{47F2D9D9-22B6-46F1-84B9-590E3B507581}" dt="2022-02-07T03:45:06.063" v="130" actId="478"/>
          <ac:cxnSpMkLst>
            <pc:docMk/>
            <pc:sldMk cId="531357671" sldId="4678"/>
            <ac:cxnSpMk id="35" creationId="{110D92D6-8287-4B98-B65D-BB7788E2DF96}"/>
          </ac:cxnSpMkLst>
        </pc:cxnChg>
        <pc:cxnChg chg="del mod">
          <ac:chgData name="Naruemon Auetrakulwit" userId="c4ed7a1a-9fc2-4de7-a888-ca28554e74be" providerId="ADAL" clId="{47F2D9D9-22B6-46F1-84B9-590E3B507581}" dt="2022-02-07T03:45:10.227" v="132" actId="478"/>
          <ac:cxnSpMkLst>
            <pc:docMk/>
            <pc:sldMk cId="531357671" sldId="4678"/>
            <ac:cxnSpMk id="36" creationId="{3A6F8889-D032-4464-B88E-64474D8B1489}"/>
          </ac:cxnSpMkLst>
        </pc:cxnChg>
        <pc:cxnChg chg="del mod">
          <ac:chgData name="Naruemon Auetrakulwit" userId="c4ed7a1a-9fc2-4de7-a888-ca28554e74be" providerId="ADAL" clId="{47F2D9D9-22B6-46F1-84B9-590E3B507581}" dt="2022-02-07T03:45:02.351" v="128" actId="478"/>
          <ac:cxnSpMkLst>
            <pc:docMk/>
            <pc:sldMk cId="531357671" sldId="4678"/>
            <ac:cxnSpMk id="37" creationId="{9B988FAA-D706-47D8-AAE1-5DD18E086082}"/>
          </ac:cxnSpMkLst>
        </pc:cxnChg>
        <pc:cxnChg chg="del mod topLvl">
          <ac:chgData name="Naruemon Auetrakulwit" userId="c4ed7a1a-9fc2-4de7-a888-ca28554e74be" providerId="ADAL" clId="{47F2D9D9-22B6-46F1-84B9-590E3B507581}" dt="2022-02-07T03:45:20.855" v="138" actId="478"/>
          <ac:cxnSpMkLst>
            <pc:docMk/>
            <pc:sldMk cId="531357671" sldId="4678"/>
            <ac:cxnSpMk id="38" creationId="{201B52E5-E4EE-4001-A1CE-5F2B8DCA0CDD}"/>
          </ac:cxnSpMkLst>
        </pc:cxnChg>
        <pc:cxnChg chg="del mod">
          <ac:chgData name="Naruemon Auetrakulwit" userId="c4ed7a1a-9fc2-4de7-a888-ca28554e74be" providerId="ADAL" clId="{47F2D9D9-22B6-46F1-84B9-590E3B507581}" dt="2022-02-07T03:45:15.784" v="135" actId="478"/>
          <ac:cxnSpMkLst>
            <pc:docMk/>
            <pc:sldMk cId="531357671" sldId="4678"/>
            <ac:cxnSpMk id="39" creationId="{23B171F6-56B3-4D22-B144-7AE5A1EF5795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91D2EE-057F-4526-B731-5A9E4EB8F885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15DD55E8-CFB5-422E-B93E-C99888F1D689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 </a:t>
          </a:r>
        </a:p>
        <a:p>
          <a:endParaRPr lang="en-US" dirty="0"/>
        </a:p>
      </dgm:t>
    </dgm:pt>
    <dgm:pt modelId="{D3E49007-B1C9-4CF5-A9C4-E84C8A193121}" type="parTrans" cxnId="{DC3077C3-E11E-4063-B2A3-02BAB376FEC9}">
      <dgm:prSet/>
      <dgm:spPr/>
      <dgm:t>
        <a:bodyPr/>
        <a:lstStyle/>
        <a:p>
          <a:endParaRPr lang="en-US"/>
        </a:p>
      </dgm:t>
    </dgm:pt>
    <dgm:pt modelId="{B32386F2-75B8-4DBF-809C-16E16BC08E5F}" type="sibTrans" cxnId="{DC3077C3-E11E-4063-B2A3-02BAB376FEC9}">
      <dgm:prSet/>
      <dgm:spPr/>
      <dgm:t>
        <a:bodyPr/>
        <a:lstStyle/>
        <a:p>
          <a:endParaRPr lang="en-US"/>
        </a:p>
      </dgm:t>
    </dgm:pt>
    <dgm:pt modelId="{5F3DB290-8F0F-408A-939F-B5279DB660C0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7973746C-0FD7-4DAC-8685-C24D088F97F5}" type="parTrans" cxnId="{526064D2-B60B-4E8F-AAF2-7EE0D2CD4F1E}">
      <dgm:prSet/>
      <dgm:spPr/>
      <dgm:t>
        <a:bodyPr/>
        <a:lstStyle/>
        <a:p>
          <a:endParaRPr lang="en-US"/>
        </a:p>
      </dgm:t>
    </dgm:pt>
    <dgm:pt modelId="{3A498D81-09BD-4672-8054-7E252A82B2F0}" type="sibTrans" cxnId="{526064D2-B60B-4E8F-AAF2-7EE0D2CD4F1E}">
      <dgm:prSet/>
      <dgm:spPr/>
      <dgm:t>
        <a:bodyPr/>
        <a:lstStyle/>
        <a:p>
          <a:endParaRPr lang="en-US"/>
        </a:p>
      </dgm:t>
    </dgm:pt>
    <dgm:pt modelId="{4459BB67-5336-4165-8072-C6331AE8BFB4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2A64174E-AF5B-4E32-A093-80705337A9C6}" type="parTrans" cxnId="{1A97EC0A-1188-4042-A352-7AD3D5EFEC61}">
      <dgm:prSet/>
      <dgm:spPr/>
      <dgm:t>
        <a:bodyPr/>
        <a:lstStyle/>
        <a:p>
          <a:endParaRPr lang="en-US"/>
        </a:p>
      </dgm:t>
    </dgm:pt>
    <dgm:pt modelId="{723D149E-96C5-444B-A092-850232AE45E4}" type="sibTrans" cxnId="{1A97EC0A-1188-4042-A352-7AD3D5EFEC61}">
      <dgm:prSet/>
      <dgm:spPr/>
      <dgm:t>
        <a:bodyPr/>
        <a:lstStyle/>
        <a:p>
          <a:endParaRPr lang="en-US"/>
        </a:p>
      </dgm:t>
    </dgm:pt>
    <dgm:pt modelId="{33759D25-BFA4-40B4-8129-0AC6F7FEE88E}">
      <dgm:prSet phldrT="[Text]"/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endParaRPr lang="en-US" dirty="0"/>
        </a:p>
      </dgm:t>
    </dgm:pt>
    <dgm:pt modelId="{D2093BF8-02C6-46FB-BF28-278C4D2C00EB}" type="parTrans" cxnId="{512C98F3-B28E-4924-B7AE-12DA3B24A9C6}">
      <dgm:prSet/>
      <dgm:spPr/>
      <dgm:t>
        <a:bodyPr/>
        <a:lstStyle/>
        <a:p>
          <a:endParaRPr lang="en-US"/>
        </a:p>
      </dgm:t>
    </dgm:pt>
    <dgm:pt modelId="{8F550829-E33D-4EF8-9B63-C515119B3FBA}" type="sibTrans" cxnId="{512C98F3-B28E-4924-B7AE-12DA3B24A9C6}">
      <dgm:prSet/>
      <dgm:spPr/>
      <dgm:t>
        <a:bodyPr/>
        <a:lstStyle/>
        <a:p>
          <a:endParaRPr lang="en-US"/>
        </a:p>
      </dgm:t>
    </dgm:pt>
    <dgm:pt modelId="{5587D91C-CE2F-4FED-9CC0-59C76E07D0CE}" type="pres">
      <dgm:prSet presAssocID="{5D91D2EE-057F-4526-B731-5A9E4EB8F885}" presName="compositeShape" presStyleCnt="0">
        <dgm:presLayoutVars>
          <dgm:chMax val="7"/>
          <dgm:dir/>
          <dgm:resizeHandles val="exact"/>
        </dgm:presLayoutVars>
      </dgm:prSet>
      <dgm:spPr/>
    </dgm:pt>
    <dgm:pt modelId="{32DC7CAE-9725-4F7F-B9C9-A59545FA87EB}" type="pres">
      <dgm:prSet presAssocID="{5D91D2EE-057F-4526-B731-5A9E4EB8F885}" presName="wedge1" presStyleLbl="node1" presStyleIdx="0" presStyleCnt="4" custLinFactNeighborX="-4134" custLinFactNeighborY="4723"/>
      <dgm:spPr/>
    </dgm:pt>
    <dgm:pt modelId="{8DEE17A5-0062-4899-9DD5-D691FDE8D7DC}" type="pres">
      <dgm:prSet presAssocID="{5D91D2EE-057F-4526-B731-5A9E4EB8F885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60B2D7A-8400-4972-9B54-6C3097CD2603}" type="pres">
      <dgm:prSet presAssocID="{5D91D2EE-057F-4526-B731-5A9E4EB8F885}" presName="wedge2" presStyleLbl="node1" presStyleIdx="1" presStyleCnt="4"/>
      <dgm:spPr/>
    </dgm:pt>
    <dgm:pt modelId="{02D5543D-EB33-4DDC-921D-C51420278721}" type="pres">
      <dgm:prSet presAssocID="{5D91D2EE-057F-4526-B731-5A9E4EB8F885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B59D579-25E8-4FAD-981B-AC23031B1B55}" type="pres">
      <dgm:prSet presAssocID="{5D91D2EE-057F-4526-B731-5A9E4EB8F885}" presName="wedge3" presStyleLbl="node1" presStyleIdx="2" presStyleCnt="4"/>
      <dgm:spPr/>
    </dgm:pt>
    <dgm:pt modelId="{794B7363-ECBE-4933-BBAF-C965719914B7}" type="pres">
      <dgm:prSet presAssocID="{5D91D2EE-057F-4526-B731-5A9E4EB8F885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2782675-0BAE-49D0-B104-7ECDA060A92F}" type="pres">
      <dgm:prSet presAssocID="{5D91D2EE-057F-4526-B731-5A9E4EB8F885}" presName="wedge4" presStyleLbl="node1" presStyleIdx="3" presStyleCnt="4"/>
      <dgm:spPr/>
    </dgm:pt>
    <dgm:pt modelId="{FDA0998E-8363-42BC-861C-C40A75D0010F}" type="pres">
      <dgm:prSet presAssocID="{5D91D2EE-057F-4526-B731-5A9E4EB8F885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A97EC0A-1188-4042-A352-7AD3D5EFEC61}" srcId="{5D91D2EE-057F-4526-B731-5A9E4EB8F885}" destId="{4459BB67-5336-4165-8072-C6331AE8BFB4}" srcOrd="2" destOrd="0" parTransId="{2A64174E-AF5B-4E32-A093-80705337A9C6}" sibTransId="{723D149E-96C5-444B-A092-850232AE45E4}"/>
    <dgm:cxn modelId="{5B7FA824-6A68-4B06-ABA1-E7EDDA835597}" type="presOf" srcId="{15DD55E8-CFB5-422E-B93E-C99888F1D689}" destId="{8DEE17A5-0062-4899-9DD5-D691FDE8D7DC}" srcOrd="1" destOrd="0" presId="urn:microsoft.com/office/officeart/2005/8/layout/chart3"/>
    <dgm:cxn modelId="{8056062D-528A-4754-B166-2FD47AF6C12F}" type="presOf" srcId="{4459BB67-5336-4165-8072-C6331AE8BFB4}" destId="{794B7363-ECBE-4933-BBAF-C965719914B7}" srcOrd="1" destOrd="0" presId="urn:microsoft.com/office/officeart/2005/8/layout/chart3"/>
    <dgm:cxn modelId="{C7B44734-4800-493D-8F63-4C0491F4D0B4}" type="presOf" srcId="{4459BB67-5336-4165-8072-C6331AE8BFB4}" destId="{3B59D579-25E8-4FAD-981B-AC23031B1B55}" srcOrd="0" destOrd="0" presId="urn:microsoft.com/office/officeart/2005/8/layout/chart3"/>
    <dgm:cxn modelId="{753FB23D-3220-406B-BC6A-C9A193199085}" type="presOf" srcId="{5F3DB290-8F0F-408A-939F-B5279DB660C0}" destId="{02D5543D-EB33-4DDC-921D-C51420278721}" srcOrd="1" destOrd="0" presId="urn:microsoft.com/office/officeart/2005/8/layout/chart3"/>
    <dgm:cxn modelId="{804D355C-E986-411F-A885-BF770FDFC204}" type="presOf" srcId="{15DD55E8-CFB5-422E-B93E-C99888F1D689}" destId="{32DC7CAE-9725-4F7F-B9C9-A59545FA87EB}" srcOrd="0" destOrd="0" presId="urn:microsoft.com/office/officeart/2005/8/layout/chart3"/>
    <dgm:cxn modelId="{36BCC973-2AE2-4325-921B-28846917F742}" type="presOf" srcId="{33759D25-BFA4-40B4-8129-0AC6F7FEE88E}" destId="{FDA0998E-8363-42BC-861C-C40A75D0010F}" srcOrd="1" destOrd="0" presId="urn:microsoft.com/office/officeart/2005/8/layout/chart3"/>
    <dgm:cxn modelId="{D960217B-67F2-4442-9B00-5095A043FE59}" type="presOf" srcId="{33759D25-BFA4-40B4-8129-0AC6F7FEE88E}" destId="{02782675-0BAE-49D0-B104-7ECDA060A92F}" srcOrd="0" destOrd="0" presId="urn:microsoft.com/office/officeart/2005/8/layout/chart3"/>
    <dgm:cxn modelId="{38F4157C-5608-4A5A-9821-DB5F700CE923}" type="presOf" srcId="{5F3DB290-8F0F-408A-939F-B5279DB660C0}" destId="{F60B2D7A-8400-4972-9B54-6C3097CD2603}" srcOrd="0" destOrd="0" presId="urn:microsoft.com/office/officeart/2005/8/layout/chart3"/>
    <dgm:cxn modelId="{10E72CC3-1688-4909-A1BD-01815D9FA080}" type="presOf" srcId="{5D91D2EE-057F-4526-B731-5A9E4EB8F885}" destId="{5587D91C-CE2F-4FED-9CC0-59C76E07D0CE}" srcOrd="0" destOrd="0" presId="urn:microsoft.com/office/officeart/2005/8/layout/chart3"/>
    <dgm:cxn modelId="{DC3077C3-E11E-4063-B2A3-02BAB376FEC9}" srcId="{5D91D2EE-057F-4526-B731-5A9E4EB8F885}" destId="{15DD55E8-CFB5-422E-B93E-C99888F1D689}" srcOrd="0" destOrd="0" parTransId="{D3E49007-B1C9-4CF5-A9C4-E84C8A193121}" sibTransId="{B32386F2-75B8-4DBF-809C-16E16BC08E5F}"/>
    <dgm:cxn modelId="{526064D2-B60B-4E8F-AAF2-7EE0D2CD4F1E}" srcId="{5D91D2EE-057F-4526-B731-5A9E4EB8F885}" destId="{5F3DB290-8F0F-408A-939F-B5279DB660C0}" srcOrd="1" destOrd="0" parTransId="{7973746C-0FD7-4DAC-8685-C24D088F97F5}" sibTransId="{3A498D81-09BD-4672-8054-7E252A82B2F0}"/>
    <dgm:cxn modelId="{512C98F3-B28E-4924-B7AE-12DA3B24A9C6}" srcId="{5D91D2EE-057F-4526-B731-5A9E4EB8F885}" destId="{33759D25-BFA4-40B4-8129-0AC6F7FEE88E}" srcOrd="3" destOrd="0" parTransId="{D2093BF8-02C6-46FB-BF28-278C4D2C00EB}" sibTransId="{8F550829-E33D-4EF8-9B63-C515119B3FBA}"/>
    <dgm:cxn modelId="{51820CD8-5D19-4E06-97F1-D107610F4655}" type="presParOf" srcId="{5587D91C-CE2F-4FED-9CC0-59C76E07D0CE}" destId="{32DC7CAE-9725-4F7F-B9C9-A59545FA87EB}" srcOrd="0" destOrd="0" presId="urn:microsoft.com/office/officeart/2005/8/layout/chart3"/>
    <dgm:cxn modelId="{B8D057D3-B73A-4631-8C93-D623B65A09DF}" type="presParOf" srcId="{5587D91C-CE2F-4FED-9CC0-59C76E07D0CE}" destId="{8DEE17A5-0062-4899-9DD5-D691FDE8D7DC}" srcOrd="1" destOrd="0" presId="urn:microsoft.com/office/officeart/2005/8/layout/chart3"/>
    <dgm:cxn modelId="{7EC12372-3603-48DC-8861-15BD994AEF22}" type="presParOf" srcId="{5587D91C-CE2F-4FED-9CC0-59C76E07D0CE}" destId="{F60B2D7A-8400-4972-9B54-6C3097CD2603}" srcOrd="2" destOrd="0" presId="urn:microsoft.com/office/officeart/2005/8/layout/chart3"/>
    <dgm:cxn modelId="{1D45BC2F-663E-41F6-80E9-88D4F3506AF3}" type="presParOf" srcId="{5587D91C-CE2F-4FED-9CC0-59C76E07D0CE}" destId="{02D5543D-EB33-4DDC-921D-C51420278721}" srcOrd="3" destOrd="0" presId="urn:microsoft.com/office/officeart/2005/8/layout/chart3"/>
    <dgm:cxn modelId="{1211CFC4-4099-4C2B-8B84-4CBB1E407723}" type="presParOf" srcId="{5587D91C-CE2F-4FED-9CC0-59C76E07D0CE}" destId="{3B59D579-25E8-4FAD-981B-AC23031B1B55}" srcOrd="4" destOrd="0" presId="urn:microsoft.com/office/officeart/2005/8/layout/chart3"/>
    <dgm:cxn modelId="{29053DCE-00CE-4580-BDA9-C29F3241D659}" type="presParOf" srcId="{5587D91C-CE2F-4FED-9CC0-59C76E07D0CE}" destId="{794B7363-ECBE-4933-BBAF-C965719914B7}" srcOrd="5" destOrd="0" presId="urn:microsoft.com/office/officeart/2005/8/layout/chart3"/>
    <dgm:cxn modelId="{CD0630D2-61C5-49B3-B3E9-230FD11C628B}" type="presParOf" srcId="{5587D91C-CE2F-4FED-9CC0-59C76E07D0CE}" destId="{02782675-0BAE-49D0-B104-7ECDA060A92F}" srcOrd="6" destOrd="0" presId="urn:microsoft.com/office/officeart/2005/8/layout/chart3"/>
    <dgm:cxn modelId="{E38106F7-A24A-4C89-BFF6-2172752693CF}" type="presParOf" srcId="{5587D91C-CE2F-4FED-9CC0-59C76E07D0CE}" destId="{FDA0998E-8363-42BC-861C-C40A75D0010F}" srcOrd="7" destOrd="0" presId="urn:microsoft.com/office/officeart/2005/8/layout/chart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C7CAE-9725-4F7F-B9C9-A59545FA87EB}">
      <dsp:nvSpPr>
        <dsp:cNvPr id="0" name=""/>
        <dsp:cNvSpPr/>
      </dsp:nvSpPr>
      <dsp:spPr>
        <a:xfrm>
          <a:off x="295732" y="302951"/>
          <a:ext cx="2495547" cy="2495547"/>
        </a:xfrm>
        <a:prstGeom prst="pie">
          <a:avLst>
            <a:gd name="adj1" fmla="val 16200000"/>
            <a:gd name="adj2" fmla="val 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1572026" y="764627"/>
        <a:ext cx="920975" cy="742722"/>
      </dsp:txXfrm>
    </dsp:sp>
    <dsp:sp modelId="{F60B2D7A-8400-4972-9B54-6C3097CD2603}">
      <dsp:nvSpPr>
        <dsp:cNvPr id="0" name=""/>
        <dsp:cNvSpPr/>
      </dsp:nvSpPr>
      <dsp:spPr>
        <a:xfrm>
          <a:off x="293728" y="290255"/>
          <a:ext cx="2495547" cy="2495547"/>
        </a:xfrm>
        <a:prstGeom prst="pie">
          <a:avLst>
            <a:gd name="adj1" fmla="val 0"/>
            <a:gd name="adj2" fmla="val 540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</a:t>
          </a:r>
        </a:p>
      </dsp:txBody>
      <dsp:txXfrm>
        <a:off x="1586065" y="1582593"/>
        <a:ext cx="920975" cy="742722"/>
      </dsp:txXfrm>
    </dsp:sp>
    <dsp:sp modelId="{3B59D579-25E8-4FAD-981B-AC23031B1B55}">
      <dsp:nvSpPr>
        <dsp:cNvPr id="0" name=""/>
        <dsp:cNvSpPr/>
      </dsp:nvSpPr>
      <dsp:spPr>
        <a:xfrm>
          <a:off x="293728" y="290255"/>
          <a:ext cx="2495547" cy="2495547"/>
        </a:xfrm>
        <a:prstGeom prst="pie">
          <a:avLst>
            <a:gd name="adj1" fmla="val 5400000"/>
            <a:gd name="adj2" fmla="val 1080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</a:t>
          </a:r>
        </a:p>
      </dsp:txBody>
      <dsp:txXfrm>
        <a:off x="575962" y="1582593"/>
        <a:ext cx="920975" cy="742722"/>
      </dsp:txXfrm>
    </dsp:sp>
    <dsp:sp modelId="{02782675-0BAE-49D0-B104-7ECDA060A92F}">
      <dsp:nvSpPr>
        <dsp:cNvPr id="0" name=""/>
        <dsp:cNvSpPr/>
      </dsp:nvSpPr>
      <dsp:spPr>
        <a:xfrm>
          <a:off x="293728" y="290255"/>
          <a:ext cx="2495547" cy="2495547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575962" y="750743"/>
        <a:ext cx="920975" cy="742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8AC48-005A-42F8-82BF-154AB8376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5678B-BACF-4630-9BA7-C957AE7B0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F3A78-094B-4F56-96D8-B5D1838AE94A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37ED-89E6-4FB0-9572-C2756A5BF0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6861C-665E-4A67-82A1-395344C117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4840D-E3CE-4830-94DD-7CAC1017F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62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F452B-3C68-4FC9-9D11-20C7F08028C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CDD8D-7076-4F2E-A373-17A0AEDE2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6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D2C7BDF-FD24-4406-9403-149A2AB2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298" y="1713911"/>
            <a:ext cx="8334375" cy="1411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D8286AD-A9FB-4FF7-B52D-196825ADA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298" y="3732214"/>
            <a:ext cx="8334375" cy="65246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27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33CE25-C8A2-406F-A9C2-33BCAD01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80" y="2343104"/>
            <a:ext cx="3419955" cy="1333520"/>
          </a:xfrm>
          <a:effectLst/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66EF6E0-79E6-43F9-AC81-4A065C58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580" y="4326181"/>
            <a:ext cx="3419955" cy="14232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FBEB97-5DA7-4C7F-943F-87DC01A0EF8B}"/>
              </a:ext>
            </a:extLst>
          </p:cNvPr>
          <p:cNvSpPr/>
          <p:nvPr userDrawn="1"/>
        </p:nvSpPr>
        <p:spPr>
          <a:xfrm>
            <a:off x="362905" y="3959280"/>
            <a:ext cx="1782493" cy="59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4F22FEF-0E2F-48B4-9C9A-F3D786374EF5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70805-F264-4014-89E0-FC5D2FD10BD6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00F674-7D3A-4972-8A15-D48B2A1C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6" y="165259"/>
            <a:ext cx="11658600" cy="7827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defRPr sz="2800" b="1">
                <a:solidFill>
                  <a:schemeClr val="accent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A27278-9FBB-4583-A265-575659DA74AC}"/>
              </a:ext>
            </a:extLst>
          </p:cNvPr>
          <p:cNvSpPr/>
          <p:nvPr userDrawn="1"/>
        </p:nvSpPr>
        <p:spPr>
          <a:xfrm>
            <a:off x="381391" y="1083602"/>
            <a:ext cx="11439134" cy="457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73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94941-E063-4542-9CAF-3B53DB13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3315D-830E-4BB8-8B52-81546532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F27BA57-DF97-45A9-B6D8-C9A50E139FA2}"/>
              </a:ext>
            </a:extLst>
          </p:cNvPr>
          <p:cNvSpPr txBox="1">
            <a:spLocks/>
          </p:cNvSpPr>
          <p:nvPr userDrawn="1"/>
        </p:nvSpPr>
        <p:spPr>
          <a:xfrm>
            <a:off x="5643209" y="6470506"/>
            <a:ext cx="900685" cy="19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fld id="{0BE42143-7310-4A8F-A2D9-68016CEE3D5A}" type="slidenum">
              <a:rPr lang="de-DE" sz="10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C6DCFD-442D-42B5-A072-72BC18CD5A72}"/>
              </a:ext>
            </a:extLst>
          </p:cNvPr>
          <p:cNvSpPr txBox="1"/>
          <p:nvPr userDrawn="1"/>
        </p:nvSpPr>
        <p:spPr>
          <a:xfrm rot="16200000">
            <a:off x="10385413" y="4506994"/>
            <a:ext cx="32191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Copyright © 2020 TIME Consulting Co., Ltd., Strictly Confidential </a:t>
            </a:r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460A7C2-7DE5-4B3F-84C2-6CE853073A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4916" y="6433268"/>
            <a:ext cx="644400" cy="3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6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orient="horz" pos="696" userDrawn="1">
          <p15:clr>
            <a:srgbClr val="F26B43"/>
          </p15:clr>
        </p15:guide>
        <p15:guide id="5" pos="234" userDrawn="1">
          <p15:clr>
            <a:srgbClr val="F26B43"/>
          </p15:clr>
        </p15:guide>
        <p15:guide id="6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57F7CB-A3C2-4672-A22F-9FF53CFE3928}"/>
              </a:ext>
            </a:extLst>
          </p:cNvPr>
          <p:cNvSpPr/>
          <p:nvPr/>
        </p:nvSpPr>
        <p:spPr>
          <a:xfrm>
            <a:off x="12299723" y="177004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SimHei" panose="02010609060101010101" pitchFamily="49" charset="-122"/>
                <a:ea typeface="SimHei" panose="02010609060101010101" pitchFamily="49" charset="-122"/>
                <a:cs typeface="TH SarabunPSK" panose="020B0500040200020003" pitchFamily="34" charset="-34"/>
              </a:rPr>
              <a:t>Topic: </a:t>
            </a:r>
            <a:r>
              <a:rPr lang="th-TH" sz="1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มาตรการสนับสนุนการใช้บริการด้านโทรคมนาคมเพื่อลดผลกระทบการแพร่ระบาดของโรคติดเชื้อไวรัสโคโรนา 2019</a:t>
            </a:r>
          </a:p>
          <a:p>
            <a:endParaRPr lang="en-US" sz="1800" b="1" u="sng" dirty="0">
              <a:latin typeface="SimHei" panose="02010609060101010101" pitchFamily="49" charset="-122"/>
              <a:ea typeface="SimHei" panose="02010609060101010101" pitchFamily="49" charset="-122"/>
              <a:cs typeface="TH SarabunPSK" panose="020B0500040200020003" pitchFamily="34" charset="-34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03FBEB-669A-4B6E-AF0E-CE77618393FE}"/>
              </a:ext>
            </a:extLst>
          </p:cNvPr>
          <p:cNvSpPr/>
          <p:nvPr/>
        </p:nvSpPr>
        <p:spPr>
          <a:xfrm>
            <a:off x="12873867" y="96145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B39F15-7929-4C54-AC57-480025EF9210}"/>
              </a:ext>
            </a:extLst>
          </p:cNvPr>
          <p:cNvSpPr/>
          <p:nvPr/>
        </p:nvSpPr>
        <p:spPr>
          <a:xfrm>
            <a:off x="12873866" y="220960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DE62C6A-6704-4999-96AA-9A1F9FB6E054}"/>
              </a:ext>
            </a:extLst>
          </p:cNvPr>
          <p:cNvSpPr/>
          <p:nvPr/>
        </p:nvSpPr>
        <p:spPr>
          <a:xfrm>
            <a:off x="12854815" y="371158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A74415-9110-49F7-AE0B-7424C3940884}"/>
              </a:ext>
            </a:extLst>
          </p:cNvPr>
          <p:cNvSpPr txBox="1"/>
          <p:nvPr/>
        </p:nvSpPr>
        <p:spPr>
          <a:xfrm rot="10800000" flipV="1">
            <a:off x="12274845" y="1471468"/>
            <a:ext cx="47280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มาตรการจัดให้มีอินเทอร์เน็ตบรอดแบนด์เคลื่อนที่ฟรี 10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5BC012-BC42-42FE-8349-97BFE517D5BE}"/>
              </a:ext>
            </a:extLst>
          </p:cNvPr>
          <p:cNvSpPr txBox="1"/>
          <p:nvPr/>
        </p:nvSpPr>
        <p:spPr>
          <a:xfrm>
            <a:off x="12192000" y="2641288"/>
            <a:ext cx="44522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มาตรการช่วยเหลือประชาชนโดยสนับสนุนการใช้บริการโทรศัพท์เคลื่อนที่ (โทรฟรี) จำนวน 100 นาทีทุกเครือข่ายสำหรับบุคคลธรรมดาที่มีสัญชาติไทย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D66FF-043F-4BEC-B027-F3FB08F46914}"/>
              </a:ext>
            </a:extLst>
          </p:cNvPr>
          <p:cNvSpPr txBox="1"/>
          <p:nvPr/>
        </p:nvSpPr>
        <p:spPr>
          <a:xfrm>
            <a:off x="12299723" y="4175283"/>
            <a:ext cx="47280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มาตรการช่วยเหลือผู้ประกอบการในการออกประกาศ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32C855-EE01-47B4-A842-A62534609F2F}"/>
              </a:ext>
            </a:extLst>
          </p:cNvPr>
          <p:cNvSpPr/>
          <p:nvPr/>
        </p:nvSpPr>
        <p:spPr>
          <a:xfrm>
            <a:off x="12854814" y="5516407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C927CE-570F-4C8B-A45C-CE6B235D3F6D}"/>
              </a:ext>
            </a:extLst>
          </p:cNvPr>
          <p:cNvSpPr txBox="1"/>
          <p:nvPr/>
        </p:nvSpPr>
        <p:spPr>
          <a:xfrm>
            <a:off x="12274845" y="5979057"/>
            <a:ext cx="42269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มาตรการให้การสนับสนุนโรงพยาบาล สถาบันทางการแพทย์ของรัฐในการต่อสู้สถานการณ์ </a:t>
            </a:r>
          </a:p>
          <a:p>
            <a:pPr lvl="0"/>
            <a:r>
              <a:rPr lang="th-TH" sz="20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“ไวรัส โคโรน่า”สายพันธุ์ใหม่ 2019</a:t>
            </a:r>
            <a:endParaRPr lang="en-US" sz="20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665028-0404-439F-92D7-ECAF3B38B4C5}"/>
              </a:ext>
            </a:extLst>
          </p:cNvPr>
          <p:cNvSpPr txBox="1"/>
          <p:nvPr/>
        </p:nvSpPr>
        <p:spPr>
          <a:xfrm rot="10800000" flipV="1">
            <a:off x="528661" y="2211643"/>
            <a:ext cx="4460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1800" dirty="0">
                <a:solidFill>
                  <a:schemeClr val="accent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มาตรการจัดให้มี</a:t>
            </a:r>
            <a:r>
              <a:rPr lang="th-TH" sz="1800" b="1" dirty="0">
                <a:solidFill>
                  <a:srgbClr val="08236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อินเทอร์เน็ตบรอดแบนด์</a:t>
            </a:r>
            <a:r>
              <a:rPr lang="th-TH" sz="1800" dirty="0">
                <a:solidFill>
                  <a:schemeClr val="accent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เคลื่อนที่ฟรี 10 </a:t>
            </a:r>
            <a:r>
              <a:rPr lang="en-US" sz="1800" dirty="0">
                <a:solidFill>
                  <a:schemeClr val="accent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GB </a:t>
            </a:r>
            <a:r>
              <a:rPr lang="th-TH" sz="1800" dirty="0">
                <a:solidFill>
                  <a:schemeClr val="accent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และปรับเพิ่มความเร็วอินเทอร์เน็ตบรอดแบนด์ประจำที่เป็น 100 </a:t>
            </a:r>
            <a:r>
              <a:rPr lang="en-US" sz="1800" dirty="0">
                <a:solidFill>
                  <a:schemeClr val="accent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Mbps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0EEBB-9AC8-4DBE-9932-59964743FAD1}"/>
              </a:ext>
            </a:extLst>
          </p:cNvPr>
          <p:cNvSpPr txBox="1"/>
          <p:nvPr/>
        </p:nvSpPr>
        <p:spPr>
          <a:xfrm>
            <a:off x="8241656" y="2211643"/>
            <a:ext cx="37805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1800" dirty="0">
                <a:solidFill>
                  <a:schemeClr val="accent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มาตรการช่วยเหลือประชาชนโดยสนับสนุนการใช้</a:t>
            </a:r>
            <a:r>
              <a:rPr lang="th-TH" sz="1800" b="1" dirty="0">
                <a:solidFill>
                  <a:srgbClr val="08236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บริการโทรศัพท์เคลื่อนที่ (โทรฟรี) </a:t>
            </a:r>
            <a:r>
              <a:rPr lang="th-TH" sz="1800" dirty="0">
                <a:solidFill>
                  <a:schemeClr val="accent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 100 นาทีทุกเครือข่ายสำหรับบุคคลธรรมดาที่มีสัญชาติไทย</a:t>
            </a:r>
            <a:endParaRPr lang="en-US" sz="1800" dirty="0">
              <a:solidFill>
                <a:schemeClr val="accent1">
                  <a:lumMod val="75000"/>
                  <a:lumOff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B7E6AB-C1AE-4556-B48F-4807CDA6448C}"/>
              </a:ext>
            </a:extLst>
          </p:cNvPr>
          <p:cNvSpPr txBox="1"/>
          <p:nvPr/>
        </p:nvSpPr>
        <p:spPr>
          <a:xfrm>
            <a:off x="528661" y="4781615"/>
            <a:ext cx="4460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1800" dirty="0">
                <a:solidFill>
                  <a:schemeClr val="accent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</a:t>
            </a:r>
            <a:r>
              <a:rPr lang="th-TH" sz="1800" b="1" dirty="0">
                <a:solidFill>
                  <a:srgbClr val="08236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ช่วยเหลือผู้ประกอบการ</a:t>
            </a:r>
            <a:r>
              <a:rPr lang="th-TH" sz="1800" dirty="0">
                <a:solidFill>
                  <a:schemeClr val="accent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ในการออกประกาศ กสทช. เรื่อง การชำระค่าธรรมเนียมและการนำส่งเงินรายปีหรือการจัดสรรรายได้เข้ากองทุนวิจัยและพัฒนากิจการกระจายเสียง กิจการโทรทัศน์ และกิจการโทรคมนาคม</a:t>
            </a:r>
            <a:endParaRPr lang="en-US" sz="1800" dirty="0">
              <a:solidFill>
                <a:schemeClr val="accent1">
                  <a:lumMod val="75000"/>
                  <a:lumOff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C7B965-1CC5-42E7-9CB4-108C8D6C465B}"/>
              </a:ext>
            </a:extLst>
          </p:cNvPr>
          <p:cNvSpPr txBox="1"/>
          <p:nvPr/>
        </p:nvSpPr>
        <p:spPr>
          <a:xfrm>
            <a:off x="8241656" y="4781615"/>
            <a:ext cx="32996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th-TH" sz="1800" dirty="0">
                <a:solidFill>
                  <a:schemeClr val="accent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มาตรการให้การ</a:t>
            </a:r>
            <a:r>
              <a:rPr lang="th-TH" sz="1800" b="1" dirty="0">
                <a:solidFill>
                  <a:srgbClr val="08236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สนับสนุนโรงพยาบาล สถาบันทางการแพทย์ของรัฐ</a:t>
            </a:r>
            <a:r>
              <a:rPr lang="th-TH" sz="1800" dirty="0">
                <a:solidFill>
                  <a:schemeClr val="accent1">
                    <a:lumMod val="75000"/>
                    <a:lumOff val="2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ในการต่อสู้สถานการณ์ “ไวรัส โคโรน่า”สายพันธุ์ใหม่ 2019</a:t>
            </a:r>
            <a:endParaRPr lang="en-US" sz="1800" dirty="0">
              <a:solidFill>
                <a:schemeClr val="accent1">
                  <a:lumMod val="75000"/>
                  <a:lumOff val="2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C7B6893-1BF1-48F4-A124-D56F6E54F2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7220191"/>
              </p:ext>
            </p:extLst>
          </p:nvPr>
        </p:nvGraphicFramePr>
        <p:xfrm>
          <a:off x="4803682" y="1942024"/>
          <a:ext cx="3188174" cy="297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Wireless with solid fill">
            <a:extLst>
              <a:ext uri="{FF2B5EF4-FFF2-40B4-BE49-F238E27FC236}">
                <a16:creationId xmlns:a16="http://schemas.microsoft.com/office/drawing/2014/main" id="{EA8E4E5C-6EB9-4ADB-84B4-DA35FECB2A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41614" y="2574322"/>
            <a:ext cx="914400" cy="914400"/>
          </a:xfrm>
          <a:prstGeom prst="rect">
            <a:avLst/>
          </a:prstGeom>
        </p:spPr>
      </p:pic>
      <p:pic>
        <p:nvPicPr>
          <p:cNvPr id="12" name="Graphic 11" descr="Smart Phone with solid fill">
            <a:extLst>
              <a:ext uri="{FF2B5EF4-FFF2-40B4-BE49-F238E27FC236}">
                <a16:creationId xmlns:a16="http://schemas.microsoft.com/office/drawing/2014/main" id="{F06EE4D2-5C22-44A7-9957-B9E98813EF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36182" y="2641135"/>
            <a:ext cx="755692" cy="755692"/>
          </a:xfrm>
          <a:prstGeom prst="rect">
            <a:avLst/>
          </a:prstGeom>
        </p:spPr>
      </p:pic>
      <p:pic>
        <p:nvPicPr>
          <p:cNvPr id="61" name="Graphic 60" descr="Coins with solid fill">
            <a:extLst>
              <a:ext uri="{FF2B5EF4-FFF2-40B4-BE49-F238E27FC236}">
                <a16:creationId xmlns:a16="http://schemas.microsoft.com/office/drawing/2014/main" id="{2B72F9B7-68E7-4464-8CCA-232E944B14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1445" y="3624778"/>
            <a:ext cx="784569" cy="784569"/>
          </a:xfrm>
          <a:prstGeom prst="rect">
            <a:avLst/>
          </a:prstGeom>
        </p:spPr>
      </p:pic>
      <p:pic>
        <p:nvPicPr>
          <p:cNvPr id="67" name="Graphic 66" descr="Medical with solid fill">
            <a:extLst>
              <a:ext uri="{FF2B5EF4-FFF2-40B4-BE49-F238E27FC236}">
                <a16:creationId xmlns:a16="http://schemas.microsoft.com/office/drawing/2014/main" id="{1968F7E1-F10D-43F1-8749-51A7074535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36182" y="3588400"/>
            <a:ext cx="914400" cy="9144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D00BC2C8-B865-416B-9714-FE09A7FD6C37}"/>
              </a:ext>
            </a:extLst>
          </p:cNvPr>
          <p:cNvSpPr txBox="1"/>
          <p:nvPr/>
        </p:nvSpPr>
        <p:spPr>
          <a:xfrm>
            <a:off x="347472" y="239199"/>
            <a:ext cx="11686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4 </a:t>
            </a:r>
            <a:r>
              <a:rPr lang="th-TH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มาตรการเพิ่มเติมทางโทรคมนาคมสนับสนุนประชาชน ผู้ประกอบการและโรงพยาบาล เพื่อลดผลกระบทเนื่องจากการแพร่ระบาดของเชื้อไวรัสโคโรน่า </a:t>
            </a:r>
            <a:r>
              <a:rPr lang="en-US" b="1" dirty="0">
                <a:solidFill>
                  <a:srgbClr val="00206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2019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2532FC-F9F8-4F49-8C89-78F9C616B1A7}"/>
              </a:ext>
            </a:extLst>
          </p:cNvPr>
          <p:cNvSpPr/>
          <p:nvPr/>
        </p:nvSpPr>
        <p:spPr>
          <a:xfrm>
            <a:off x="2436378" y="1667933"/>
            <a:ext cx="247187" cy="251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3FDEDA-9810-4984-8975-53AB550B855B}"/>
              </a:ext>
            </a:extLst>
          </p:cNvPr>
          <p:cNvSpPr/>
          <p:nvPr/>
        </p:nvSpPr>
        <p:spPr>
          <a:xfrm>
            <a:off x="10008322" y="1667933"/>
            <a:ext cx="247187" cy="251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2E14A9C-EEA4-4666-8AEA-2B47DA5B5563}"/>
              </a:ext>
            </a:extLst>
          </p:cNvPr>
          <p:cNvSpPr/>
          <p:nvPr/>
        </p:nvSpPr>
        <p:spPr>
          <a:xfrm>
            <a:off x="10008322" y="4237905"/>
            <a:ext cx="247187" cy="251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6B0F5D-E19C-4AB4-A66C-C6710C9B6B7A}"/>
              </a:ext>
            </a:extLst>
          </p:cNvPr>
          <p:cNvSpPr/>
          <p:nvPr/>
        </p:nvSpPr>
        <p:spPr>
          <a:xfrm>
            <a:off x="2474461" y="4237905"/>
            <a:ext cx="247187" cy="2515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3135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9E16CA4-3D98-4C20-A72E-EF05B51D11BF}"/>
              </a:ext>
            </a:extLst>
          </p:cNvPr>
          <p:cNvSpPr/>
          <p:nvPr/>
        </p:nvSpPr>
        <p:spPr>
          <a:xfrm>
            <a:off x="12192000" y="280558"/>
            <a:ext cx="31742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Topic: Key Factors Driving the  Smart Education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782DF1-56E8-4B48-B1C5-5173A266C34F}"/>
              </a:ext>
            </a:extLst>
          </p:cNvPr>
          <p:cNvSpPr/>
          <p:nvPr/>
        </p:nvSpPr>
        <p:spPr>
          <a:xfrm>
            <a:off x="13102184" y="1078571"/>
            <a:ext cx="2838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Normal Behavior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A94B3-99B0-4633-8238-4DDE3C01E6BE}"/>
              </a:ext>
            </a:extLst>
          </p:cNvPr>
          <p:cNvSpPr txBox="1"/>
          <p:nvPr/>
        </p:nvSpPr>
        <p:spPr>
          <a:xfrm>
            <a:off x="12439466" y="1553804"/>
            <a:ext cx="7561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Cordia New" panose="020B0304020202020204" pitchFamily="34" charset="-34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is expected to occur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Arial" panose="020B0604020202020204" pitchFamily="34" charset="0"/>
              </a:rPr>
              <a:t>to promote a safe and touch-less society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C6BBD1-399F-4AF8-AA42-FE94B001D6AB}"/>
              </a:ext>
            </a:extLst>
          </p:cNvPr>
          <p:cNvSpPr/>
          <p:nvPr/>
        </p:nvSpPr>
        <p:spPr>
          <a:xfrm>
            <a:off x="12463434" y="97771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1D67D4-43EF-40E0-AD70-C49CA19F35BA}"/>
              </a:ext>
            </a:extLst>
          </p:cNvPr>
          <p:cNvSpPr/>
          <p:nvPr/>
        </p:nvSpPr>
        <p:spPr>
          <a:xfrm>
            <a:off x="12463756" y="2404854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8B0904-A5B9-4799-81F9-2B82ECE8D19A}"/>
              </a:ext>
            </a:extLst>
          </p:cNvPr>
          <p:cNvSpPr/>
          <p:nvPr/>
        </p:nvSpPr>
        <p:spPr>
          <a:xfrm>
            <a:off x="12444705" y="3906829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BA3AA9-5100-4392-9ED2-0DA4C12D314E}"/>
              </a:ext>
            </a:extLst>
          </p:cNvPr>
          <p:cNvSpPr/>
          <p:nvPr/>
        </p:nvSpPr>
        <p:spPr>
          <a:xfrm>
            <a:off x="12444704" y="5711652"/>
            <a:ext cx="478369" cy="4636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D126C0-C87F-4BDB-B69C-5DBB6DA4FF39}"/>
              </a:ext>
            </a:extLst>
          </p:cNvPr>
          <p:cNvSpPr/>
          <p:nvPr/>
        </p:nvSpPr>
        <p:spPr>
          <a:xfrm>
            <a:off x="12998543" y="2517727"/>
            <a:ext cx="43572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New Types of Learning Tools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21F49A-5489-4017-A0DB-7669DF191585}"/>
              </a:ext>
            </a:extLst>
          </p:cNvPr>
          <p:cNvSpPr/>
          <p:nvPr/>
        </p:nvSpPr>
        <p:spPr>
          <a:xfrm>
            <a:off x="12998543" y="3960687"/>
            <a:ext cx="6800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Changing Patterns in Student Assessment and Evaluation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44CCB6-A95B-4D6B-BE66-97090C3859C4}"/>
              </a:ext>
            </a:extLst>
          </p:cNvPr>
          <p:cNvSpPr txBox="1"/>
          <p:nvPr/>
        </p:nvSpPr>
        <p:spPr>
          <a:xfrm>
            <a:off x="12915122" y="4353898"/>
            <a:ext cx="67453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Computer-based assessment has become more encouraged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in </a:t>
            </a:r>
            <a:r>
              <a:rPr kumimoji="0" lang="th-TH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?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parts of the world, which saves a lot of time and effort. The Student also appreciate new patterns of evaluation, as they guarantee them fool-proof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2EE9C8-0134-48B2-AE88-6024FAE6284B}"/>
              </a:ext>
            </a:extLst>
          </p:cNvPr>
          <p:cNvSpPr/>
          <p:nvPr/>
        </p:nvSpPr>
        <p:spPr>
          <a:xfrm>
            <a:off x="12998543" y="5696635"/>
            <a:ext cx="4724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  <a:cs typeface="TH SarabunPSK" panose="020B0500040200020003" pitchFamily="34" charset="-34"/>
              </a:rPr>
              <a:t>Quality Education for Sustainable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12B4DB-57A9-4A2D-97A7-DFDD4012FD50}"/>
              </a:ext>
            </a:extLst>
          </p:cNvPr>
          <p:cNvSpPr txBox="1"/>
          <p:nvPr/>
        </p:nvSpPr>
        <p:spPr>
          <a:xfrm>
            <a:off x="12898842" y="6065577"/>
            <a:ext cx="509366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latin typeface="Bahnschrift" panose="020B0502040204020203" pitchFamily="34" charset="0"/>
              </a:rPr>
              <a:t>E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ducation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is one of the most powerful and proven vehicles for sustainable development. The aims 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achieving universal access to a quality higher education is on a rising trend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hnschrift" panose="020B0502040204020203" pitchFamily="34" charset="0"/>
              <a:cs typeface="TH SarabunPSK" panose="020B0500040200020003" pitchFamily="34" charset="-34"/>
            </a:endParaRPr>
          </a:p>
        </p:txBody>
      </p:sp>
      <p:grpSp>
        <p:nvGrpSpPr>
          <p:cNvPr id="21" name="그룹 2">
            <a:extLst>
              <a:ext uri="{FF2B5EF4-FFF2-40B4-BE49-F238E27FC236}">
                <a16:creationId xmlns:a16="http://schemas.microsoft.com/office/drawing/2014/main" id="{03D7D818-7AB0-4211-8E57-5FC534534DA2}"/>
              </a:ext>
            </a:extLst>
          </p:cNvPr>
          <p:cNvGrpSpPr/>
          <p:nvPr/>
        </p:nvGrpSpPr>
        <p:grpSpPr>
          <a:xfrm>
            <a:off x="927370" y="1595261"/>
            <a:ext cx="3856771" cy="2141190"/>
            <a:chOff x="2183186" y="1821689"/>
            <a:chExt cx="2797877" cy="2141190"/>
          </a:xfrm>
        </p:grpSpPr>
        <p:sp>
          <p:nvSpPr>
            <p:cNvPr id="22" name="Pentagon 3">
              <a:extLst>
                <a:ext uri="{FF2B5EF4-FFF2-40B4-BE49-F238E27FC236}">
                  <a16:creationId xmlns:a16="http://schemas.microsoft.com/office/drawing/2014/main" id="{8F864ABE-FFBC-4733-90B5-22AC020230DE}"/>
                </a:ext>
              </a:extLst>
            </p:cNvPr>
            <p:cNvSpPr/>
            <p:nvPr/>
          </p:nvSpPr>
          <p:spPr>
            <a:xfrm>
              <a:off x="2291111" y="1910879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" name="Pentagon 12">
              <a:extLst>
                <a:ext uri="{FF2B5EF4-FFF2-40B4-BE49-F238E27FC236}">
                  <a16:creationId xmlns:a16="http://schemas.microsoft.com/office/drawing/2014/main" id="{03758D89-A071-4047-9139-813402D25EB9}"/>
                </a:ext>
              </a:extLst>
            </p:cNvPr>
            <p:cNvSpPr/>
            <p:nvPr/>
          </p:nvSpPr>
          <p:spPr>
            <a:xfrm>
              <a:off x="2183186" y="1821689"/>
              <a:ext cx="2689952" cy="2052001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50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endParaRPr>
            </a:p>
          </p:txBody>
        </p:sp>
      </p:grpSp>
      <p:grpSp>
        <p:nvGrpSpPr>
          <p:cNvPr id="24" name="그룹 5">
            <a:extLst>
              <a:ext uri="{FF2B5EF4-FFF2-40B4-BE49-F238E27FC236}">
                <a16:creationId xmlns:a16="http://schemas.microsoft.com/office/drawing/2014/main" id="{BBCAD88A-7DBD-49D0-9F8D-17B3166CFC10}"/>
              </a:ext>
            </a:extLst>
          </p:cNvPr>
          <p:cNvGrpSpPr/>
          <p:nvPr/>
        </p:nvGrpSpPr>
        <p:grpSpPr>
          <a:xfrm>
            <a:off x="927370" y="3778637"/>
            <a:ext cx="3856770" cy="2141189"/>
            <a:chOff x="2183186" y="4005065"/>
            <a:chExt cx="2797877" cy="2141189"/>
          </a:xfrm>
        </p:grpSpPr>
        <p:sp>
          <p:nvSpPr>
            <p:cNvPr id="36" name="Pentagon 4">
              <a:extLst>
                <a:ext uri="{FF2B5EF4-FFF2-40B4-BE49-F238E27FC236}">
                  <a16:creationId xmlns:a16="http://schemas.microsoft.com/office/drawing/2014/main" id="{9940F6BA-7768-457A-9BCE-484BD3B07A96}"/>
                </a:ext>
              </a:extLst>
            </p:cNvPr>
            <p:cNvSpPr/>
            <p:nvPr/>
          </p:nvSpPr>
          <p:spPr>
            <a:xfrm>
              <a:off x="2291111" y="4094254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7" name="Pentagon 13">
              <a:extLst>
                <a:ext uri="{FF2B5EF4-FFF2-40B4-BE49-F238E27FC236}">
                  <a16:creationId xmlns:a16="http://schemas.microsoft.com/office/drawing/2014/main" id="{25AC6310-D1FF-425B-B3AB-B311BF10ABF2}"/>
                </a:ext>
              </a:extLst>
            </p:cNvPr>
            <p:cNvSpPr/>
            <p:nvPr/>
          </p:nvSpPr>
          <p:spPr>
            <a:xfrm>
              <a:off x="2183186" y="4005065"/>
              <a:ext cx="2689952" cy="2052000"/>
            </a:xfrm>
            <a:prstGeom prst="homePlate">
              <a:avLst>
                <a:gd name="adj" fmla="val 21254"/>
              </a:avLst>
            </a:prstGeom>
            <a:solidFill>
              <a:schemeClr val="accent1">
                <a:lumMod val="75000"/>
                <a:lumOff val="25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8" name="그룹 8">
            <a:extLst>
              <a:ext uri="{FF2B5EF4-FFF2-40B4-BE49-F238E27FC236}">
                <a16:creationId xmlns:a16="http://schemas.microsoft.com/office/drawing/2014/main" id="{06D2DA65-AAF7-4CDE-B518-FB49D34FA220}"/>
              </a:ext>
            </a:extLst>
          </p:cNvPr>
          <p:cNvGrpSpPr/>
          <p:nvPr/>
        </p:nvGrpSpPr>
        <p:grpSpPr>
          <a:xfrm>
            <a:off x="7428470" y="1595261"/>
            <a:ext cx="3836159" cy="2141190"/>
            <a:chOff x="7232588" y="1821689"/>
            <a:chExt cx="2785753" cy="2141190"/>
          </a:xfrm>
        </p:grpSpPr>
        <p:sp>
          <p:nvSpPr>
            <p:cNvPr id="39" name="Pentagon 6">
              <a:extLst>
                <a:ext uri="{FF2B5EF4-FFF2-40B4-BE49-F238E27FC236}">
                  <a16:creationId xmlns:a16="http://schemas.microsoft.com/office/drawing/2014/main" id="{F396F823-415D-4213-9D66-A9068918FE72}"/>
                </a:ext>
              </a:extLst>
            </p:cNvPr>
            <p:cNvSpPr/>
            <p:nvPr/>
          </p:nvSpPr>
          <p:spPr>
            <a:xfrm rot="10800000">
              <a:off x="7232588" y="1910879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Pentagon 14">
              <a:extLst>
                <a:ext uri="{FF2B5EF4-FFF2-40B4-BE49-F238E27FC236}">
                  <a16:creationId xmlns:a16="http://schemas.microsoft.com/office/drawing/2014/main" id="{7F4FFD88-CED2-414B-BF29-BE508A120A02}"/>
                </a:ext>
              </a:extLst>
            </p:cNvPr>
            <p:cNvSpPr/>
            <p:nvPr/>
          </p:nvSpPr>
          <p:spPr>
            <a:xfrm rot="10800000">
              <a:off x="7325655" y="1821689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chemeClr val="accent1">
                <a:lumMod val="75000"/>
                <a:lumOff val="25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1" name="그룹 11">
            <a:extLst>
              <a:ext uri="{FF2B5EF4-FFF2-40B4-BE49-F238E27FC236}">
                <a16:creationId xmlns:a16="http://schemas.microsoft.com/office/drawing/2014/main" id="{40D70092-6CAD-4246-AB30-FD00EFB4CC90}"/>
              </a:ext>
            </a:extLst>
          </p:cNvPr>
          <p:cNvGrpSpPr/>
          <p:nvPr/>
        </p:nvGrpSpPr>
        <p:grpSpPr>
          <a:xfrm>
            <a:off x="7428470" y="3778636"/>
            <a:ext cx="3836159" cy="2141189"/>
            <a:chOff x="7232588" y="4005064"/>
            <a:chExt cx="2785753" cy="2141189"/>
          </a:xfrm>
        </p:grpSpPr>
        <p:sp>
          <p:nvSpPr>
            <p:cNvPr id="42" name="Pentagon 5">
              <a:extLst>
                <a:ext uri="{FF2B5EF4-FFF2-40B4-BE49-F238E27FC236}">
                  <a16:creationId xmlns:a16="http://schemas.microsoft.com/office/drawing/2014/main" id="{CB6E240D-B069-4E56-9580-A7428FEB8DAC}"/>
                </a:ext>
              </a:extLst>
            </p:cNvPr>
            <p:cNvSpPr/>
            <p:nvPr/>
          </p:nvSpPr>
          <p:spPr>
            <a:xfrm rot="10800000">
              <a:off x="7232588" y="4094253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ysClr val="window" lastClr="FFFFFF">
                <a:lumMod val="85000"/>
                <a:alpha val="7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Pentagon 15">
              <a:extLst>
                <a:ext uri="{FF2B5EF4-FFF2-40B4-BE49-F238E27FC236}">
                  <a16:creationId xmlns:a16="http://schemas.microsoft.com/office/drawing/2014/main" id="{F9DA6CC0-E0F6-478F-9602-5312F011C127}"/>
                </a:ext>
              </a:extLst>
            </p:cNvPr>
            <p:cNvSpPr/>
            <p:nvPr/>
          </p:nvSpPr>
          <p:spPr>
            <a:xfrm rot="10800000">
              <a:off x="7325655" y="4005064"/>
              <a:ext cx="2692686" cy="2052000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50000"/>
                <a:alpha val="7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57" name="Oval 7">
            <a:extLst>
              <a:ext uri="{FF2B5EF4-FFF2-40B4-BE49-F238E27FC236}">
                <a16:creationId xmlns:a16="http://schemas.microsoft.com/office/drawing/2014/main" id="{C917AFF6-F3B1-4828-9C83-346D3D6ACB59}"/>
              </a:ext>
            </a:extLst>
          </p:cNvPr>
          <p:cNvSpPr/>
          <p:nvPr/>
        </p:nvSpPr>
        <p:spPr>
          <a:xfrm>
            <a:off x="5066129" y="2683565"/>
            <a:ext cx="2047664" cy="2047664"/>
          </a:xfrm>
          <a:prstGeom prst="ellipse">
            <a:avLst/>
          </a:prstGeom>
          <a:solidFill>
            <a:sysClr val="window" lastClr="FFFFFF">
              <a:lumMod val="85000"/>
              <a:alpha val="7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TH SarabunPSK" panose="020B0500040200020003" pitchFamily="34" charset="-34"/>
              </a:rPr>
              <a:t>Key Factors Driving the  Smart Education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69" name="Title 40">
            <a:extLst>
              <a:ext uri="{FF2B5EF4-FFF2-40B4-BE49-F238E27FC236}">
                <a16:creationId xmlns:a16="http://schemas.microsoft.com/office/drawing/2014/main" id="{C825ADFA-ECF1-4CE0-8414-FAFCF3EB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60" y="206231"/>
            <a:ext cx="11658600" cy="78275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F3492"/>
                </a:solidFill>
                <a:latin typeface="+mj-lt"/>
              </a:rPr>
              <a:t>Driving nowadays education to smart education requires 4 key factors ; new normal behavior, smart learning tools, excellent student evaluation, and quality education</a:t>
            </a:r>
            <a:endParaRPr lang="th-TH" sz="2000" dirty="0">
              <a:latin typeface="+mj-l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BECF68D-EA10-4D0C-835C-74D66D65005A}"/>
              </a:ext>
            </a:extLst>
          </p:cNvPr>
          <p:cNvSpPr/>
          <p:nvPr/>
        </p:nvSpPr>
        <p:spPr>
          <a:xfrm>
            <a:off x="2017643" y="1825104"/>
            <a:ext cx="19907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TH SarabunPSK" panose="020B0500040200020003" pitchFamily="34" charset="-34"/>
              </a:rPr>
              <a:t>1. New Normal Behavior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2CBCA-4D2D-441F-9FF2-1A67EAE20E12}"/>
              </a:ext>
            </a:extLst>
          </p:cNvPr>
          <p:cNvSpPr txBox="1"/>
          <p:nvPr/>
        </p:nvSpPr>
        <p:spPr>
          <a:xfrm>
            <a:off x="1758883" y="2292468"/>
            <a:ext cx="1501152" cy="57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05F17A6-D4F4-489C-84A9-EF8B953C6275}"/>
              </a:ext>
            </a:extLst>
          </p:cNvPr>
          <p:cNvSpPr txBox="1"/>
          <p:nvPr/>
        </p:nvSpPr>
        <p:spPr>
          <a:xfrm>
            <a:off x="1095964" y="2200658"/>
            <a:ext cx="29124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panose="020B0604020202020204" pitchFamily="34" charset="0"/>
              </a:rPr>
              <a:t>The COVID-19 pandemic has made a substantial impact on Thailand’s education industry and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panose="020B0604020202020204" pitchFamily="34" charset="0"/>
              </a:rPr>
              <a:t>a new normal toward distant learning with a digital platform</a:t>
            </a:r>
            <a:r>
              <a:rPr kumimoji="0" lang="th-TH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Cordia New" panose="020B0304020202020204" pitchFamily="34" charset="-34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panose="020B0604020202020204" pitchFamily="34" charset="0"/>
              </a:rPr>
              <a:t>is expected to occur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panose="020B0604020202020204" pitchFamily="34" charset="0"/>
              </a:rPr>
              <a:t>to promote a safe and touch-less society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0ACDC1D-B39F-40B2-8F74-ABB4005E1D2D}"/>
              </a:ext>
            </a:extLst>
          </p:cNvPr>
          <p:cNvSpPr/>
          <p:nvPr/>
        </p:nvSpPr>
        <p:spPr>
          <a:xfrm>
            <a:off x="7954083" y="1799009"/>
            <a:ext cx="43572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TH SarabunPSK" panose="020B0500040200020003" pitchFamily="34" charset="-34"/>
              </a:rPr>
              <a:t>2. New Types of Learning Tools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80F61EA-6B52-43FD-B6AE-2DB9C4BAE7E4}"/>
              </a:ext>
            </a:extLst>
          </p:cNvPr>
          <p:cNvSpPr txBox="1"/>
          <p:nvPr/>
        </p:nvSpPr>
        <p:spPr>
          <a:xfrm>
            <a:off x="13075473" y="2994284"/>
            <a:ext cx="50936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An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opportunity for developing new types 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of learning tools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" panose="020B0502040204020203" pitchFamily="34" charset="0"/>
              </a:rPr>
              <a:t> such as smart school, smart classroom, AR/VR learning, and remote classroom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61DB1-1853-4360-82EC-29873B56C2F4}"/>
              </a:ext>
            </a:extLst>
          </p:cNvPr>
          <p:cNvSpPr txBox="1"/>
          <p:nvPr/>
        </p:nvSpPr>
        <p:spPr>
          <a:xfrm>
            <a:off x="7954083" y="2255025"/>
            <a:ext cx="32319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opportunity for developing new types of learning tools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such as smart school, smart classroom, AR/VR learning, and remote classroom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8865103-24F2-40F8-BA94-273401D5FA04}"/>
              </a:ext>
            </a:extLst>
          </p:cNvPr>
          <p:cNvSpPr/>
          <p:nvPr/>
        </p:nvSpPr>
        <p:spPr>
          <a:xfrm>
            <a:off x="7954083" y="4112081"/>
            <a:ext cx="31823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TH SarabunPSK" panose="020B0500040200020003" pitchFamily="34" charset="-34"/>
              </a:rPr>
              <a:t>4. Quality Education for Sustainable Development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958688-1080-444F-BC14-8200F19D4A6F}"/>
              </a:ext>
            </a:extLst>
          </p:cNvPr>
          <p:cNvSpPr txBox="1"/>
          <p:nvPr/>
        </p:nvSpPr>
        <p:spPr>
          <a:xfrm>
            <a:off x="7954082" y="4572230"/>
            <a:ext cx="32319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Education is one of the most powerful and proven vehicles for sustainable development. The aims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of achieving universal access to a quality higher education is on a rising trend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C21397D-D80A-47F6-AEB1-F71465968E8B}"/>
              </a:ext>
            </a:extLst>
          </p:cNvPr>
          <p:cNvSpPr/>
          <p:nvPr/>
        </p:nvSpPr>
        <p:spPr>
          <a:xfrm>
            <a:off x="1431236" y="4111571"/>
            <a:ext cx="2577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b="1" dirty="0">
                <a:solidFill>
                  <a:schemeClr val="bg1"/>
                </a:solidFill>
                <a:cs typeface="TH SarabunPSK" panose="020B0500040200020003" pitchFamily="34" charset="-34"/>
              </a:rPr>
              <a:t>3. Changing Patterns in Student Assessment and Evaluation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B4397BA-6321-4E84-9924-BEC25A7084B9}"/>
              </a:ext>
            </a:extLst>
          </p:cNvPr>
          <p:cNvSpPr txBox="1"/>
          <p:nvPr/>
        </p:nvSpPr>
        <p:spPr>
          <a:xfrm>
            <a:off x="1133698" y="4572230"/>
            <a:ext cx="29124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panose="020B0604020202020204" pitchFamily="34" charset="0"/>
              </a:rPr>
              <a:t>Computer-based assessment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 panose="020B0604020202020204" pitchFamily="34" charset="0"/>
              </a:rPr>
              <a:t>has become more encouraged in most parts of the world, which saves a lot of time and effort. The Student also appreciate new patterns of evaluation, as they guarantee them fool-proof results</a:t>
            </a:r>
          </a:p>
        </p:txBody>
      </p:sp>
      <p:grpSp>
        <p:nvGrpSpPr>
          <p:cNvPr id="50" name="그룹 28">
            <a:extLst>
              <a:ext uri="{FF2B5EF4-FFF2-40B4-BE49-F238E27FC236}">
                <a16:creationId xmlns:a16="http://schemas.microsoft.com/office/drawing/2014/main" id="{D3A32AC2-37AE-42BC-B19C-A2B4ED219E66}"/>
              </a:ext>
            </a:extLst>
          </p:cNvPr>
          <p:cNvGrpSpPr/>
          <p:nvPr/>
        </p:nvGrpSpPr>
        <p:grpSpPr>
          <a:xfrm>
            <a:off x="4598238" y="2200658"/>
            <a:ext cx="2983450" cy="2983446"/>
            <a:chOff x="5045357" y="2874203"/>
            <a:chExt cx="2089211" cy="2089211"/>
          </a:xfrm>
        </p:grpSpPr>
        <p:sp>
          <p:nvSpPr>
            <p:cNvPr id="51" name="Block Arc 8">
              <a:extLst>
                <a:ext uri="{FF2B5EF4-FFF2-40B4-BE49-F238E27FC236}">
                  <a16:creationId xmlns:a16="http://schemas.microsoft.com/office/drawing/2014/main" id="{9BB9AAB0-0E9D-458A-8B68-87CAB57F2DE6}"/>
                </a:ext>
              </a:extLst>
            </p:cNvPr>
            <p:cNvSpPr/>
            <p:nvPr/>
          </p:nvSpPr>
          <p:spPr>
            <a:xfrm rot="5400000">
              <a:off x="5045357" y="2874203"/>
              <a:ext cx="2089211" cy="2089211"/>
            </a:xfrm>
            <a:prstGeom prst="blockArc">
              <a:avLst>
                <a:gd name="adj1" fmla="val 10800000"/>
                <a:gd name="adj2" fmla="val 16208807"/>
                <a:gd name="adj3" fmla="val 25571"/>
              </a:avLst>
            </a:pr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2" name="Block Arc 9">
              <a:extLst>
                <a:ext uri="{FF2B5EF4-FFF2-40B4-BE49-F238E27FC236}">
                  <a16:creationId xmlns:a16="http://schemas.microsoft.com/office/drawing/2014/main" id="{71D94B38-C841-47F2-B9BF-D0EB9E411C56}"/>
                </a:ext>
              </a:extLst>
            </p:cNvPr>
            <p:cNvSpPr/>
            <p:nvPr/>
          </p:nvSpPr>
          <p:spPr>
            <a:xfrm rot="16200000">
              <a:off x="5045357" y="2874203"/>
              <a:ext cx="2089211" cy="2089211"/>
            </a:xfrm>
            <a:prstGeom prst="blockArc">
              <a:avLst>
                <a:gd name="adj1" fmla="val 10800000"/>
                <a:gd name="adj2" fmla="val 16208807"/>
                <a:gd name="adj3" fmla="val 25571"/>
              </a:avLst>
            </a:pr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3" name="Block Arc 10">
              <a:extLst>
                <a:ext uri="{FF2B5EF4-FFF2-40B4-BE49-F238E27FC236}">
                  <a16:creationId xmlns:a16="http://schemas.microsoft.com/office/drawing/2014/main" id="{EB1AFF75-1767-4EF0-8459-E650B320929A}"/>
                </a:ext>
              </a:extLst>
            </p:cNvPr>
            <p:cNvSpPr/>
            <p:nvPr/>
          </p:nvSpPr>
          <p:spPr>
            <a:xfrm rot="10800000">
              <a:off x="5045357" y="2874203"/>
              <a:ext cx="2089211" cy="2089211"/>
            </a:xfrm>
            <a:prstGeom prst="blockArc">
              <a:avLst>
                <a:gd name="adj1" fmla="val 10800000"/>
                <a:gd name="adj2" fmla="val 16208807"/>
                <a:gd name="adj3" fmla="val 25571"/>
              </a:avLst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4" name="Block Arc 11">
              <a:extLst>
                <a:ext uri="{FF2B5EF4-FFF2-40B4-BE49-F238E27FC236}">
                  <a16:creationId xmlns:a16="http://schemas.microsoft.com/office/drawing/2014/main" id="{D242D3D6-2989-4A7D-A805-A50B40E98DC5}"/>
                </a:ext>
              </a:extLst>
            </p:cNvPr>
            <p:cNvSpPr/>
            <p:nvPr/>
          </p:nvSpPr>
          <p:spPr>
            <a:xfrm>
              <a:off x="5045357" y="2874203"/>
              <a:ext cx="2089211" cy="2089211"/>
            </a:xfrm>
            <a:prstGeom prst="blockArc">
              <a:avLst>
                <a:gd name="adj1" fmla="val 10800000"/>
                <a:gd name="adj2" fmla="val 16208807"/>
                <a:gd name="adj3" fmla="val 25571"/>
              </a:avLst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pic>
        <p:nvPicPr>
          <p:cNvPr id="7" name="Graphic 6" descr="Virtual Reality headset outline">
            <a:extLst>
              <a:ext uri="{FF2B5EF4-FFF2-40B4-BE49-F238E27FC236}">
                <a16:creationId xmlns:a16="http://schemas.microsoft.com/office/drawing/2014/main" id="{4D78E9A4-3F86-431A-BA2D-995795000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2134" y="2662007"/>
            <a:ext cx="576972" cy="576972"/>
          </a:xfrm>
          <a:prstGeom prst="rect">
            <a:avLst/>
          </a:prstGeom>
        </p:spPr>
      </p:pic>
      <p:pic>
        <p:nvPicPr>
          <p:cNvPr id="9" name="Graphic 8" descr="Programmer female outline">
            <a:extLst>
              <a:ext uri="{FF2B5EF4-FFF2-40B4-BE49-F238E27FC236}">
                <a16:creationId xmlns:a16="http://schemas.microsoft.com/office/drawing/2014/main" id="{12AC0108-BCD6-450E-B1EF-424546B09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1648" y="2658947"/>
            <a:ext cx="576972" cy="576972"/>
          </a:xfrm>
          <a:prstGeom prst="rect">
            <a:avLst/>
          </a:prstGeom>
        </p:spPr>
      </p:pic>
      <p:pic>
        <p:nvPicPr>
          <p:cNvPr id="13" name="Graphic 12" descr="Cloud Computing outline">
            <a:extLst>
              <a:ext uri="{FF2B5EF4-FFF2-40B4-BE49-F238E27FC236}">
                <a16:creationId xmlns:a16="http://schemas.microsoft.com/office/drawing/2014/main" id="{3316253B-3CF1-41BC-9CC1-7E5E64067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6128" y="4138678"/>
            <a:ext cx="576972" cy="576972"/>
          </a:xfrm>
          <a:prstGeom prst="rect">
            <a:avLst/>
          </a:prstGeom>
        </p:spPr>
      </p:pic>
      <p:pic>
        <p:nvPicPr>
          <p:cNvPr id="15" name="Graphic 14" descr="Head with gears outline">
            <a:extLst>
              <a:ext uri="{FF2B5EF4-FFF2-40B4-BE49-F238E27FC236}">
                <a16:creationId xmlns:a16="http://schemas.microsoft.com/office/drawing/2014/main" id="{D585670B-1775-4668-841D-DAE2F2F7D5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42134" y="4144096"/>
            <a:ext cx="576972" cy="57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34649"/>
      </p:ext>
    </p:extLst>
  </p:cSld>
  <p:clrMapOvr>
    <a:masterClrMapping/>
  </p:clrMapOvr>
</p:sld>
</file>

<file path=ppt/theme/theme1.xml><?xml version="1.0" encoding="utf-8"?>
<a:theme xmlns:a="http://schemas.openxmlformats.org/drawingml/2006/main" name="TIME Consult Theme Color V2">
  <a:themeElements>
    <a:clrScheme name="Custom 1">
      <a:dk1>
        <a:srgbClr val="000000"/>
      </a:dk1>
      <a:lt1>
        <a:srgbClr val="FFFFFF"/>
      </a:lt1>
      <a:dk2>
        <a:srgbClr val="228DDD"/>
      </a:dk2>
      <a:lt2>
        <a:srgbClr val="06A2BC"/>
      </a:lt2>
      <a:accent1>
        <a:srgbClr val="002060"/>
      </a:accent1>
      <a:accent2>
        <a:srgbClr val="0162F7"/>
      </a:accent2>
      <a:accent3>
        <a:srgbClr val="0846A1"/>
      </a:accent3>
      <a:accent4>
        <a:srgbClr val="1448CC"/>
      </a:accent4>
      <a:accent5>
        <a:srgbClr val="4E5456"/>
      </a:accent5>
      <a:accent6>
        <a:srgbClr val="ED731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 Consult Theme Color V2" id="{850F6C03-90A6-46B5-9D54-AE4612E4C3E5}" vid="{4A25925D-5339-48AF-9A25-342B58115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 Consult Theme Color V2</Template>
  <TotalTime>1479</TotalTime>
  <Words>621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SimHei</vt:lpstr>
      <vt:lpstr>Arial</vt:lpstr>
      <vt:lpstr>Bahnschrift</vt:lpstr>
      <vt:lpstr>Calibri</vt:lpstr>
      <vt:lpstr>TH SarabunPSK</vt:lpstr>
      <vt:lpstr>Wingdings</vt:lpstr>
      <vt:lpstr>TIME Consult Theme Color V2</vt:lpstr>
      <vt:lpstr>PowerPoint Presentation</vt:lpstr>
      <vt:lpstr>Driving nowadays education to smart education requires 4 key factors ; new normal behavior, smart learning tools, excellent student evaluation, and quality education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Naruemon Auetrakulwit</cp:lastModifiedBy>
  <cp:revision>73</cp:revision>
  <dcterms:created xsi:type="dcterms:W3CDTF">2020-05-19T10:17:02Z</dcterms:created>
  <dcterms:modified xsi:type="dcterms:W3CDTF">2022-03-22T04:42:15Z</dcterms:modified>
</cp:coreProperties>
</file>