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678" r:id="rId2"/>
    <p:sldId id="273" r:id="rId3"/>
    <p:sldId id="279" r:id="rId4"/>
    <p:sldId id="324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0F248-391F-4FB8-9444-76683EB281EE}" v="10" dt="2022-03-09T04:11:36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794" y="84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orujee Kanthasorn" userId="ca132cdb-a9b2-4ddf-8b1d-1430a6983eb2" providerId="ADAL" clId="{E970F248-391F-4FB8-9444-76683EB281EE}"/>
    <pc:docChg chg="undo redo custSel addSld modSld sldOrd">
      <pc:chgData name="Praorujee Kanthasorn" userId="ca132cdb-a9b2-4ddf-8b1d-1430a6983eb2" providerId="ADAL" clId="{E970F248-391F-4FB8-9444-76683EB281EE}" dt="2022-03-09T04:11:36.514" v="1088"/>
      <pc:docMkLst>
        <pc:docMk/>
      </pc:docMkLst>
      <pc:sldChg chg="modSp mod ord">
        <pc:chgData name="Praorujee Kanthasorn" userId="ca132cdb-a9b2-4ddf-8b1d-1430a6983eb2" providerId="ADAL" clId="{E970F248-391F-4FB8-9444-76683EB281EE}" dt="2022-03-09T04:01:03.488" v="1025"/>
        <pc:sldMkLst>
          <pc:docMk/>
          <pc:sldMk cId="4257434649" sldId="273"/>
        </pc:sldMkLst>
        <pc:spChg chg="mod">
          <ac:chgData name="Praorujee Kanthasorn" userId="ca132cdb-a9b2-4ddf-8b1d-1430a6983eb2" providerId="ADAL" clId="{E970F248-391F-4FB8-9444-76683EB281EE}" dt="2022-03-09T03:23:23.267" v="1" actId="207"/>
          <ac:spMkLst>
            <pc:docMk/>
            <pc:sldMk cId="4257434649" sldId="273"/>
            <ac:spMk id="26" creationId="{27B66C55-9D3A-4B8C-AE4A-18E73DED2D44}"/>
          </ac:spMkLst>
        </pc:spChg>
        <pc:spChg chg="mod">
          <ac:chgData name="Praorujee Kanthasorn" userId="ca132cdb-a9b2-4ddf-8b1d-1430a6983eb2" providerId="ADAL" clId="{E970F248-391F-4FB8-9444-76683EB281EE}" dt="2022-03-09T03:42:14.709" v="382" actId="1076"/>
          <ac:spMkLst>
            <pc:docMk/>
            <pc:sldMk cId="4257434649" sldId="273"/>
            <ac:spMk id="33" creationId="{E144CCB6-A95B-4D6B-BE66-97090C3859C4}"/>
          </ac:spMkLst>
        </pc:spChg>
      </pc:sldChg>
      <pc:sldChg chg="addSp delSp modSp add mod">
        <pc:chgData name="Praorujee Kanthasorn" userId="ca132cdb-a9b2-4ddf-8b1d-1430a6983eb2" providerId="ADAL" clId="{E970F248-391F-4FB8-9444-76683EB281EE}" dt="2022-03-09T04:11:36.514" v="1088"/>
        <pc:sldMkLst>
          <pc:docMk/>
          <pc:sldMk cId="0" sldId="279"/>
        </pc:sldMkLst>
        <pc:spChg chg="mod">
          <ac:chgData name="Praorujee Kanthasorn" userId="ca132cdb-a9b2-4ddf-8b1d-1430a6983eb2" providerId="ADAL" clId="{E970F248-391F-4FB8-9444-76683EB281EE}" dt="2022-03-09T03:57:33.294" v="909" actId="20577"/>
          <ac:spMkLst>
            <pc:docMk/>
            <pc:sldMk cId="0" sldId="279"/>
            <ac:spMk id="3" creationId="{0124B566-66E3-4FD1-B390-20428777442C}"/>
          </ac:spMkLst>
        </pc:spChg>
        <pc:spChg chg="mod">
          <ac:chgData name="Praorujee Kanthasorn" userId="ca132cdb-a9b2-4ddf-8b1d-1430a6983eb2" providerId="ADAL" clId="{E970F248-391F-4FB8-9444-76683EB281EE}" dt="2022-03-09T03:59:57.063" v="957" actId="207"/>
          <ac:spMkLst>
            <pc:docMk/>
            <pc:sldMk cId="0" sldId="279"/>
            <ac:spMk id="36" creationId="{B2E1785D-83D8-497D-A094-DCF5EFAA558E}"/>
          </ac:spMkLst>
        </pc:spChg>
        <pc:spChg chg="mod">
          <ac:chgData name="Praorujee Kanthasorn" userId="ca132cdb-a9b2-4ddf-8b1d-1430a6983eb2" providerId="ADAL" clId="{E970F248-391F-4FB8-9444-76683EB281EE}" dt="2022-03-09T04:00:02.142" v="959" actId="207"/>
          <ac:spMkLst>
            <pc:docMk/>
            <pc:sldMk cId="0" sldId="279"/>
            <ac:spMk id="37" creationId="{645EC1CF-1788-4E61-A404-64B330F7D2CC}"/>
          </ac:spMkLst>
        </pc:spChg>
        <pc:spChg chg="mod">
          <ac:chgData name="Praorujee Kanthasorn" userId="ca132cdb-a9b2-4ddf-8b1d-1430a6983eb2" providerId="ADAL" clId="{E970F248-391F-4FB8-9444-76683EB281EE}" dt="2022-03-09T04:00:06.797" v="961" actId="403"/>
          <ac:spMkLst>
            <pc:docMk/>
            <pc:sldMk cId="0" sldId="279"/>
            <ac:spMk id="38" creationId="{62EB3AB3-B56A-4163-82F7-77D93AAD92E8}"/>
          </ac:spMkLst>
        </pc:spChg>
        <pc:spChg chg="mod">
          <ac:chgData name="Praorujee Kanthasorn" userId="ca132cdb-a9b2-4ddf-8b1d-1430a6983eb2" providerId="ADAL" clId="{E970F248-391F-4FB8-9444-76683EB281EE}" dt="2022-03-09T04:00:56.197" v="1023" actId="13904"/>
          <ac:spMkLst>
            <pc:docMk/>
            <pc:sldMk cId="0" sldId="279"/>
            <ac:spMk id="41" creationId="{A9EE3996-A5EA-4DE2-80F2-757AF42CE49F}"/>
          </ac:spMkLst>
        </pc:spChg>
        <pc:spChg chg="mod">
          <ac:chgData name="Praorujee Kanthasorn" userId="ca132cdb-a9b2-4ddf-8b1d-1430a6983eb2" providerId="ADAL" clId="{E970F248-391F-4FB8-9444-76683EB281EE}" dt="2022-03-09T04:00:29.254" v="983" actId="20577"/>
          <ac:spMkLst>
            <pc:docMk/>
            <pc:sldMk cId="0" sldId="279"/>
            <ac:spMk id="51" creationId="{51579AA8-4574-4266-B871-BACBF33F8946}"/>
          </ac:spMkLst>
        </pc:spChg>
        <pc:spChg chg="mod">
          <ac:chgData name="Praorujee Kanthasorn" userId="ca132cdb-a9b2-4ddf-8b1d-1430a6983eb2" providerId="ADAL" clId="{E970F248-391F-4FB8-9444-76683EB281EE}" dt="2022-03-09T04:00:36.198" v="1003" actId="20577"/>
          <ac:spMkLst>
            <pc:docMk/>
            <pc:sldMk cId="0" sldId="279"/>
            <ac:spMk id="52" creationId="{34825B62-00F2-417D-A47C-A9CB84445E65}"/>
          </ac:spMkLst>
        </pc:spChg>
        <pc:spChg chg="mod">
          <ac:chgData name="Praorujee Kanthasorn" userId="ca132cdb-a9b2-4ddf-8b1d-1430a6983eb2" providerId="ADAL" clId="{E970F248-391F-4FB8-9444-76683EB281EE}" dt="2022-03-09T04:00:43.718" v="1020" actId="20577"/>
          <ac:spMkLst>
            <pc:docMk/>
            <pc:sldMk cId="0" sldId="279"/>
            <ac:spMk id="53" creationId="{60839329-E60C-497B-8FBF-276A3F602713}"/>
          </ac:spMkLst>
        </pc:spChg>
        <pc:spChg chg="mod">
          <ac:chgData name="Praorujee Kanthasorn" userId="ca132cdb-a9b2-4ddf-8b1d-1430a6983eb2" providerId="ADAL" clId="{E970F248-391F-4FB8-9444-76683EB281EE}" dt="2022-03-09T03:57:58.487" v="929" actId="20577"/>
          <ac:spMkLst>
            <pc:docMk/>
            <pc:sldMk cId="0" sldId="279"/>
            <ac:spMk id="888" creationId="{00000000-0000-0000-0000-000000000000}"/>
          </ac:spMkLst>
        </pc:spChg>
        <pc:picChg chg="add mod">
          <ac:chgData name="Praorujee Kanthasorn" userId="ca132cdb-a9b2-4ddf-8b1d-1430a6983eb2" providerId="ADAL" clId="{E970F248-391F-4FB8-9444-76683EB281EE}" dt="2022-03-09T04:11:36.514" v="1088"/>
          <ac:picMkLst>
            <pc:docMk/>
            <pc:sldMk cId="0" sldId="279"/>
            <ac:picMk id="4" creationId="{49BA5C8A-8B8A-431B-A02B-3FF5B41780EC}"/>
          </ac:picMkLst>
        </pc:picChg>
        <pc:picChg chg="add mod">
          <ac:chgData name="Praorujee Kanthasorn" userId="ca132cdb-a9b2-4ddf-8b1d-1430a6983eb2" providerId="ADAL" clId="{E970F248-391F-4FB8-9444-76683EB281EE}" dt="2022-03-09T04:11:36.514" v="1088"/>
          <ac:picMkLst>
            <pc:docMk/>
            <pc:sldMk cId="0" sldId="279"/>
            <ac:picMk id="6" creationId="{FBD284C4-5673-4D71-AA63-1A2036AD67F7}"/>
          </ac:picMkLst>
        </pc:picChg>
        <pc:picChg chg="add mod">
          <ac:chgData name="Praorujee Kanthasorn" userId="ca132cdb-a9b2-4ddf-8b1d-1430a6983eb2" providerId="ADAL" clId="{E970F248-391F-4FB8-9444-76683EB281EE}" dt="2022-03-09T04:11:36.514" v="1088"/>
          <ac:picMkLst>
            <pc:docMk/>
            <pc:sldMk cId="0" sldId="279"/>
            <ac:picMk id="8" creationId="{2AE4735D-AE3E-4651-8262-C460495F57C9}"/>
          </ac:picMkLst>
        </pc:picChg>
        <pc:picChg chg="add mod">
          <ac:chgData name="Praorujee Kanthasorn" userId="ca132cdb-a9b2-4ddf-8b1d-1430a6983eb2" providerId="ADAL" clId="{E970F248-391F-4FB8-9444-76683EB281EE}" dt="2022-03-09T04:11:36.514" v="1088"/>
          <ac:picMkLst>
            <pc:docMk/>
            <pc:sldMk cId="0" sldId="279"/>
            <ac:picMk id="10" creationId="{A6B05DB1-13AC-4701-AE99-F76C0BD64985}"/>
          </ac:picMkLst>
        </pc:picChg>
        <pc:picChg chg="del">
          <ac:chgData name="Praorujee Kanthasorn" userId="ca132cdb-a9b2-4ddf-8b1d-1430a6983eb2" providerId="ADAL" clId="{E970F248-391F-4FB8-9444-76683EB281EE}" dt="2022-03-09T04:09:23.577" v="1062" actId="478"/>
          <ac:picMkLst>
            <pc:docMk/>
            <pc:sldMk cId="0" sldId="279"/>
            <ac:picMk id="15" creationId="{9DD09A77-B30F-4D9E-997B-623453CC87F1}"/>
          </ac:picMkLst>
        </pc:picChg>
        <pc:picChg chg="del">
          <ac:chgData name="Praorujee Kanthasorn" userId="ca132cdb-a9b2-4ddf-8b1d-1430a6983eb2" providerId="ADAL" clId="{E970F248-391F-4FB8-9444-76683EB281EE}" dt="2022-03-09T04:09:49.856" v="1068" actId="478"/>
          <ac:picMkLst>
            <pc:docMk/>
            <pc:sldMk cId="0" sldId="279"/>
            <ac:picMk id="17" creationId="{D024F55F-0819-4E5E-B9AE-56BBA886EC67}"/>
          </ac:picMkLst>
        </pc:picChg>
        <pc:picChg chg="del">
          <ac:chgData name="Praorujee Kanthasorn" userId="ca132cdb-a9b2-4ddf-8b1d-1430a6983eb2" providerId="ADAL" clId="{E970F248-391F-4FB8-9444-76683EB281EE}" dt="2022-03-09T04:10:05.730" v="1074" actId="478"/>
          <ac:picMkLst>
            <pc:docMk/>
            <pc:sldMk cId="0" sldId="279"/>
            <ac:picMk id="19" creationId="{50F3A068-5E8F-406B-8698-770A011286FA}"/>
          </ac:picMkLst>
        </pc:picChg>
        <pc:picChg chg="del">
          <ac:chgData name="Praorujee Kanthasorn" userId="ca132cdb-a9b2-4ddf-8b1d-1430a6983eb2" providerId="ADAL" clId="{E970F248-391F-4FB8-9444-76683EB281EE}" dt="2022-03-09T04:10:39.098" v="1082" actId="478"/>
          <ac:picMkLst>
            <pc:docMk/>
            <pc:sldMk cId="0" sldId="279"/>
            <ac:picMk id="21" creationId="{AE02B1B4-E1A2-4EC8-ADB8-CB566DD4694B}"/>
          </ac:picMkLst>
        </pc:picChg>
      </pc:sldChg>
      <pc:sldChg chg="addSp delSp modSp add mod">
        <pc:chgData name="Praorujee Kanthasorn" userId="ca132cdb-a9b2-4ddf-8b1d-1430a6983eb2" providerId="ADAL" clId="{E970F248-391F-4FB8-9444-76683EB281EE}" dt="2022-03-09T04:09:07.965" v="1061"/>
        <pc:sldMkLst>
          <pc:docMk/>
          <pc:sldMk cId="3978711965" sldId="324"/>
        </pc:sldMkLst>
        <pc:spChg chg="mod">
          <ac:chgData name="Praorujee Kanthasorn" userId="ca132cdb-a9b2-4ddf-8b1d-1430a6983eb2" providerId="ADAL" clId="{E970F248-391F-4FB8-9444-76683EB281EE}" dt="2022-03-09T03:58:26.058" v="933" actId="20577"/>
          <ac:spMkLst>
            <pc:docMk/>
            <pc:sldMk cId="3978711965" sldId="324"/>
            <ac:spMk id="2" creationId="{8AF13760-8788-40B9-BBFE-297601E20E64}"/>
          </ac:spMkLst>
        </pc:spChg>
        <pc:spChg chg="del">
          <ac:chgData name="Praorujee Kanthasorn" userId="ca132cdb-a9b2-4ddf-8b1d-1430a6983eb2" providerId="ADAL" clId="{E970F248-391F-4FB8-9444-76683EB281EE}" dt="2022-03-09T03:39:46.613" v="343" actId="478"/>
          <ac:spMkLst>
            <pc:docMk/>
            <pc:sldMk cId="3978711965" sldId="324"/>
            <ac:spMk id="5" creationId="{13A07395-0AC6-4613-AA1C-C14F1F9C1D61}"/>
          </ac:spMkLst>
        </pc:spChg>
        <pc:spChg chg="del">
          <ac:chgData name="Praorujee Kanthasorn" userId="ca132cdb-a9b2-4ddf-8b1d-1430a6983eb2" providerId="ADAL" clId="{E970F248-391F-4FB8-9444-76683EB281EE}" dt="2022-03-09T03:39:49.233" v="344" actId="478"/>
          <ac:spMkLst>
            <pc:docMk/>
            <pc:sldMk cId="3978711965" sldId="324"/>
            <ac:spMk id="6" creationId="{0E9FF892-C5A7-426A-9FA7-7356171A431A}"/>
          </ac:spMkLst>
        </pc:spChg>
        <pc:spChg chg="mod">
          <ac:chgData name="Praorujee Kanthasorn" userId="ca132cdb-a9b2-4ddf-8b1d-1430a6983eb2" providerId="ADAL" clId="{E970F248-391F-4FB8-9444-76683EB281EE}" dt="2022-03-09T03:49:36.126" v="588" actId="20577"/>
          <ac:spMkLst>
            <pc:docMk/>
            <pc:sldMk cId="3978711965" sldId="324"/>
            <ac:spMk id="11" creationId="{F3BE063B-9C85-497B-A26F-AED6AAA98AF5}"/>
          </ac:spMkLst>
        </pc:spChg>
        <pc:spChg chg="mod">
          <ac:chgData name="Praorujee Kanthasorn" userId="ca132cdb-a9b2-4ddf-8b1d-1430a6983eb2" providerId="ADAL" clId="{E970F248-391F-4FB8-9444-76683EB281EE}" dt="2022-03-09T03:44:33.426" v="394" actId="207"/>
          <ac:spMkLst>
            <pc:docMk/>
            <pc:sldMk cId="3978711965" sldId="324"/>
            <ac:spMk id="16" creationId="{C16E86D2-1142-48E9-9467-9C3B63D3535C}"/>
          </ac:spMkLst>
        </pc:spChg>
        <pc:spChg chg="mod">
          <ac:chgData name="Praorujee Kanthasorn" userId="ca132cdb-a9b2-4ddf-8b1d-1430a6983eb2" providerId="ADAL" clId="{E970F248-391F-4FB8-9444-76683EB281EE}" dt="2022-03-09T03:44:33.426" v="394" actId="207"/>
          <ac:spMkLst>
            <pc:docMk/>
            <pc:sldMk cId="3978711965" sldId="324"/>
            <ac:spMk id="18" creationId="{FDD1697F-8741-4437-94C0-E68AAD2455AA}"/>
          </ac:spMkLst>
        </pc:spChg>
        <pc:spChg chg="mod">
          <ac:chgData name="Praorujee Kanthasorn" userId="ca132cdb-a9b2-4ddf-8b1d-1430a6983eb2" providerId="ADAL" clId="{E970F248-391F-4FB8-9444-76683EB281EE}" dt="2022-03-09T03:41:13.546" v="375" actId="207"/>
          <ac:spMkLst>
            <pc:docMk/>
            <pc:sldMk cId="3978711965" sldId="324"/>
            <ac:spMk id="20" creationId="{34373EB2-8248-4F36-88FC-9ADC124EE08E}"/>
          </ac:spMkLst>
        </pc:spChg>
        <pc:spChg chg="mod">
          <ac:chgData name="Praorujee Kanthasorn" userId="ca132cdb-a9b2-4ddf-8b1d-1430a6983eb2" providerId="ADAL" clId="{E970F248-391F-4FB8-9444-76683EB281EE}" dt="2022-03-09T03:58:24.316" v="932" actId="20577"/>
          <ac:spMkLst>
            <pc:docMk/>
            <pc:sldMk cId="3978711965" sldId="324"/>
            <ac:spMk id="21" creationId="{9A77764B-59E5-435B-92CB-9E4AF2338377}"/>
          </ac:spMkLst>
        </pc:spChg>
        <pc:spChg chg="mod">
          <ac:chgData name="Praorujee Kanthasorn" userId="ca132cdb-a9b2-4ddf-8b1d-1430a6983eb2" providerId="ADAL" clId="{E970F248-391F-4FB8-9444-76683EB281EE}" dt="2022-03-09T03:44:33.426" v="394" actId="207"/>
          <ac:spMkLst>
            <pc:docMk/>
            <pc:sldMk cId="3978711965" sldId="324"/>
            <ac:spMk id="23" creationId="{82AC1E9E-B60F-4EA9-9EC0-92AA262D2276}"/>
          </ac:spMkLst>
        </pc:spChg>
        <pc:spChg chg="del mod">
          <ac:chgData name="Praorujee Kanthasorn" userId="ca132cdb-a9b2-4ddf-8b1d-1430a6983eb2" providerId="ADAL" clId="{E970F248-391F-4FB8-9444-76683EB281EE}" dt="2022-03-09T03:46:57.840" v="570" actId="478"/>
          <ac:spMkLst>
            <pc:docMk/>
            <pc:sldMk cId="3978711965" sldId="324"/>
            <ac:spMk id="32" creationId="{B28C04A7-2C2B-433C-99B1-B15CF055F163}"/>
          </ac:spMkLst>
        </pc:spChg>
        <pc:spChg chg="del mod">
          <ac:chgData name="Praorujee Kanthasorn" userId="ca132cdb-a9b2-4ddf-8b1d-1430a6983eb2" providerId="ADAL" clId="{E970F248-391F-4FB8-9444-76683EB281EE}" dt="2022-03-09T03:47:03.294" v="572" actId="478"/>
          <ac:spMkLst>
            <pc:docMk/>
            <pc:sldMk cId="3978711965" sldId="324"/>
            <ac:spMk id="33" creationId="{567568D9-8831-4547-B388-F33127B0AE52}"/>
          </ac:spMkLst>
        </pc:spChg>
        <pc:spChg chg="del mod">
          <ac:chgData name="Praorujee Kanthasorn" userId="ca132cdb-a9b2-4ddf-8b1d-1430a6983eb2" providerId="ADAL" clId="{E970F248-391F-4FB8-9444-76683EB281EE}" dt="2022-03-09T03:47:01.366" v="571" actId="478"/>
          <ac:spMkLst>
            <pc:docMk/>
            <pc:sldMk cId="3978711965" sldId="324"/>
            <ac:spMk id="34" creationId="{A10ABFA1-E565-49DD-84CA-0460EFBD1E60}"/>
          </ac:spMkLst>
        </pc:spChg>
        <pc:spChg chg="del">
          <ac:chgData name="Praorujee Kanthasorn" userId="ca132cdb-a9b2-4ddf-8b1d-1430a6983eb2" providerId="ADAL" clId="{E970F248-391F-4FB8-9444-76683EB281EE}" dt="2022-03-09T03:46:55.787" v="569" actId="478"/>
          <ac:spMkLst>
            <pc:docMk/>
            <pc:sldMk cId="3978711965" sldId="324"/>
            <ac:spMk id="35" creationId="{0A3C3999-648F-4D76-9595-B562E5E6B72D}"/>
          </ac:spMkLst>
        </pc:spChg>
        <pc:spChg chg="mod">
          <ac:chgData name="Praorujee Kanthasorn" userId="ca132cdb-a9b2-4ddf-8b1d-1430a6983eb2" providerId="ADAL" clId="{E970F248-391F-4FB8-9444-76683EB281EE}" dt="2022-03-09T03:50:20.096" v="602" actId="20577"/>
          <ac:spMkLst>
            <pc:docMk/>
            <pc:sldMk cId="3978711965" sldId="324"/>
            <ac:spMk id="37" creationId="{214C77C5-4E08-4588-A38C-85DEDF5313BC}"/>
          </ac:spMkLst>
        </pc:spChg>
        <pc:spChg chg="mod">
          <ac:chgData name="Praorujee Kanthasorn" userId="ca132cdb-a9b2-4ddf-8b1d-1430a6983eb2" providerId="ADAL" clId="{E970F248-391F-4FB8-9444-76683EB281EE}" dt="2022-03-09T04:06:42.468" v="1049" actId="1076"/>
          <ac:spMkLst>
            <pc:docMk/>
            <pc:sldMk cId="3978711965" sldId="324"/>
            <ac:spMk id="39" creationId="{F3C3320C-7A8C-40DA-BFF2-75D805FEED43}"/>
          </ac:spMkLst>
        </pc:spChg>
        <pc:spChg chg="mod">
          <ac:chgData name="Praorujee Kanthasorn" userId="ca132cdb-a9b2-4ddf-8b1d-1430a6983eb2" providerId="ADAL" clId="{E970F248-391F-4FB8-9444-76683EB281EE}" dt="2022-03-09T03:58:27.601" v="934" actId="20577"/>
          <ac:spMkLst>
            <pc:docMk/>
            <pc:sldMk cId="3978711965" sldId="324"/>
            <ac:spMk id="41" creationId="{0F33091F-BEF9-474F-828A-F6B322C9A6D1}"/>
          </ac:spMkLst>
        </pc:spChg>
        <pc:grpChg chg="del">
          <ac:chgData name="Praorujee Kanthasorn" userId="ca132cdb-a9b2-4ddf-8b1d-1430a6983eb2" providerId="ADAL" clId="{E970F248-391F-4FB8-9444-76683EB281EE}" dt="2022-03-09T03:39:40.509" v="342" actId="478"/>
          <ac:grpSpMkLst>
            <pc:docMk/>
            <pc:sldMk cId="3978711965" sldId="324"/>
            <ac:grpSpMk id="12" creationId="{F8BFE3FD-53E9-4D0A-BA47-35F35A1D044F}"/>
          </ac:grpSpMkLst>
        </pc:grpChg>
        <pc:picChg chg="add mod">
          <ac:chgData name="Praorujee Kanthasorn" userId="ca132cdb-a9b2-4ddf-8b1d-1430a6983eb2" providerId="ADAL" clId="{E970F248-391F-4FB8-9444-76683EB281EE}" dt="2022-03-09T04:06:19.211" v="1039"/>
          <ac:picMkLst>
            <pc:docMk/>
            <pc:sldMk cId="3978711965" sldId="324"/>
            <ac:picMk id="19" creationId="{8D38C31E-6E58-4CA0-A0A0-985199298E73}"/>
          </ac:picMkLst>
        </pc:picChg>
        <pc:picChg chg="del">
          <ac:chgData name="Praorujee Kanthasorn" userId="ca132cdb-a9b2-4ddf-8b1d-1430a6983eb2" providerId="ADAL" clId="{E970F248-391F-4FB8-9444-76683EB281EE}" dt="2022-03-09T04:05:36.994" v="1035" actId="478"/>
          <ac:picMkLst>
            <pc:docMk/>
            <pc:sldMk cId="3978711965" sldId="324"/>
            <ac:picMk id="25" creationId="{7B925B55-942B-4206-A7EA-E88DD41EB62E}"/>
          </ac:picMkLst>
        </pc:picChg>
        <pc:picChg chg="del">
          <ac:chgData name="Praorujee Kanthasorn" userId="ca132cdb-a9b2-4ddf-8b1d-1430a6983eb2" providerId="ADAL" clId="{E970F248-391F-4FB8-9444-76683EB281EE}" dt="2022-03-09T04:07:20.279" v="1050" actId="478"/>
          <ac:picMkLst>
            <pc:docMk/>
            <pc:sldMk cId="3978711965" sldId="324"/>
            <ac:picMk id="29" creationId="{AC544879-1BA8-4CF6-9337-D827502FAE15}"/>
          </ac:picMkLst>
        </pc:picChg>
        <pc:picChg chg="del">
          <ac:chgData name="Praorujee Kanthasorn" userId="ca132cdb-a9b2-4ddf-8b1d-1430a6983eb2" providerId="ADAL" clId="{E970F248-391F-4FB8-9444-76683EB281EE}" dt="2022-03-09T04:08:38.091" v="1057" actId="478"/>
          <ac:picMkLst>
            <pc:docMk/>
            <pc:sldMk cId="3978711965" sldId="324"/>
            <ac:picMk id="30" creationId="{E9A63A7A-9A3E-480B-BFF1-75EFB3031A95}"/>
          </ac:picMkLst>
        </pc:picChg>
        <pc:picChg chg="del">
          <ac:chgData name="Praorujee Kanthasorn" userId="ca132cdb-a9b2-4ddf-8b1d-1430a6983eb2" providerId="ADAL" clId="{E970F248-391F-4FB8-9444-76683EB281EE}" dt="2022-03-09T04:04:40.673" v="1027" actId="478"/>
          <ac:picMkLst>
            <pc:docMk/>
            <pc:sldMk cId="3978711965" sldId="324"/>
            <ac:picMk id="31" creationId="{4A6F7D4F-F7F1-47D1-891F-43EEFCCCE030}"/>
          </ac:picMkLst>
        </pc:picChg>
        <pc:picChg chg="add mod">
          <ac:chgData name="Praorujee Kanthasorn" userId="ca132cdb-a9b2-4ddf-8b1d-1430a6983eb2" providerId="ADAL" clId="{E970F248-391F-4FB8-9444-76683EB281EE}" dt="2022-03-09T04:05:12.357" v="1032"/>
          <ac:picMkLst>
            <pc:docMk/>
            <pc:sldMk cId="3978711965" sldId="324"/>
            <ac:picMk id="36" creationId="{4270D260-AF6A-4041-A168-02E94658D8BD}"/>
          </ac:picMkLst>
        </pc:picChg>
        <pc:picChg chg="add mod">
          <ac:chgData name="Praorujee Kanthasorn" userId="ca132cdb-a9b2-4ddf-8b1d-1430a6983eb2" providerId="ADAL" clId="{E970F248-391F-4FB8-9444-76683EB281EE}" dt="2022-03-09T04:06:30.476" v="1041"/>
          <ac:picMkLst>
            <pc:docMk/>
            <pc:sldMk cId="3978711965" sldId="324"/>
            <ac:picMk id="40" creationId="{B318733F-F95D-48C6-8CF7-7DAB3D3270EA}"/>
          </ac:picMkLst>
        </pc:picChg>
        <pc:picChg chg="add mod">
          <ac:chgData name="Praorujee Kanthasorn" userId="ca132cdb-a9b2-4ddf-8b1d-1430a6983eb2" providerId="ADAL" clId="{E970F248-391F-4FB8-9444-76683EB281EE}" dt="2022-03-09T04:08:31.094" v="1056"/>
          <ac:picMkLst>
            <pc:docMk/>
            <pc:sldMk cId="3978711965" sldId="324"/>
            <ac:picMk id="43" creationId="{8CFAED42-08DB-4965-8169-90BF02D745B9}"/>
          </ac:picMkLst>
        </pc:picChg>
        <pc:picChg chg="add mod">
          <ac:chgData name="Praorujee Kanthasorn" userId="ca132cdb-a9b2-4ddf-8b1d-1430a6983eb2" providerId="ADAL" clId="{E970F248-391F-4FB8-9444-76683EB281EE}" dt="2022-03-09T04:09:07.965" v="1061"/>
          <ac:picMkLst>
            <pc:docMk/>
            <pc:sldMk cId="3978711965" sldId="324"/>
            <ac:picMk id="45" creationId="{4E4658AC-1058-45F4-9402-DA4A5E0F845B}"/>
          </ac:picMkLst>
        </pc:picChg>
        <pc:cxnChg chg="del">
          <ac:chgData name="Praorujee Kanthasorn" userId="ca132cdb-a9b2-4ddf-8b1d-1430a6983eb2" providerId="ADAL" clId="{E970F248-391F-4FB8-9444-76683EB281EE}" dt="2022-03-09T03:39:51.173" v="346" actId="478"/>
          <ac:cxnSpMkLst>
            <pc:docMk/>
            <pc:sldMk cId="3978711965" sldId="324"/>
            <ac:cxnSpMk id="3" creationId="{850BC326-177F-4B93-8661-E6403284D8B3}"/>
          </ac:cxnSpMkLst>
        </pc:cxnChg>
        <pc:cxnChg chg="del">
          <ac:chgData name="Praorujee Kanthasorn" userId="ca132cdb-a9b2-4ddf-8b1d-1430a6983eb2" providerId="ADAL" clId="{E970F248-391F-4FB8-9444-76683EB281EE}" dt="2022-03-09T03:39:50.286" v="345" actId="478"/>
          <ac:cxnSpMkLst>
            <pc:docMk/>
            <pc:sldMk cId="3978711965" sldId="324"/>
            <ac:cxnSpMk id="4" creationId="{C826065A-D38E-4509-BDD1-1ED01A068892}"/>
          </ac:cxnSpMkLst>
        </pc:cxnChg>
      </pc:sldChg>
      <pc:sldChg chg="modSp mod">
        <pc:chgData name="Praorujee Kanthasorn" userId="ca132cdb-a9b2-4ddf-8b1d-1430a6983eb2" providerId="ADAL" clId="{E970F248-391F-4FB8-9444-76683EB281EE}" dt="2022-03-09T03:58:03.721" v="930" actId="1076"/>
        <pc:sldMkLst>
          <pc:docMk/>
          <pc:sldMk cId="531357671" sldId="4678"/>
        </pc:sldMkLst>
        <pc:spChg chg="mod">
          <ac:chgData name="Praorujee Kanthasorn" userId="ca132cdb-a9b2-4ddf-8b1d-1430a6983eb2" providerId="ADAL" clId="{E970F248-391F-4FB8-9444-76683EB281EE}" dt="2022-03-09T03:58:03.721" v="930" actId="1076"/>
          <ac:spMkLst>
            <pc:docMk/>
            <pc:sldMk cId="531357671" sldId="4678"/>
            <ac:spMk id="30" creationId="{42A74415-9110-49F7-AE0B-7424C39408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7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THAI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3295526" y="1541176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590550" y="342113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898842" y="4309739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4"/>
          <p:cNvSpPr/>
          <p:nvPr/>
        </p:nvSpPr>
        <p:spPr>
          <a:xfrm>
            <a:off x="3297552" y="3411425"/>
            <a:ext cx="2670819" cy="29562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69" name="Google Shape;869;p24"/>
          <p:cNvSpPr/>
          <p:nvPr/>
        </p:nvSpPr>
        <p:spPr>
          <a:xfrm>
            <a:off x="6223629" y="3411424"/>
            <a:ext cx="2670819" cy="29562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70" name="Google Shape;870;p24"/>
          <p:cNvSpPr/>
          <p:nvPr/>
        </p:nvSpPr>
        <p:spPr>
          <a:xfrm>
            <a:off x="9149706" y="3411424"/>
            <a:ext cx="2670819" cy="29562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sp>
        <p:nvSpPr>
          <p:cNvPr id="871" name="Google Shape;871;p24"/>
          <p:cNvSpPr/>
          <p:nvPr/>
        </p:nvSpPr>
        <p:spPr>
          <a:xfrm>
            <a:off x="371475" y="3411424"/>
            <a:ext cx="2670819" cy="29562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74" name="Google Shape;874;p24"/>
          <p:cNvSpPr/>
          <p:nvPr/>
        </p:nvSpPr>
        <p:spPr>
          <a:xfrm>
            <a:off x="4133271" y="1243574"/>
            <a:ext cx="1015500" cy="1015500"/>
          </a:xfrm>
          <a:prstGeom prst="ellipse">
            <a:avLst/>
          </a:prstGeom>
          <a:solidFill>
            <a:srgbClr val="C8D7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875" name="Google Shape;875;p24"/>
          <p:cNvCxnSpPr>
            <a:cxnSpLocks/>
            <a:endCxn id="868" idx="0"/>
          </p:cNvCxnSpPr>
          <p:nvPr/>
        </p:nvCxnSpPr>
        <p:spPr>
          <a:xfrm flipH="1">
            <a:off x="4632962" y="2256050"/>
            <a:ext cx="8058" cy="1155375"/>
          </a:xfrm>
          <a:prstGeom prst="straightConnector1">
            <a:avLst/>
          </a:prstGeom>
          <a:noFill/>
          <a:ln w="34925" cap="flat" cmpd="sng">
            <a:solidFill>
              <a:schemeClr val="accent5"/>
            </a:solidFill>
            <a:prstDash val="solid"/>
            <a:miter lim="800000"/>
            <a:headEnd type="none" w="sm" len="sm"/>
            <a:tailEnd type="oval" w="lg" len="lg"/>
          </a:ln>
        </p:spPr>
      </p:cxnSp>
      <p:sp>
        <p:nvSpPr>
          <p:cNvPr id="878" name="Google Shape;878;p24"/>
          <p:cNvSpPr/>
          <p:nvPr/>
        </p:nvSpPr>
        <p:spPr>
          <a:xfrm>
            <a:off x="9977976" y="1214691"/>
            <a:ext cx="1015500" cy="1015500"/>
          </a:xfrm>
          <a:prstGeom prst="ellipse">
            <a:avLst/>
          </a:prstGeom>
          <a:solidFill>
            <a:srgbClr val="BCD7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879" name="Google Shape;879;p24"/>
          <p:cNvCxnSpPr>
            <a:cxnSpLocks/>
            <a:stCxn id="878" idx="4"/>
            <a:endCxn id="870" idx="0"/>
          </p:cNvCxnSpPr>
          <p:nvPr/>
        </p:nvCxnSpPr>
        <p:spPr>
          <a:xfrm flipH="1">
            <a:off x="10485116" y="2230191"/>
            <a:ext cx="610" cy="1181233"/>
          </a:xfrm>
          <a:prstGeom prst="straightConnector1">
            <a:avLst/>
          </a:prstGeom>
          <a:noFill/>
          <a:ln w="34925" cap="flat" cmpd="sng">
            <a:solidFill>
              <a:schemeClr val="accent5"/>
            </a:solidFill>
            <a:prstDash val="solid"/>
            <a:miter lim="800000"/>
            <a:headEnd type="none" w="sm" len="sm"/>
            <a:tailEnd type="oval" w="lg" len="lg"/>
          </a:ln>
        </p:spPr>
      </p:cxnSp>
      <p:sp>
        <p:nvSpPr>
          <p:cNvPr id="882" name="Google Shape;882;p24"/>
          <p:cNvSpPr/>
          <p:nvPr/>
        </p:nvSpPr>
        <p:spPr>
          <a:xfrm>
            <a:off x="7047488" y="1243574"/>
            <a:ext cx="1015500" cy="1015500"/>
          </a:xfrm>
          <a:prstGeom prst="ellipse">
            <a:avLst/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883" name="Google Shape;883;p24"/>
          <p:cNvCxnSpPr>
            <a:cxnSpLocks/>
            <a:stCxn id="882" idx="4"/>
            <a:endCxn id="869" idx="0"/>
          </p:cNvCxnSpPr>
          <p:nvPr/>
        </p:nvCxnSpPr>
        <p:spPr>
          <a:xfrm>
            <a:off x="7555238" y="2259074"/>
            <a:ext cx="3801" cy="1152350"/>
          </a:xfrm>
          <a:prstGeom prst="straightConnector1">
            <a:avLst/>
          </a:prstGeom>
          <a:noFill/>
          <a:ln w="34925" cap="flat" cmpd="sng">
            <a:solidFill>
              <a:schemeClr val="accent5"/>
            </a:solidFill>
            <a:prstDash val="solid"/>
            <a:miter lim="800000"/>
            <a:headEnd type="none" w="sm" len="sm"/>
            <a:tailEnd type="oval" w="lg" len="lg"/>
          </a:ln>
        </p:spPr>
      </p:cxnSp>
      <p:sp>
        <p:nvSpPr>
          <p:cNvPr id="886" name="Google Shape;886;p24"/>
          <p:cNvSpPr/>
          <p:nvPr/>
        </p:nvSpPr>
        <p:spPr>
          <a:xfrm>
            <a:off x="1200004" y="1243574"/>
            <a:ext cx="1015500" cy="1015500"/>
          </a:xfrm>
          <a:prstGeom prst="ellipse">
            <a:avLst/>
          </a:prstGeom>
          <a:solidFill>
            <a:srgbClr val="D1E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887" name="Google Shape;887;p24"/>
          <p:cNvCxnSpPr>
            <a:cxnSpLocks/>
            <a:endCxn id="871" idx="0"/>
          </p:cNvCxnSpPr>
          <p:nvPr/>
        </p:nvCxnSpPr>
        <p:spPr>
          <a:xfrm flipH="1">
            <a:off x="1706885" y="2256050"/>
            <a:ext cx="868" cy="1155374"/>
          </a:xfrm>
          <a:prstGeom prst="straightConnector1">
            <a:avLst/>
          </a:prstGeom>
          <a:noFill/>
          <a:ln w="34925" cap="flat" cmpd="sng">
            <a:solidFill>
              <a:schemeClr val="accent5"/>
            </a:solidFill>
            <a:prstDash val="solid"/>
            <a:miter lim="800000"/>
            <a:headEnd type="none" w="sm" len="sm"/>
            <a:tailEnd type="oval" w="lg" len="lg"/>
          </a:ln>
        </p:spPr>
      </p:cxnSp>
      <p:sp>
        <p:nvSpPr>
          <p:cNvPr id="888" name="Google Shape;888;p24"/>
          <p:cNvSpPr txBox="1"/>
          <p:nvPr/>
        </p:nvSpPr>
        <p:spPr>
          <a:xfrm>
            <a:off x="772549" y="2590298"/>
            <a:ext cx="1868670" cy="3692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th-TH" sz="1800" b="1" dirty="0">
                <a:solidFill>
                  <a:schemeClr val="bg1"/>
                </a:solidFill>
                <a:latin typeface="+mj-lt"/>
                <a:cs typeface="TH SarabunPSK" panose="020B0500040200020003" pitchFamily="34" charset="-34"/>
              </a:rPr>
              <a:t>ด้านอินเตอร์เน็ต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24B566-66E3-4FD1-B390-20428777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8" y="231934"/>
            <a:ext cx="11919464" cy="7827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มาตรการสนับสนุนโทรคมนาคม ได้แก่ ด้านอินเทอร์เน็ต ด้านโทรศัพท์ ด้านผู้ประกอบการและด้านโรงพยาบาล เพื่อช่วยเหลือประชาชนลดผลกระทบการแพร่ของโรคระบาดของโรคติดเชื้อไวรัสโค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E1785D-83D8-497D-A094-DCF5EFAA558E}"/>
              </a:ext>
            </a:extLst>
          </p:cNvPr>
          <p:cNvSpPr txBox="1"/>
          <p:nvPr/>
        </p:nvSpPr>
        <p:spPr>
          <a:xfrm>
            <a:off x="432444" y="3566925"/>
            <a:ext cx="259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thaiDist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5EC1CF-1788-4E61-A404-64B330F7D2CC}"/>
              </a:ext>
            </a:extLst>
          </p:cNvPr>
          <p:cNvSpPr txBox="1"/>
          <p:nvPr/>
        </p:nvSpPr>
        <p:spPr>
          <a:xfrm>
            <a:off x="3390741" y="3566925"/>
            <a:ext cx="2484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thaiDist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EB3AB3-B56A-4163-82F7-77D93AAD92E8}"/>
              </a:ext>
            </a:extLst>
          </p:cNvPr>
          <p:cNvSpPr txBox="1"/>
          <p:nvPr/>
        </p:nvSpPr>
        <p:spPr>
          <a:xfrm>
            <a:off x="6204580" y="3566925"/>
            <a:ext cx="25488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thaiDist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EE3996-A5EA-4DE2-80F2-757AF42CE49F}"/>
              </a:ext>
            </a:extLst>
          </p:cNvPr>
          <p:cNvSpPr txBox="1"/>
          <p:nvPr/>
        </p:nvSpPr>
        <p:spPr>
          <a:xfrm>
            <a:off x="9149707" y="3566925"/>
            <a:ext cx="2518418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lvl="0" indent="-285750" algn="thaiDist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</a:t>
            </a:r>
            <a:r>
              <a:rPr lang="th-TH" sz="1800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น่า”สายพันธุ์ใหม่ 2019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Google Shape;888;p24">
            <a:extLst>
              <a:ext uri="{FF2B5EF4-FFF2-40B4-BE49-F238E27FC236}">
                <a16:creationId xmlns:a16="http://schemas.microsoft.com/office/drawing/2014/main" id="{51579AA8-4574-4266-B871-BACBF33F8946}"/>
              </a:ext>
            </a:extLst>
          </p:cNvPr>
          <p:cNvSpPr txBox="1"/>
          <p:nvPr/>
        </p:nvSpPr>
        <p:spPr>
          <a:xfrm>
            <a:off x="3694826" y="2590298"/>
            <a:ext cx="1868670" cy="369291"/>
          </a:xfrm>
          <a:prstGeom prst="rect">
            <a:avLst/>
          </a:prstGeom>
          <a:solidFill>
            <a:srgbClr val="1969A5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b="1" dirty="0">
                <a:solidFill>
                  <a:schemeClr val="bg1"/>
                </a:solidFill>
                <a:latin typeface="+mj-lt"/>
                <a:cs typeface="TH SarabunPSK" panose="020B0500040200020003" pitchFamily="34" charset="-34"/>
              </a:rPr>
              <a:t>ด้านโทรศัพท์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sp>
        <p:nvSpPr>
          <p:cNvPr id="52" name="Google Shape;888;p24">
            <a:extLst>
              <a:ext uri="{FF2B5EF4-FFF2-40B4-BE49-F238E27FC236}">
                <a16:creationId xmlns:a16="http://schemas.microsoft.com/office/drawing/2014/main" id="{34825B62-00F2-417D-A47C-A9CB84445E65}"/>
              </a:ext>
            </a:extLst>
          </p:cNvPr>
          <p:cNvSpPr txBox="1"/>
          <p:nvPr/>
        </p:nvSpPr>
        <p:spPr>
          <a:xfrm>
            <a:off x="6286669" y="2588572"/>
            <a:ext cx="2547676" cy="369291"/>
          </a:xfrm>
          <a:prstGeom prst="rect">
            <a:avLst/>
          </a:prstGeom>
          <a:solidFill>
            <a:srgbClr val="619EFE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b="1" dirty="0">
                <a:solidFill>
                  <a:schemeClr val="bg1"/>
                </a:solidFill>
                <a:latin typeface="+mj-lt"/>
                <a:cs typeface="TH SarabunPSK" panose="020B0500040200020003" pitchFamily="34" charset="-34"/>
              </a:rPr>
              <a:t>ด้านผู้ประกอบการ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sp>
        <p:nvSpPr>
          <p:cNvPr id="53" name="Google Shape;888;p24">
            <a:extLst>
              <a:ext uri="{FF2B5EF4-FFF2-40B4-BE49-F238E27FC236}">
                <a16:creationId xmlns:a16="http://schemas.microsoft.com/office/drawing/2014/main" id="{60839329-E60C-497B-8FBF-276A3F602713}"/>
              </a:ext>
            </a:extLst>
          </p:cNvPr>
          <p:cNvSpPr txBox="1"/>
          <p:nvPr/>
        </p:nvSpPr>
        <p:spPr>
          <a:xfrm>
            <a:off x="9286257" y="2588572"/>
            <a:ext cx="2409845" cy="369291"/>
          </a:xfrm>
          <a:prstGeom prst="rect">
            <a:avLst/>
          </a:prstGeom>
          <a:solidFill>
            <a:srgbClr val="0846A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b="1" dirty="0">
                <a:solidFill>
                  <a:schemeClr val="bg1"/>
                </a:solidFill>
                <a:latin typeface="+mj-lt"/>
                <a:cs typeface="TH SarabunPSK" panose="020B0500040200020003" pitchFamily="34" charset="-34"/>
              </a:rPr>
              <a:t>ด้านโรงพยาบาล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A5C8A-8B8A-431B-A02B-3FF5B41780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4443" y="1483934"/>
            <a:ext cx="585042" cy="585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284C4-5673-4D71-AA63-1A2036AD6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6004" y="1494791"/>
            <a:ext cx="574185" cy="57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4735D-AE3E-4651-8262-C460495F57C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3861" y="1424360"/>
            <a:ext cx="804433" cy="80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05DB1-13AC-4701-AE99-F76C0BD6498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73541" y="1314434"/>
            <a:ext cx="845947" cy="845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214C77C5-4E08-4588-A38C-85DEDF5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COVID-19 push 4 smart education factors, New Normal Behavior, New Types of Learning Tools, Changing Pattern in Student Assessment, and Quality Education for Sustainable Development</a:t>
            </a:r>
            <a:endParaRPr lang="th-TH" sz="2400"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5E2847D8-2F59-4798-BF90-2AF07B8397AF}"/>
              </a:ext>
            </a:extLst>
          </p:cNvPr>
          <p:cNvSpPr/>
          <p:nvPr/>
        </p:nvSpPr>
        <p:spPr>
          <a:xfrm>
            <a:off x="4410661" y="3051168"/>
            <a:ext cx="2482906" cy="3267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5807F4F4-03A3-45F7-AEA5-C4862D9BC280}"/>
              </a:ext>
            </a:extLst>
          </p:cNvPr>
          <p:cNvSpPr/>
          <p:nvPr/>
        </p:nvSpPr>
        <p:spPr>
          <a:xfrm>
            <a:off x="5052306" y="3179723"/>
            <a:ext cx="3254941" cy="2489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0DFE52E0-91F2-48E3-9225-B268430DF894}"/>
              </a:ext>
            </a:extLst>
          </p:cNvPr>
          <p:cNvSpPr/>
          <p:nvPr/>
        </p:nvSpPr>
        <p:spPr>
          <a:xfrm>
            <a:off x="5170399" y="1752982"/>
            <a:ext cx="2489633" cy="3267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6D330C96-BBEB-435C-AEE7-97A5D9F76F3F}"/>
              </a:ext>
            </a:extLst>
          </p:cNvPr>
          <p:cNvSpPr/>
          <p:nvPr/>
        </p:nvSpPr>
        <p:spPr>
          <a:xfrm>
            <a:off x="3751007" y="2412135"/>
            <a:ext cx="3258713" cy="248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3BE063B-9C85-497B-A26F-AED6AAA98AF5}"/>
              </a:ext>
            </a:extLst>
          </p:cNvPr>
          <p:cNvSpPr/>
          <p:nvPr/>
        </p:nvSpPr>
        <p:spPr>
          <a:xfrm>
            <a:off x="4759037" y="3051168"/>
            <a:ext cx="2250682" cy="1979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FFFFFF">
                  <a:lumMod val="75000"/>
                </a:srgbClr>
              </a:gs>
              <a:gs pos="100000">
                <a:srgbClr val="FFFFFF">
                  <a:lumMod val="65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28575" tIns="28575" rIns="28575" bIns="28575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 Smart education factors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E86D2-1142-48E9-9467-9C3B63D3535C}"/>
              </a:ext>
            </a:extLst>
          </p:cNvPr>
          <p:cNvSpPr txBox="1"/>
          <p:nvPr/>
        </p:nvSpPr>
        <p:spPr>
          <a:xfrm>
            <a:off x="1574622" y="4405454"/>
            <a:ext cx="276358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1697F-8741-4437-94C0-E68AAD2455AA}"/>
              </a:ext>
            </a:extLst>
          </p:cNvPr>
          <p:cNvSpPr txBox="1"/>
          <p:nvPr/>
        </p:nvSpPr>
        <p:spPr>
          <a:xfrm>
            <a:off x="8419771" y="4190011"/>
            <a:ext cx="2197608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73EB2-8248-4F36-88FC-9ADC124EE08E}"/>
              </a:ext>
            </a:extLst>
          </p:cNvPr>
          <p:cNvSpPr txBox="1"/>
          <p:nvPr/>
        </p:nvSpPr>
        <p:spPr>
          <a:xfrm>
            <a:off x="1686850" y="1951257"/>
            <a:ext cx="2132664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defTabSz="914286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New Normal Behavior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7764B-59E5-435B-92CB-9E4AF2338377}"/>
              </a:ext>
            </a:extLst>
          </p:cNvPr>
          <p:cNvSpPr txBox="1"/>
          <p:nvPr/>
        </p:nvSpPr>
        <p:spPr>
          <a:xfrm>
            <a:off x="665728" y="2467994"/>
            <a:ext cx="2936657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marR="0" lvl="0" indent="-17145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C1E9E-B60F-4EA9-9EC0-92AA262D2276}"/>
              </a:ext>
            </a:extLst>
          </p:cNvPr>
          <p:cNvSpPr txBox="1"/>
          <p:nvPr/>
        </p:nvSpPr>
        <p:spPr>
          <a:xfrm>
            <a:off x="8141267" y="1920427"/>
            <a:ext cx="258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9784A2-7873-4E9F-905D-81F6F8D8805F}"/>
              </a:ext>
            </a:extLst>
          </p:cNvPr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1520C-BE31-48DE-8B8A-AB49FC7882FF}"/>
              </a:ext>
            </a:extLst>
          </p:cNvPr>
          <p:cNvSpPr/>
          <p:nvPr/>
        </p:nvSpPr>
        <p:spPr>
          <a:xfrm>
            <a:off x="563210" y="4172592"/>
            <a:ext cx="657901" cy="6274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0D3FD5-F7B7-4B11-9A4D-C41FC44798AF}"/>
              </a:ext>
            </a:extLst>
          </p:cNvPr>
          <p:cNvSpPr/>
          <p:nvPr/>
        </p:nvSpPr>
        <p:spPr>
          <a:xfrm>
            <a:off x="11038206" y="4172592"/>
            <a:ext cx="657902" cy="6274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6EC8CF-D87B-4BB4-882D-AA140EFBA6D3}"/>
              </a:ext>
            </a:extLst>
          </p:cNvPr>
          <p:cNvSpPr/>
          <p:nvPr/>
        </p:nvSpPr>
        <p:spPr>
          <a:xfrm>
            <a:off x="11038206" y="1731924"/>
            <a:ext cx="657901" cy="62741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13760-8788-40B9-BBFE-297601E20E64}"/>
              </a:ext>
            </a:extLst>
          </p:cNvPr>
          <p:cNvSpPr/>
          <p:nvPr/>
        </p:nvSpPr>
        <p:spPr>
          <a:xfrm>
            <a:off x="564640" y="4833218"/>
            <a:ext cx="3186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C3320C-7A8C-40DA-BFF2-75D805FEED43}"/>
              </a:ext>
            </a:extLst>
          </p:cNvPr>
          <p:cNvSpPr/>
          <p:nvPr/>
        </p:nvSpPr>
        <p:spPr>
          <a:xfrm>
            <a:off x="8389035" y="2572288"/>
            <a:ext cx="3045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lang="en-US" sz="1200" dirty="0">
                <a:solidFill>
                  <a:schemeClr val="accent1"/>
                </a:solidFill>
                <a:latin typeface="Bahnschrift" panose="020B0502040204020203" pitchFamily="34" charset="0"/>
              </a:rPr>
              <a:t>m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33091F-BEF9-474F-828A-F6B322C9A6D1}"/>
              </a:ext>
            </a:extLst>
          </p:cNvPr>
          <p:cNvSpPr/>
          <p:nvPr/>
        </p:nvSpPr>
        <p:spPr>
          <a:xfrm>
            <a:off x="8388087" y="4832582"/>
            <a:ext cx="3045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Bahnschrift" panose="020B0502040204020203" pitchFamily="34" charset="0"/>
              </a:rPr>
              <a:t>E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38C31E-6E58-4CA0-A0A0-985199298E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047" y="4291176"/>
            <a:ext cx="523220" cy="5232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70D260-AF6A-4041-A168-02E94658D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18733F-F95D-48C6-8CF7-7DAB3D3270E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580" y="1839670"/>
            <a:ext cx="523220" cy="5232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FAED42-08DB-4965-8169-90BF02D745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4540" y="1884463"/>
            <a:ext cx="529329" cy="5293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4658AC-1058-45F4-9402-DA4A5E0F84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45074" y="4115181"/>
            <a:ext cx="657726" cy="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1965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1408</TotalTime>
  <Words>635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SimHei</vt:lpstr>
      <vt:lpstr>Arial</vt:lpstr>
      <vt:lpstr>Bahnschrift</vt:lpstr>
      <vt:lpstr>Calibri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  <vt:lpstr>4 มาตรการสนับสนุนโทรคมนาคม ได้แก่ ด้านอินเทอร์เน็ต ด้านโทรศัพท์ ด้านผู้ประกอบการและด้านโรงพยาบาล เพื่อช่วยเหลือประชาชนลดผลกระทบการแพร่ของโรคระบาดของโรคติดเชื้อไวรัสโคโรนา 2019</vt:lpstr>
      <vt:lpstr>COVID-19 push 4 smart education factors, New Normal Behavior, New Types of Learning Tools, Changing Pattern in Student Assessment, and Quality Education for Sustainable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Praorujee Kanthasorn</cp:lastModifiedBy>
  <cp:revision>73</cp:revision>
  <dcterms:created xsi:type="dcterms:W3CDTF">2020-05-19T10:17:02Z</dcterms:created>
  <dcterms:modified xsi:type="dcterms:W3CDTF">2022-03-09T04:11:41Z</dcterms:modified>
</cp:coreProperties>
</file>