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467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4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 Chompoobutrgool" userId="16eec22b-fcd1-4049-af5b-e442f96ef9dc" providerId="ADAL" clId="{F8896E45-C784-40A1-9E5C-5CE6B4CC4C49}"/>
    <pc:docChg chg="undo custSel modSld">
      <pc:chgData name="Yada Chompoobutrgool" userId="16eec22b-fcd1-4049-af5b-e442f96ef9dc" providerId="ADAL" clId="{F8896E45-C784-40A1-9E5C-5CE6B4CC4C49}" dt="2022-03-09T05:15:53.211" v="245" actId="207"/>
      <pc:docMkLst>
        <pc:docMk/>
      </pc:docMkLst>
      <pc:sldChg chg="addSp delSp modSp mod">
        <pc:chgData name="Yada Chompoobutrgool" userId="16eec22b-fcd1-4049-af5b-e442f96ef9dc" providerId="ADAL" clId="{F8896E45-C784-40A1-9E5C-5CE6B4CC4C49}" dt="2022-03-09T05:15:53.211" v="245" actId="207"/>
        <pc:sldMkLst>
          <pc:docMk/>
          <pc:sldMk cId="531357671" sldId="4678"/>
        </pc:sldMkLst>
        <pc:spChg chg="mod">
          <ac:chgData name="Yada Chompoobutrgool" userId="16eec22b-fcd1-4049-af5b-e442f96ef9dc" providerId="ADAL" clId="{F8896E45-C784-40A1-9E5C-5CE6B4CC4C49}" dt="2022-03-09T04:42:55.825" v="50" actId="20577"/>
          <ac:spMkLst>
            <pc:docMk/>
            <pc:sldMk cId="531357671" sldId="4678"/>
            <ac:spMk id="2" creationId="{7BE466AF-42D9-4098-9E26-37204EFA1ACA}"/>
          </ac:spMkLst>
        </pc:spChg>
        <pc:spChg chg="mod">
          <ac:chgData name="Yada Chompoobutrgool" userId="16eec22b-fcd1-4049-af5b-e442f96ef9dc" providerId="ADAL" clId="{F8896E45-C784-40A1-9E5C-5CE6B4CC4C49}" dt="2022-03-09T04:38:44.101" v="9" actId="207"/>
          <ac:spMkLst>
            <pc:docMk/>
            <pc:sldMk cId="531357671" sldId="4678"/>
            <ac:spMk id="13" creationId="{7E8DD938-9C2B-4B98-8512-435DC80698E0}"/>
          </ac:spMkLst>
        </pc:spChg>
        <pc:graphicFrameChg chg="mod modGraphic">
          <ac:chgData name="Yada Chompoobutrgool" userId="16eec22b-fcd1-4049-af5b-e442f96ef9dc" providerId="ADAL" clId="{F8896E45-C784-40A1-9E5C-5CE6B4CC4C49}" dt="2022-03-09T05:15:53.211" v="245" actId="207"/>
          <ac:graphicFrameMkLst>
            <pc:docMk/>
            <pc:sldMk cId="531357671" sldId="4678"/>
            <ac:graphicFrameMk id="7" creationId="{398FAF5C-CB7C-4592-B179-20B2583AB86F}"/>
          </ac:graphicFrameMkLst>
        </pc:graphicFrameChg>
        <pc:picChg chg="add del mod">
          <ac:chgData name="Yada Chompoobutrgool" userId="16eec22b-fcd1-4049-af5b-e442f96ef9dc" providerId="ADAL" clId="{F8896E45-C784-40A1-9E5C-5CE6B4CC4C49}" dt="2022-03-09T04:47:03.908" v="61" actId="478"/>
          <ac:picMkLst>
            <pc:docMk/>
            <pc:sldMk cId="531357671" sldId="4678"/>
            <ac:picMk id="8" creationId="{91CC61C2-4F37-42F3-ABF0-959516D0B0FB}"/>
          </ac:picMkLst>
        </pc:picChg>
        <pc:picChg chg="add del">
          <ac:chgData name="Yada Chompoobutrgool" userId="16eec22b-fcd1-4049-af5b-e442f96ef9dc" providerId="ADAL" clId="{F8896E45-C784-40A1-9E5C-5CE6B4CC4C49}" dt="2022-03-09T04:48:51.704" v="67" actId="478"/>
          <ac:picMkLst>
            <pc:docMk/>
            <pc:sldMk cId="531357671" sldId="4678"/>
            <ac:picMk id="1026" creationId="{F391FBA9-B06B-411B-8D66-49D1DB174A68}"/>
          </ac:picMkLst>
        </pc:picChg>
        <pc:picChg chg="add del mod">
          <ac:chgData name="Yada Chompoobutrgool" userId="16eec22b-fcd1-4049-af5b-e442f96ef9dc" providerId="ADAL" clId="{F8896E45-C784-40A1-9E5C-5CE6B4CC4C49}" dt="2022-03-09T04:49:20.488" v="73" actId="478"/>
          <ac:picMkLst>
            <pc:docMk/>
            <pc:sldMk cId="531357671" sldId="4678"/>
            <ac:picMk id="1028" creationId="{D9576416-8A6E-48AF-B255-9F45D8513D58}"/>
          </ac:picMkLst>
        </pc:picChg>
        <pc:picChg chg="add del mod">
          <ac:chgData name="Yada Chompoobutrgool" userId="16eec22b-fcd1-4049-af5b-e442f96ef9dc" providerId="ADAL" clId="{F8896E45-C784-40A1-9E5C-5CE6B4CC4C49}" dt="2022-03-09T04:51:30.027" v="102" actId="478"/>
          <ac:picMkLst>
            <pc:docMk/>
            <pc:sldMk cId="531357671" sldId="4678"/>
            <ac:picMk id="1030" creationId="{DA091028-664A-45CC-8FEF-F001C5E6F9F9}"/>
          </ac:picMkLst>
        </pc:picChg>
        <pc:picChg chg="add del mod">
          <ac:chgData name="Yada Chompoobutrgool" userId="16eec22b-fcd1-4049-af5b-e442f96ef9dc" providerId="ADAL" clId="{F8896E45-C784-40A1-9E5C-5CE6B4CC4C49}" dt="2022-03-09T04:52:20.502" v="110" actId="478"/>
          <ac:picMkLst>
            <pc:docMk/>
            <pc:sldMk cId="531357671" sldId="4678"/>
            <ac:picMk id="1032" creationId="{A8182B3D-B65B-47B5-8B9D-E558131F9B5E}"/>
          </ac:picMkLst>
        </pc:picChg>
        <pc:picChg chg="add del mod">
          <ac:chgData name="Yada Chompoobutrgool" userId="16eec22b-fcd1-4049-af5b-e442f96ef9dc" providerId="ADAL" clId="{F8896E45-C784-40A1-9E5C-5CE6B4CC4C49}" dt="2022-03-09T04:57:09.926" v="119" actId="478"/>
          <ac:picMkLst>
            <pc:docMk/>
            <pc:sldMk cId="531357671" sldId="4678"/>
            <ac:picMk id="1034" creationId="{9267D7D6-6B91-4AA5-84C7-AB9433C22EDC}"/>
          </ac:picMkLst>
        </pc:picChg>
        <pc:picChg chg="add del mod">
          <ac:chgData name="Yada Chompoobutrgool" userId="16eec22b-fcd1-4049-af5b-e442f96ef9dc" providerId="ADAL" clId="{F8896E45-C784-40A1-9E5C-5CE6B4CC4C49}" dt="2022-03-09T04:57:24.951" v="125" actId="478"/>
          <ac:picMkLst>
            <pc:docMk/>
            <pc:sldMk cId="531357671" sldId="4678"/>
            <ac:picMk id="1036" creationId="{5FB322A2-F7B0-47CD-A326-597EDE580826}"/>
          </ac:picMkLst>
        </pc:picChg>
        <pc:picChg chg="add del">
          <ac:chgData name="Yada Chompoobutrgool" userId="16eec22b-fcd1-4049-af5b-e442f96ef9dc" providerId="ADAL" clId="{F8896E45-C784-40A1-9E5C-5CE6B4CC4C49}" dt="2022-03-09T04:59:32.845" v="136" actId="478"/>
          <ac:picMkLst>
            <pc:docMk/>
            <pc:sldMk cId="531357671" sldId="4678"/>
            <ac:picMk id="1038" creationId="{F26A470B-7DB7-4FFD-9C48-CBF8B9E121B0}"/>
          </ac:picMkLst>
        </pc:picChg>
        <pc:picChg chg="add del">
          <ac:chgData name="Yada Chompoobutrgool" userId="16eec22b-fcd1-4049-af5b-e442f96ef9dc" providerId="ADAL" clId="{F8896E45-C784-40A1-9E5C-5CE6B4CC4C49}" dt="2022-03-09T05:00:02.843" v="139" actId="478"/>
          <ac:picMkLst>
            <pc:docMk/>
            <pc:sldMk cId="531357671" sldId="4678"/>
            <ac:picMk id="1040" creationId="{C06C4892-4167-4D16-A482-285898D05D55}"/>
          </ac:picMkLst>
        </pc:picChg>
        <pc:picChg chg="add del">
          <ac:chgData name="Yada Chompoobutrgool" userId="16eec22b-fcd1-4049-af5b-e442f96ef9dc" providerId="ADAL" clId="{F8896E45-C784-40A1-9E5C-5CE6B4CC4C49}" dt="2022-03-09T05:01:10.608" v="151" actId="478"/>
          <ac:picMkLst>
            <pc:docMk/>
            <pc:sldMk cId="531357671" sldId="4678"/>
            <ac:picMk id="1042" creationId="{CA4502B0-2205-4545-AB88-1D8B4C655887}"/>
          </ac:picMkLst>
        </pc:picChg>
        <pc:picChg chg="add del mod">
          <ac:chgData name="Yada Chompoobutrgool" userId="16eec22b-fcd1-4049-af5b-e442f96ef9dc" providerId="ADAL" clId="{F8896E45-C784-40A1-9E5C-5CE6B4CC4C49}" dt="2022-03-09T05:02:11.132" v="158" actId="478"/>
          <ac:picMkLst>
            <pc:docMk/>
            <pc:sldMk cId="531357671" sldId="4678"/>
            <ac:picMk id="1044" creationId="{097386D7-CBDF-4F44-A7CA-60816F3A4FE1}"/>
          </ac:picMkLst>
        </pc:picChg>
      </pc:sldChg>
      <pc:sldChg chg="addSp delSp modSp mod">
        <pc:chgData name="Yada Chompoobutrgool" userId="16eec22b-fcd1-4049-af5b-e442f96ef9dc" providerId="ADAL" clId="{F8896E45-C784-40A1-9E5C-5CE6B4CC4C49}" dt="2022-03-09T05:14:17.623" v="234" actId="18131"/>
        <pc:sldMkLst>
          <pc:docMk/>
          <pc:sldMk cId="3462704738" sldId="4679"/>
        </pc:sldMkLst>
        <pc:spChg chg="mod">
          <ac:chgData name="Yada Chompoobutrgool" userId="16eec22b-fcd1-4049-af5b-e442f96ef9dc" providerId="ADAL" clId="{F8896E45-C784-40A1-9E5C-5CE6B4CC4C49}" dt="2022-03-09T04:37:26.293" v="1" actId="255"/>
          <ac:spMkLst>
            <pc:docMk/>
            <pc:sldMk cId="3462704738" sldId="4679"/>
            <ac:spMk id="2" creationId="{7BE466AF-42D9-4098-9E26-37204EFA1ACA}"/>
          </ac:spMkLst>
        </pc:spChg>
        <pc:spChg chg="mod">
          <ac:chgData name="Yada Chompoobutrgool" userId="16eec22b-fcd1-4049-af5b-e442f96ef9dc" providerId="ADAL" clId="{F8896E45-C784-40A1-9E5C-5CE6B4CC4C49}" dt="2022-03-09T04:38:26.810" v="7" actId="404"/>
          <ac:spMkLst>
            <pc:docMk/>
            <pc:sldMk cId="3462704738" sldId="4679"/>
            <ac:spMk id="13" creationId="{7E8DD938-9C2B-4B98-8512-435DC80698E0}"/>
          </ac:spMkLst>
        </pc:spChg>
        <pc:graphicFrameChg chg="mod modGraphic">
          <ac:chgData name="Yada Chompoobutrgool" userId="16eec22b-fcd1-4049-af5b-e442f96ef9dc" providerId="ADAL" clId="{F8896E45-C784-40A1-9E5C-5CE6B4CC4C49}" dt="2022-03-09T05:14:17.623" v="234" actId="18131"/>
          <ac:graphicFrameMkLst>
            <pc:docMk/>
            <pc:sldMk cId="3462704738" sldId="4679"/>
            <ac:graphicFrameMk id="7" creationId="{398FAF5C-CB7C-4592-B179-20B2583AB86F}"/>
          </ac:graphicFrameMkLst>
        </pc:graphicFrameChg>
        <pc:picChg chg="add del mod">
          <ac:chgData name="Yada Chompoobutrgool" userId="16eec22b-fcd1-4049-af5b-e442f96ef9dc" providerId="ADAL" clId="{F8896E45-C784-40A1-9E5C-5CE6B4CC4C49}" dt="2022-03-09T05:03:25.254" v="170" actId="478"/>
          <ac:picMkLst>
            <pc:docMk/>
            <pc:sldMk cId="3462704738" sldId="4679"/>
            <ac:picMk id="2050" creationId="{52078D0E-1615-440D-91AA-6138877CCD80}"/>
          </ac:picMkLst>
        </pc:picChg>
        <pc:picChg chg="add del mod">
          <ac:chgData name="Yada Chompoobutrgool" userId="16eec22b-fcd1-4049-af5b-e442f96ef9dc" providerId="ADAL" clId="{F8896E45-C784-40A1-9E5C-5CE6B4CC4C49}" dt="2022-03-09T05:04:47.514" v="173" actId="478"/>
          <ac:picMkLst>
            <pc:docMk/>
            <pc:sldMk cId="3462704738" sldId="4679"/>
            <ac:picMk id="2052" creationId="{A54F7EBC-65C6-4EA2-8134-D61CF6A5D549}"/>
          </ac:picMkLst>
        </pc:picChg>
        <pc:picChg chg="add del mod">
          <ac:chgData name="Yada Chompoobutrgool" userId="16eec22b-fcd1-4049-af5b-e442f96ef9dc" providerId="ADAL" clId="{F8896E45-C784-40A1-9E5C-5CE6B4CC4C49}" dt="2022-03-09T05:07:08.270" v="193" actId="478"/>
          <ac:picMkLst>
            <pc:docMk/>
            <pc:sldMk cId="3462704738" sldId="4679"/>
            <ac:picMk id="2054" creationId="{F1C31B54-06BD-403C-8A80-3BBE21F7F8F3}"/>
          </ac:picMkLst>
        </pc:picChg>
        <pc:picChg chg="add del mod">
          <ac:chgData name="Yada Chompoobutrgool" userId="16eec22b-fcd1-4049-af5b-e442f96ef9dc" providerId="ADAL" clId="{F8896E45-C784-40A1-9E5C-5CE6B4CC4C49}" dt="2022-03-09T05:08:07.382" v="199" actId="478"/>
          <ac:picMkLst>
            <pc:docMk/>
            <pc:sldMk cId="3462704738" sldId="4679"/>
            <ac:picMk id="2056" creationId="{96D44A88-11C3-4940-9109-291A086AE20B}"/>
          </ac:picMkLst>
        </pc:picChg>
        <pc:picChg chg="add del mod">
          <ac:chgData name="Yada Chompoobutrgool" userId="16eec22b-fcd1-4049-af5b-e442f96ef9dc" providerId="ADAL" clId="{F8896E45-C784-40A1-9E5C-5CE6B4CC4C49}" dt="2022-03-09T05:09:23.379" v="206" actId="478"/>
          <ac:picMkLst>
            <pc:docMk/>
            <pc:sldMk cId="3462704738" sldId="4679"/>
            <ac:picMk id="2058" creationId="{CC997CF6-FD36-4FA4-939B-7B27BC738D20}"/>
          </ac:picMkLst>
        </pc:picChg>
        <pc:picChg chg="add del mod">
          <ac:chgData name="Yada Chompoobutrgool" userId="16eec22b-fcd1-4049-af5b-e442f96ef9dc" providerId="ADAL" clId="{F8896E45-C784-40A1-9E5C-5CE6B4CC4C49}" dt="2022-03-09T05:10:10.249" v="213" actId="478"/>
          <ac:picMkLst>
            <pc:docMk/>
            <pc:sldMk cId="3462704738" sldId="4679"/>
            <ac:picMk id="2060" creationId="{63BFCF2F-A1C7-48C3-B7C3-29FF525392D0}"/>
          </ac:picMkLst>
        </pc:picChg>
        <pc:picChg chg="add del mod">
          <ac:chgData name="Yada Chompoobutrgool" userId="16eec22b-fcd1-4049-af5b-e442f96ef9dc" providerId="ADAL" clId="{F8896E45-C784-40A1-9E5C-5CE6B4CC4C49}" dt="2022-03-09T05:11:47.355" v="216" actId="478"/>
          <ac:picMkLst>
            <pc:docMk/>
            <pc:sldMk cId="3462704738" sldId="4679"/>
            <ac:picMk id="2062" creationId="{09ED214E-CAE7-4F22-8DA3-7F2C3329229F}"/>
          </ac:picMkLst>
        </pc:picChg>
        <pc:picChg chg="add del mod">
          <ac:chgData name="Yada Chompoobutrgool" userId="16eec22b-fcd1-4049-af5b-e442f96ef9dc" providerId="ADAL" clId="{F8896E45-C784-40A1-9E5C-5CE6B4CC4C49}" dt="2022-03-09T05:13:01.738" v="223" actId="478"/>
          <ac:picMkLst>
            <pc:docMk/>
            <pc:sldMk cId="3462704738" sldId="4679"/>
            <ac:picMk id="2064" creationId="{D188E9F8-42FF-4585-9F4D-F6C1D1FA4C6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6CA99-941F-467D-9859-8597CD879050}" type="doc">
      <dgm:prSet loTypeId="urn:microsoft.com/office/officeart/2008/layout/PictureStrip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0F78B0-06FD-4C05-92D0-2332DF702D2A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</a:t>
          </a:r>
          <a:r>
            <a:rPr lang="th-TH" sz="2000" b="1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จัดให้มีอินเทอร์เน็ตบรอดแบนด์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เคลื่อนที่ฟรี 10 </a:t>
          </a:r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GB 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และปรับเพิ่มความเร็วอินเทอร์เน็ตบรอดแบนด์ประจำที่เป็น 100 </a:t>
          </a:r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Mbps</a:t>
          </a:r>
        </a:p>
      </dgm:t>
    </dgm:pt>
    <dgm:pt modelId="{9AF95370-594E-42B3-A5EC-49FEDDB2B4C5}" type="parTrans" cxnId="{77FB3F41-D75F-4DE0-9EC0-AAD0C83E2D73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6767511-9B61-4A0A-BC5E-25FEE9105D05}" type="sibTrans" cxnId="{77FB3F41-D75F-4DE0-9EC0-AAD0C83E2D73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2016EA7-5C4A-404F-96A0-589377B4AF7E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มาตรการช่วยเหลือประชาชนโดย</a:t>
          </a:r>
          <a:r>
            <a:rPr lang="th-TH" sz="2000" b="1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สนับสนุนการใช้บริการโทรศัพท์เคลื่อนที่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(โทรฟรี) จำนวน 100 นาทีทุกเครือข่ายสำหรับบุคคลธรรมดาที่มีสัญชาติไทย</a:t>
          </a:r>
          <a:endParaRPr lang="en-US" sz="2000" b="1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9F595EB-E763-4BBC-89ED-CF6AC2736F93}" type="parTrans" cxnId="{ABED5A9C-149E-40E3-80CA-982480236F75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023EBCC-08EF-49C0-BE28-575817F4892C}" type="sibTrans" cxnId="{ABED5A9C-149E-40E3-80CA-982480236F75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CC444FE-A280-41E5-AB7E-6CABB33C195C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มาตรการช่วยเหลือผู้ประกอบการในการออกประกาศ กสทช. เรื่อง </a:t>
          </a:r>
          <a:r>
            <a:rPr lang="th-TH" sz="2000" b="1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การชำระค่าธรรมเนียมและการนำส่งเงินรายปีหรือการจัดสรรรายได้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เข้ากองทุนวิจัยและพัฒนากิจการกระจายเสียง กิจการโทรทัศน์ และกิจการโทรคมนาคม</a:t>
          </a:r>
          <a:endParaRPr lang="en-US" sz="2000" b="1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48E0D68-3C4E-4634-9DDA-82C29326043C}" type="parTrans" cxnId="{9700524D-184D-478B-8790-AF9D11101851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C616D8A-DAB5-4734-AE35-0BCB3EAC21AE}" type="sibTrans" cxnId="{9700524D-184D-478B-8790-AF9D11101851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3D43C4D-4147-4929-BF2A-E1F48FBF1220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4. 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มาตรการให้การ</a:t>
          </a:r>
          <a:r>
            <a:rPr lang="th-TH" sz="2000" b="1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สนับสนุนโรงพยาบาล สถาบันทางการแพทย์ของรัฐ</a:t>
          </a:r>
          <a:r>
            <a: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ในการต่อสู้สถานการณ์ “ไวรัส โคโรน่า”สายพันธุ์ใหม่ 2019</a:t>
          </a:r>
          <a:endParaRPr lang="en-US" sz="2000" b="1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64CEB74-3471-4DA6-BCBA-79FF7C216A11}" type="parTrans" cxnId="{9E734567-7EB6-44D8-A76A-60BA8B90CB76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AF84C3B-03B2-4E26-B4EF-3DAAA5FB6031}" type="sibTrans" cxnId="{9E734567-7EB6-44D8-A76A-60BA8B90CB76}">
      <dgm:prSet/>
      <dgm:spPr/>
      <dgm:t>
        <a:bodyPr/>
        <a:lstStyle/>
        <a:p>
          <a:pPr algn="l"/>
          <a:endParaRPr lang="en-US" sz="2000" b="1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8148D92-0743-4842-9BC0-D6CB2B5A9AEF}" type="pres">
      <dgm:prSet presAssocID="{D0B6CA99-941F-467D-9859-8597CD879050}" presName="Name0" presStyleCnt="0">
        <dgm:presLayoutVars>
          <dgm:dir/>
          <dgm:resizeHandles val="exact"/>
        </dgm:presLayoutVars>
      </dgm:prSet>
      <dgm:spPr/>
    </dgm:pt>
    <dgm:pt modelId="{2E14097B-20EC-4B0F-AB72-7781172FFFFE}" type="pres">
      <dgm:prSet presAssocID="{6F0F78B0-06FD-4C05-92D0-2332DF702D2A}" presName="composite" presStyleCnt="0"/>
      <dgm:spPr/>
    </dgm:pt>
    <dgm:pt modelId="{CB9C0B21-26F3-4586-9080-F370046AA08B}" type="pres">
      <dgm:prSet presAssocID="{6F0F78B0-06FD-4C05-92D0-2332DF702D2A}" presName="rect1" presStyleLbl="trAlignAcc1" presStyleIdx="0" presStyleCnt="4">
        <dgm:presLayoutVars>
          <dgm:bulletEnabled val="1"/>
        </dgm:presLayoutVars>
      </dgm:prSet>
      <dgm:spPr/>
    </dgm:pt>
    <dgm:pt modelId="{7E09D823-D90E-40EE-8095-FC41ABA67BE3}" type="pres">
      <dgm:prSet presAssocID="{6F0F78B0-06FD-4C05-92D0-2332DF702D2A}" presName="rect2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659" r="-17512"/>
          </a:stretch>
        </a:blipFill>
      </dgm:spPr>
    </dgm:pt>
    <dgm:pt modelId="{2D740490-7E87-4B48-A6B7-5F9519241BC8}" type="pres">
      <dgm:prSet presAssocID="{B6767511-9B61-4A0A-BC5E-25FEE9105D05}" presName="sibTrans" presStyleCnt="0"/>
      <dgm:spPr/>
    </dgm:pt>
    <dgm:pt modelId="{857C1324-C76A-4F33-B5AC-2C850B6BE781}" type="pres">
      <dgm:prSet presAssocID="{12016EA7-5C4A-404F-96A0-589377B4AF7E}" presName="composite" presStyleCnt="0"/>
      <dgm:spPr/>
    </dgm:pt>
    <dgm:pt modelId="{38549F6D-AAA7-4EE4-8F22-EDB68326DFC8}" type="pres">
      <dgm:prSet presAssocID="{12016EA7-5C4A-404F-96A0-589377B4AF7E}" presName="rect1" presStyleLbl="trAlignAcc1" presStyleIdx="1" presStyleCnt="4" custLinFactNeighborX="168">
        <dgm:presLayoutVars>
          <dgm:bulletEnabled val="1"/>
        </dgm:presLayoutVars>
      </dgm:prSet>
      <dgm:spPr/>
    </dgm:pt>
    <dgm:pt modelId="{80FEED88-5512-4F05-BD0C-B0E9BDE36944}" type="pres">
      <dgm:prSet presAssocID="{12016EA7-5C4A-404F-96A0-589377B4AF7E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B17BC30-9635-400C-B046-C03B33A337AD}" type="pres">
      <dgm:prSet presAssocID="{2023EBCC-08EF-49C0-BE28-575817F4892C}" presName="sibTrans" presStyleCnt="0"/>
      <dgm:spPr/>
    </dgm:pt>
    <dgm:pt modelId="{66B01CA4-FE31-46A8-A74D-E496CD0DA0D6}" type="pres">
      <dgm:prSet presAssocID="{4CC444FE-A280-41E5-AB7E-6CABB33C195C}" presName="composite" presStyleCnt="0"/>
      <dgm:spPr/>
    </dgm:pt>
    <dgm:pt modelId="{B9703ED0-CC6C-4DD5-A8F0-33C908146D90}" type="pres">
      <dgm:prSet presAssocID="{4CC444FE-A280-41E5-AB7E-6CABB33C195C}" presName="rect1" presStyleLbl="trAlignAcc1" presStyleIdx="2" presStyleCnt="4">
        <dgm:presLayoutVars>
          <dgm:bulletEnabled val="1"/>
        </dgm:presLayoutVars>
      </dgm:prSet>
      <dgm:spPr/>
    </dgm:pt>
    <dgm:pt modelId="{D0F98CDE-F7EC-462E-A733-CAF529172C02}" type="pres">
      <dgm:prSet presAssocID="{4CC444FE-A280-41E5-AB7E-6CABB33C195C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AD32D52-4993-41C8-BB37-967ECDBFB7B6}" type="pres">
      <dgm:prSet presAssocID="{BC616D8A-DAB5-4734-AE35-0BCB3EAC21AE}" presName="sibTrans" presStyleCnt="0"/>
      <dgm:spPr/>
    </dgm:pt>
    <dgm:pt modelId="{AF49A505-1FCB-4742-8D33-68F4CDF6F44A}" type="pres">
      <dgm:prSet presAssocID="{13D43C4D-4147-4929-BF2A-E1F48FBF1220}" presName="composite" presStyleCnt="0"/>
      <dgm:spPr/>
    </dgm:pt>
    <dgm:pt modelId="{7EFECC8C-31E5-4EFD-8B09-3B66283E8D0E}" type="pres">
      <dgm:prSet presAssocID="{13D43C4D-4147-4929-BF2A-E1F48FBF1220}" presName="rect1" presStyleLbl="trAlignAcc1" presStyleIdx="3" presStyleCnt="4">
        <dgm:presLayoutVars>
          <dgm:bulletEnabled val="1"/>
        </dgm:presLayoutVars>
      </dgm:prSet>
      <dgm:spPr/>
    </dgm:pt>
    <dgm:pt modelId="{87D68F52-8513-4DE9-B04F-36F09B62B99B}" type="pres">
      <dgm:prSet presAssocID="{13D43C4D-4147-4929-BF2A-E1F48FBF1220}" presName="rect2" presStyleLbl="f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590" t="-2976" r="-52368" b="-6728"/>
          </a:stretch>
        </a:blipFill>
      </dgm:spPr>
    </dgm:pt>
  </dgm:ptLst>
  <dgm:cxnLst>
    <dgm:cxn modelId="{77FB3F41-D75F-4DE0-9EC0-AAD0C83E2D73}" srcId="{D0B6CA99-941F-467D-9859-8597CD879050}" destId="{6F0F78B0-06FD-4C05-92D0-2332DF702D2A}" srcOrd="0" destOrd="0" parTransId="{9AF95370-594E-42B3-A5EC-49FEDDB2B4C5}" sibTransId="{B6767511-9B61-4A0A-BC5E-25FEE9105D05}"/>
    <dgm:cxn modelId="{9E734567-7EB6-44D8-A76A-60BA8B90CB76}" srcId="{D0B6CA99-941F-467D-9859-8597CD879050}" destId="{13D43C4D-4147-4929-BF2A-E1F48FBF1220}" srcOrd="3" destOrd="0" parTransId="{F64CEB74-3471-4DA6-BCBA-79FF7C216A11}" sibTransId="{BAF84C3B-03B2-4E26-B4EF-3DAAA5FB6031}"/>
    <dgm:cxn modelId="{9700524D-184D-478B-8790-AF9D11101851}" srcId="{D0B6CA99-941F-467D-9859-8597CD879050}" destId="{4CC444FE-A280-41E5-AB7E-6CABB33C195C}" srcOrd="2" destOrd="0" parTransId="{148E0D68-3C4E-4634-9DDA-82C29326043C}" sibTransId="{BC616D8A-DAB5-4734-AE35-0BCB3EAC21AE}"/>
    <dgm:cxn modelId="{BD83B477-4691-4A97-B0AA-90599EBFAD16}" type="presOf" srcId="{12016EA7-5C4A-404F-96A0-589377B4AF7E}" destId="{38549F6D-AAA7-4EE4-8F22-EDB68326DFC8}" srcOrd="0" destOrd="0" presId="urn:microsoft.com/office/officeart/2008/layout/PictureStrips"/>
    <dgm:cxn modelId="{FF63B47C-96EA-402B-ADD4-58149FBB69D6}" type="presOf" srcId="{D0B6CA99-941F-467D-9859-8597CD879050}" destId="{68148D92-0743-4842-9BC0-D6CB2B5A9AEF}" srcOrd="0" destOrd="0" presId="urn:microsoft.com/office/officeart/2008/layout/PictureStrips"/>
    <dgm:cxn modelId="{988D557F-B423-4670-8B43-ED4BDA441A75}" type="presOf" srcId="{6F0F78B0-06FD-4C05-92D0-2332DF702D2A}" destId="{CB9C0B21-26F3-4586-9080-F370046AA08B}" srcOrd="0" destOrd="0" presId="urn:microsoft.com/office/officeart/2008/layout/PictureStrips"/>
    <dgm:cxn modelId="{ABED5A9C-149E-40E3-80CA-982480236F75}" srcId="{D0B6CA99-941F-467D-9859-8597CD879050}" destId="{12016EA7-5C4A-404F-96A0-589377B4AF7E}" srcOrd="1" destOrd="0" parTransId="{29F595EB-E763-4BBC-89ED-CF6AC2736F93}" sibTransId="{2023EBCC-08EF-49C0-BE28-575817F4892C}"/>
    <dgm:cxn modelId="{0BEC90E0-CAF9-4C03-9341-60A757230E17}" type="presOf" srcId="{4CC444FE-A280-41E5-AB7E-6CABB33C195C}" destId="{B9703ED0-CC6C-4DD5-A8F0-33C908146D90}" srcOrd="0" destOrd="0" presId="urn:microsoft.com/office/officeart/2008/layout/PictureStrips"/>
    <dgm:cxn modelId="{DDC4CCF9-64A3-44B2-AD24-FA819C06790E}" type="presOf" srcId="{13D43C4D-4147-4929-BF2A-E1F48FBF1220}" destId="{7EFECC8C-31E5-4EFD-8B09-3B66283E8D0E}" srcOrd="0" destOrd="0" presId="urn:microsoft.com/office/officeart/2008/layout/PictureStrips"/>
    <dgm:cxn modelId="{9175E0E9-B2D4-49C1-A25D-DF5E4DBBBBF0}" type="presParOf" srcId="{68148D92-0743-4842-9BC0-D6CB2B5A9AEF}" destId="{2E14097B-20EC-4B0F-AB72-7781172FFFFE}" srcOrd="0" destOrd="0" presId="urn:microsoft.com/office/officeart/2008/layout/PictureStrips"/>
    <dgm:cxn modelId="{04FAD869-8B8E-4BA1-AC17-4C8C15C1C468}" type="presParOf" srcId="{2E14097B-20EC-4B0F-AB72-7781172FFFFE}" destId="{CB9C0B21-26F3-4586-9080-F370046AA08B}" srcOrd="0" destOrd="0" presId="urn:microsoft.com/office/officeart/2008/layout/PictureStrips"/>
    <dgm:cxn modelId="{CE6CAD39-9317-43A0-A92B-E6AF23B12EF0}" type="presParOf" srcId="{2E14097B-20EC-4B0F-AB72-7781172FFFFE}" destId="{7E09D823-D90E-40EE-8095-FC41ABA67BE3}" srcOrd="1" destOrd="0" presId="urn:microsoft.com/office/officeart/2008/layout/PictureStrips"/>
    <dgm:cxn modelId="{D0EAE942-BF3B-460B-93FD-87CCE2EE5575}" type="presParOf" srcId="{68148D92-0743-4842-9BC0-D6CB2B5A9AEF}" destId="{2D740490-7E87-4B48-A6B7-5F9519241BC8}" srcOrd="1" destOrd="0" presId="urn:microsoft.com/office/officeart/2008/layout/PictureStrips"/>
    <dgm:cxn modelId="{F81F7529-830E-4A1F-84A1-46966220CB5F}" type="presParOf" srcId="{68148D92-0743-4842-9BC0-D6CB2B5A9AEF}" destId="{857C1324-C76A-4F33-B5AC-2C850B6BE781}" srcOrd="2" destOrd="0" presId="urn:microsoft.com/office/officeart/2008/layout/PictureStrips"/>
    <dgm:cxn modelId="{64181ECB-5CE6-4AE0-A92C-92CB0580ACDA}" type="presParOf" srcId="{857C1324-C76A-4F33-B5AC-2C850B6BE781}" destId="{38549F6D-AAA7-4EE4-8F22-EDB68326DFC8}" srcOrd="0" destOrd="0" presId="urn:microsoft.com/office/officeart/2008/layout/PictureStrips"/>
    <dgm:cxn modelId="{7A2F189E-AC55-4CA0-82B7-10C58B2165EB}" type="presParOf" srcId="{857C1324-C76A-4F33-B5AC-2C850B6BE781}" destId="{80FEED88-5512-4F05-BD0C-B0E9BDE36944}" srcOrd="1" destOrd="0" presId="urn:microsoft.com/office/officeart/2008/layout/PictureStrips"/>
    <dgm:cxn modelId="{4AC5626D-7FD1-470C-93E0-5EE1E413CCF9}" type="presParOf" srcId="{68148D92-0743-4842-9BC0-D6CB2B5A9AEF}" destId="{6B17BC30-9635-400C-B046-C03B33A337AD}" srcOrd="3" destOrd="0" presId="urn:microsoft.com/office/officeart/2008/layout/PictureStrips"/>
    <dgm:cxn modelId="{5475AA0F-0102-4DC8-830E-E241A0A24A6E}" type="presParOf" srcId="{68148D92-0743-4842-9BC0-D6CB2B5A9AEF}" destId="{66B01CA4-FE31-46A8-A74D-E496CD0DA0D6}" srcOrd="4" destOrd="0" presId="urn:microsoft.com/office/officeart/2008/layout/PictureStrips"/>
    <dgm:cxn modelId="{8647D506-32A5-4499-8847-841841A76E2A}" type="presParOf" srcId="{66B01CA4-FE31-46A8-A74D-E496CD0DA0D6}" destId="{B9703ED0-CC6C-4DD5-A8F0-33C908146D90}" srcOrd="0" destOrd="0" presId="urn:microsoft.com/office/officeart/2008/layout/PictureStrips"/>
    <dgm:cxn modelId="{1A5B976C-12BD-4634-AD2E-8E5BC88690C8}" type="presParOf" srcId="{66B01CA4-FE31-46A8-A74D-E496CD0DA0D6}" destId="{D0F98CDE-F7EC-462E-A733-CAF529172C02}" srcOrd="1" destOrd="0" presId="urn:microsoft.com/office/officeart/2008/layout/PictureStrips"/>
    <dgm:cxn modelId="{02033852-3F58-4E22-B5F8-A59B64A19409}" type="presParOf" srcId="{68148D92-0743-4842-9BC0-D6CB2B5A9AEF}" destId="{9AD32D52-4993-41C8-BB37-967ECDBFB7B6}" srcOrd="5" destOrd="0" presId="urn:microsoft.com/office/officeart/2008/layout/PictureStrips"/>
    <dgm:cxn modelId="{284D1834-3347-4647-83AA-C0D0DD8B07F7}" type="presParOf" srcId="{68148D92-0743-4842-9BC0-D6CB2B5A9AEF}" destId="{AF49A505-1FCB-4742-8D33-68F4CDF6F44A}" srcOrd="6" destOrd="0" presId="urn:microsoft.com/office/officeart/2008/layout/PictureStrips"/>
    <dgm:cxn modelId="{F6600EF3-E174-422B-8363-153529507E22}" type="presParOf" srcId="{AF49A505-1FCB-4742-8D33-68F4CDF6F44A}" destId="{7EFECC8C-31E5-4EFD-8B09-3B66283E8D0E}" srcOrd="0" destOrd="0" presId="urn:microsoft.com/office/officeart/2008/layout/PictureStrips"/>
    <dgm:cxn modelId="{CD81260F-1E9A-44C1-AC2F-6A104CF08EEE}" type="presParOf" srcId="{AF49A505-1FCB-4742-8D33-68F4CDF6F44A}" destId="{87D68F52-8513-4DE9-B04F-36F09B62B9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6CA99-941F-467D-9859-8597CD879050}" type="doc">
      <dgm:prSet loTypeId="urn:microsoft.com/office/officeart/2008/layout/PictureStrip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0F78B0-06FD-4C05-92D0-2332DF702D2A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1. New Normal Behavior</a:t>
          </a:r>
        </a:p>
        <a:p>
          <a:pPr algn="thaiDist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The COVID-19 pandemic has made a substantial impact on Thailand’s education industry and </a:t>
          </a:r>
          <a:r>
            <a:rPr lang="en-US" sz="1400" b="1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a new normal toward distant learning with a digital platform</a:t>
          </a:r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is expected to occur to promote a safe and touch-less society</a:t>
          </a:r>
          <a:endParaRPr lang="en-US" sz="1400" b="1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9AF95370-594E-42B3-A5EC-49FEDDB2B4C5}" type="parTrans" cxnId="{77FB3F41-D75F-4DE0-9EC0-AAD0C83E2D73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B6767511-9B61-4A0A-BC5E-25FEE9105D05}" type="sibTrans" cxnId="{77FB3F41-D75F-4DE0-9EC0-AAD0C83E2D73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12016EA7-5C4A-404F-96A0-589377B4AF7E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2. New Types of Learning Tools</a:t>
          </a:r>
        </a:p>
        <a:p>
          <a:pPr algn="thaiDist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An opportunity for </a:t>
          </a:r>
          <a:r>
            <a:rPr lang="en-US" sz="1400" b="1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developing new types of learning tools</a:t>
          </a:r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such as smart school, smart classroom, AR/VR learning, and remote classroom</a:t>
          </a:r>
          <a:endParaRPr lang="en-US" sz="1400" b="1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29F595EB-E763-4BBC-89ED-CF6AC2736F93}" type="parTrans" cxnId="{ABED5A9C-149E-40E3-80CA-982480236F75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2023EBCC-08EF-49C0-BE28-575817F4892C}" type="sibTrans" cxnId="{ABED5A9C-149E-40E3-80CA-982480236F75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4CC444FE-A280-41E5-AB7E-6CABB33C195C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3. Changing Patterns in Student Assessment and Evaluation</a:t>
          </a:r>
        </a:p>
        <a:p>
          <a:pPr algn="thaiDist"/>
          <a:r>
            <a:rPr lang="en-US" sz="1400" b="1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Computer-based assessment </a:t>
          </a:r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has become more encouraged in most parts of the world, which saves a lot of time and effort. The Student also appreciate new patterns of evaluation, as they guarantee them fool-proof results</a:t>
          </a:r>
          <a:endParaRPr lang="en-US" sz="1400" b="1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148E0D68-3C4E-4634-9DDA-82C29326043C}" type="parTrans" cxnId="{9700524D-184D-478B-8790-AF9D11101851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BC616D8A-DAB5-4734-AE35-0BCB3EAC21AE}" type="sibTrans" cxnId="{9700524D-184D-478B-8790-AF9D11101851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13D43C4D-4147-4929-BF2A-E1F48FBF1220}">
      <dgm:prSet phldrT="[Text]" custT="1"/>
      <dgm:spPr/>
      <dgm:t>
        <a:bodyPr/>
        <a:lstStyle/>
        <a:p>
          <a:pPr algn="l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4. Quality Education for Sustainable Development</a:t>
          </a:r>
        </a:p>
        <a:p>
          <a:pPr algn="thaiDist"/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Education is one of the most powerful and proven vehicles for sustainable development. The aims of </a:t>
          </a:r>
          <a:r>
            <a:rPr lang="en-US" sz="1400" b="1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achieving universal access to a quality higher education</a:t>
          </a:r>
          <a:r>
            <a:rPr lang="en-US" sz="1400" b="1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is on a rising trend</a:t>
          </a:r>
          <a:endParaRPr lang="en-US" sz="1400" b="1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F64CEB74-3471-4DA6-BCBA-79FF7C216A11}" type="parTrans" cxnId="{9E734567-7EB6-44D8-A76A-60BA8B90CB76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BAF84C3B-03B2-4E26-B4EF-3DAAA5FB6031}" type="sibTrans" cxnId="{9E734567-7EB6-44D8-A76A-60BA8B90CB76}">
      <dgm:prSet/>
      <dgm:spPr/>
      <dgm:t>
        <a:bodyPr/>
        <a:lstStyle/>
        <a:p>
          <a:pPr algn="l"/>
          <a:endParaRPr lang="en-US" sz="1400" b="1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gm:t>
    </dgm:pt>
    <dgm:pt modelId="{68148D92-0743-4842-9BC0-D6CB2B5A9AEF}" type="pres">
      <dgm:prSet presAssocID="{D0B6CA99-941F-467D-9859-8597CD879050}" presName="Name0" presStyleCnt="0">
        <dgm:presLayoutVars>
          <dgm:dir/>
          <dgm:resizeHandles val="exact"/>
        </dgm:presLayoutVars>
      </dgm:prSet>
      <dgm:spPr/>
    </dgm:pt>
    <dgm:pt modelId="{2E14097B-20EC-4B0F-AB72-7781172FFFFE}" type="pres">
      <dgm:prSet presAssocID="{6F0F78B0-06FD-4C05-92D0-2332DF702D2A}" presName="composite" presStyleCnt="0"/>
      <dgm:spPr/>
    </dgm:pt>
    <dgm:pt modelId="{CB9C0B21-26F3-4586-9080-F370046AA08B}" type="pres">
      <dgm:prSet presAssocID="{6F0F78B0-06FD-4C05-92D0-2332DF702D2A}" presName="rect1" presStyleLbl="trAlignAcc1" presStyleIdx="0" presStyleCnt="4">
        <dgm:presLayoutVars>
          <dgm:bulletEnabled val="1"/>
        </dgm:presLayoutVars>
      </dgm:prSet>
      <dgm:spPr/>
    </dgm:pt>
    <dgm:pt modelId="{7E09D823-D90E-40EE-8095-FC41ABA67BE3}" type="pres">
      <dgm:prSet presAssocID="{6F0F78B0-06FD-4C05-92D0-2332DF702D2A}" presName="rect2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" t="23142" r="-506" b="1"/>
          </a:stretch>
        </a:blipFill>
      </dgm:spPr>
    </dgm:pt>
    <dgm:pt modelId="{2D740490-7E87-4B48-A6B7-5F9519241BC8}" type="pres">
      <dgm:prSet presAssocID="{B6767511-9B61-4A0A-BC5E-25FEE9105D05}" presName="sibTrans" presStyleCnt="0"/>
      <dgm:spPr/>
    </dgm:pt>
    <dgm:pt modelId="{857C1324-C76A-4F33-B5AC-2C850B6BE781}" type="pres">
      <dgm:prSet presAssocID="{12016EA7-5C4A-404F-96A0-589377B4AF7E}" presName="composite" presStyleCnt="0"/>
      <dgm:spPr/>
    </dgm:pt>
    <dgm:pt modelId="{38549F6D-AAA7-4EE4-8F22-EDB68326DFC8}" type="pres">
      <dgm:prSet presAssocID="{12016EA7-5C4A-404F-96A0-589377B4AF7E}" presName="rect1" presStyleLbl="trAlignAcc1" presStyleIdx="1" presStyleCnt="4">
        <dgm:presLayoutVars>
          <dgm:bulletEnabled val="1"/>
        </dgm:presLayoutVars>
      </dgm:prSet>
      <dgm:spPr/>
    </dgm:pt>
    <dgm:pt modelId="{80FEED88-5512-4F05-BD0C-B0E9BDE36944}" type="pres">
      <dgm:prSet presAssocID="{12016EA7-5C4A-404F-96A0-589377B4AF7E}" presName="rect2" presStyleLbl="fgImgPlace1" presStyleIdx="1" presStyleCnt="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5" t="24741" r="-3647"/>
          </a:stretch>
        </a:blipFill>
      </dgm:spPr>
    </dgm:pt>
    <dgm:pt modelId="{6B17BC30-9635-400C-B046-C03B33A337AD}" type="pres">
      <dgm:prSet presAssocID="{2023EBCC-08EF-49C0-BE28-575817F4892C}" presName="sibTrans" presStyleCnt="0"/>
      <dgm:spPr/>
    </dgm:pt>
    <dgm:pt modelId="{66B01CA4-FE31-46A8-A74D-E496CD0DA0D6}" type="pres">
      <dgm:prSet presAssocID="{4CC444FE-A280-41E5-AB7E-6CABB33C195C}" presName="composite" presStyleCnt="0"/>
      <dgm:spPr/>
    </dgm:pt>
    <dgm:pt modelId="{B9703ED0-CC6C-4DD5-A8F0-33C908146D90}" type="pres">
      <dgm:prSet presAssocID="{4CC444FE-A280-41E5-AB7E-6CABB33C195C}" presName="rect1" presStyleLbl="trAlignAcc1" presStyleIdx="2" presStyleCnt="4" custScaleY="103111">
        <dgm:presLayoutVars>
          <dgm:bulletEnabled val="1"/>
        </dgm:presLayoutVars>
      </dgm:prSet>
      <dgm:spPr/>
    </dgm:pt>
    <dgm:pt modelId="{D0F98CDE-F7EC-462E-A733-CAF529172C02}" type="pres">
      <dgm:prSet presAssocID="{4CC444FE-A280-41E5-AB7E-6CABB33C195C}" presName="rect2" presStyleLbl="f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159" t="23089" r="-1706"/>
          </a:stretch>
        </a:blipFill>
      </dgm:spPr>
    </dgm:pt>
    <dgm:pt modelId="{9AD32D52-4993-41C8-BB37-967ECDBFB7B6}" type="pres">
      <dgm:prSet presAssocID="{BC616D8A-DAB5-4734-AE35-0BCB3EAC21AE}" presName="sibTrans" presStyleCnt="0"/>
      <dgm:spPr/>
    </dgm:pt>
    <dgm:pt modelId="{AF49A505-1FCB-4742-8D33-68F4CDF6F44A}" type="pres">
      <dgm:prSet presAssocID="{13D43C4D-4147-4929-BF2A-E1F48FBF1220}" presName="composite" presStyleCnt="0"/>
      <dgm:spPr/>
    </dgm:pt>
    <dgm:pt modelId="{7EFECC8C-31E5-4EFD-8B09-3B66283E8D0E}" type="pres">
      <dgm:prSet presAssocID="{13D43C4D-4147-4929-BF2A-E1F48FBF1220}" presName="rect1" presStyleLbl="trAlignAcc1" presStyleIdx="3" presStyleCnt="4" custScaleY="103111">
        <dgm:presLayoutVars>
          <dgm:bulletEnabled val="1"/>
        </dgm:presLayoutVars>
      </dgm:prSet>
      <dgm:spPr/>
    </dgm:pt>
    <dgm:pt modelId="{87D68F52-8513-4DE9-B04F-36F09B62B99B}" type="pres">
      <dgm:prSet presAssocID="{13D43C4D-4147-4929-BF2A-E1F48FBF1220}" presName="rect2" presStyleLbl="f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84" t="23888" r="3544"/>
          </a:stretch>
        </a:blipFill>
      </dgm:spPr>
    </dgm:pt>
  </dgm:ptLst>
  <dgm:cxnLst>
    <dgm:cxn modelId="{77FB3F41-D75F-4DE0-9EC0-AAD0C83E2D73}" srcId="{D0B6CA99-941F-467D-9859-8597CD879050}" destId="{6F0F78B0-06FD-4C05-92D0-2332DF702D2A}" srcOrd="0" destOrd="0" parTransId="{9AF95370-594E-42B3-A5EC-49FEDDB2B4C5}" sibTransId="{B6767511-9B61-4A0A-BC5E-25FEE9105D05}"/>
    <dgm:cxn modelId="{9E734567-7EB6-44D8-A76A-60BA8B90CB76}" srcId="{D0B6CA99-941F-467D-9859-8597CD879050}" destId="{13D43C4D-4147-4929-BF2A-E1F48FBF1220}" srcOrd="3" destOrd="0" parTransId="{F64CEB74-3471-4DA6-BCBA-79FF7C216A11}" sibTransId="{BAF84C3B-03B2-4E26-B4EF-3DAAA5FB6031}"/>
    <dgm:cxn modelId="{9700524D-184D-478B-8790-AF9D11101851}" srcId="{D0B6CA99-941F-467D-9859-8597CD879050}" destId="{4CC444FE-A280-41E5-AB7E-6CABB33C195C}" srcOrd="2" destOrd="0" parTransId="{148E0D68-3C4E-4634-9DDA-82C29326043C}" sibTransId="{BC616D8A-DAB5-4734-AE35-0BCB3EAC21AE}"/>
    <dgm:cxn modelId="{BD83B477-4691-4A97-B0AA-90599EBFAD16}" type="presOf" srcId="{12016EA7-5C4A-404F-96A0-589377B4AF7E}" destId="{38549F6D-AAA7-4EE4-8F22-EDB68326DFC8}" srcOrd="0" destOrd="0" presId="urn:microsoft.com/office/officeart/2008/layout/PictureStrips"/>
    <dgm:cxn modelId="{FF63B47C-96EA-402B-ADD4-58149FBB69D6}" type="presOf" srcId="{D0B6CA99-941F-467D-9859-8597CD879050}" destId="{68148D92-0743-4842-9BC0-D6CB2B5A9AEF}" srcOrd="0" destOrd="0" presId="urn:microsoft.com/office/officeart/2008/layout/PictureStrips"/>
    <dgm:cxn modelId="{988D557F-B423-4670-8B43-ED4BDA441A75}" type="presOf" srcId="{6F0F78B0-06FD-4C05-92D0-2332DF702D2A}" destId="{CB9C0B21-26F3-4586-9080-F370046AA08B}" srcOrd="0" destOrd="0" presId="urn:microsoft.com/office/officeart/2008/layout/PictureStrips"/>
    <dgm:cxn modelId="{ABED5A9C-149E-40E3-80CA-982480236F75}" srcId="{D0B6CA99-941F-467D-9859-8597CD879050}" destId="{12016EA7-5C4A-404F-96A0-589377B4AF7E}" srcOrd="1" destOrd="0" parTransId="{29F595EB-E763-4BBC-89ED-CF6AC2736F93}" sibTransId="{2023EBCC-08EF-49C0-BE28-575817F4892C}"/>
    <dgm:cxn modelId="{0BEC90E0-CAF9-4C03-9341-60A757230E17}" type="presOf" srcId="{4CC444FE-A280-41E5-AB7E-6CABB33C195C}" destId="{B9703ED0-CC6C-4DD5-A8F0-33C908146D90}" srcOrd="0" destOrd="0" presId="urn:microsoft.com/office/officeart/2008/layout/PictureStrips"/>
    <dgm:cxn modelId="{DDC4CCF9-64A3-44B2-AD24-FA819C06790E}" type="presOf" srcId="{13D43C4D-4147-4929-BF2A-E1F48FBF1220}" destId="{7EFECC8C-31E5-4EFD-8B09-3B66283E8D0E}" srcOrd="0" destOrd="0" presId="urn:microsoft.com/office/officeart/2008/layout/PictureStrips"/>
    <dgm:cxn modelId="{9175E0E9-B2D4-49C1-A25D-DF5E4DBBBBF0}" type="presParOf" srcId="{68148D92-0743-4842-9BC0-D6CB2B5A9AEF}" destId="{2E14097B-20EC-4B0F-AB72-7781172FFFFE}" srcOrd="0" destOrd="0" presId="urn:microsoft.com/office/officeart/2008/layout/PictureStrips"/>
    <dgm:cxn modelId="{04FAD869-8B8E-4BA1-AC17-4C8C15C1C468}" type="presParOf" srcId="{2E14097B-20EC-4B0F-AB72-7781172FFFFE}" destId="{CB9C0B21-26F3-4586-9080-F370046AA08B}" srcOrd="0" destOrd="0" presId="urn:microsoft.com/office/officeart/2008/layout/PictureStrips"/>
    <dgm:cxn modelId="{CE6CAD39-9317-43A0-A92B-E6AF23B12EF0}" type="presParOf" srcId="{2E14097B-20EC-4B0F-AB72-7781172FFFFE}" destId="{7E09D823-D90E-40EE-8095-FC41ABA67BE3}" srcOrd="1" destOrd="0" presId="urn:microsoft.com/office/officeart/2008/layout/PictureStrips"/>
    <dgm:cxn modelId="{D0EAE942-BF3B-460B-93FD-87CCE2EE5575}" type="presParOf" srcId="{68148D92-0743-4842-9BC0-D6CB2B5A9AEF}" destId="{2D740490-7E87-4B48-A6B7-5F9519241BC8}" srcOrd="1" destOrd="0" presId="urn:microsoft.com/office/officeart/2008/layout/PictureStrips"/>
    <dgm:cxn modelId="{F81F7529-830E-4A1F-84A1-46966220CB5F}" type="presParOf" srcId="{68148D92-0743-4842-9BC0-D6CB2B5A9AEF}" destId="{857C1324-C76A-4F33-B5AC-2C850B6BE781}" srcOrd="2" destOrd="0" presId="urn:microsoft.com/office/officeart/2008/layout/PictureStrips"/>
    <dgm:cxn modelId="{64181ECB-5CE6-4AE0-A92C-92CB0580ACDA}" type="presParOf" srcId="{857C1324-C76A-4F33-B5AC-2C850B6BE781}" destId="{38549F6D-AAA7-4EE4-8F22-EDB68326DFC8}" srcOrd="0" destOrd="0" presId="urn:microsoft.com/office/officeart/2008/layout/PictureStrips"/>
    <dgm:cxn modelId="{7A2F189E-AC55-4CA0-82B7-10C58B2165EB}" type="presParOf" srcId="{857C1324-C76A-4F33-B5AC-2C850B6BE781}" destId="{80FEED88-5512-4F05-BD0C-B0E9BDE36944}" srcOrd="1" destOrd="0" presId="urn:microsoft.com/office/officeart/2008/layout/PictureStrips"/>
    <dgm:cxn modelId="{4AC5626D-7FD1-470C-93E0-5EE1E413CCF9}" type="presParOf" srcId="{68148D92-0743-4842-9BC0-D6CB2B5A9AEF}" destId="{6B17BC30-9635-400C-B046-C03B33A337AD}" srcOrd="3" destOrd="0" presId="urn:microsoft.com/office/officeart/2008/layout/PictureStrips"/>
    <dgm:cxn modelId="{5475AA0F-0102-4DC8-830E-E241A0A24A6E}" type="presParOf" srcId="{68148D92-0743-4842-9BC0-D6CB2B5A9AEF}" destId="{66B01CA4-FE31-46A8-A74D-E496CD0DA0D6}" srcOrd="4" destOrd="0" presId="urn:microsoft.com/office/officeart/2008/layout/PictureStrips"/>
    <dgm:cxn modelId="{8647D506-32A5-4499-8847-841841A76E2A}" type="presParOf" srcId="{66B01CA4-FE31-46A8-A74D-E496CD0DA0D6}" destId="{B9703ED0-CC6C-4DD5-A8F0-33C908146D90}" srcOrd="0" destOrd="0" presId="urn:microsoft.com/office/officeart/2008/layout/PictureStrips"/>
    <dgm:cxn modelId="{1A5B976C-12BD-4634-AD2E-8E5BC88690C8}" type="presParOf" srcId="{66B01CA4-FE31-46A8-A74D-E496CD0DA0D6}" destId="{D0F98CDE-F7EC-462E-A733-CAF529172C02}" srcOrd="1" destOrd="0" presId="urn:microsoft.com/office/officeart/2008/layout/PictureStrips"/>
    <dgm:cxn modelId="{02033852-3F58-4E22-B5F8-A59B64A19409}" type="presParOf" srcId="{68148D92-0743-4842-9BC0-D6CB2B5A9AEF}" destId="{9AD32D52-4993-41C8-BB37-967ECDBFB7B6}" srcOrd="5" destOrd="0" presId="urn:microsoft.com/office/officeart/2008/layout/PictureStrips"/>
    <dgm:cxn modelId="{284D1834-3347-4647-83AA-C0D0DD8B07F7}" type="presParOf" srcId="{68148D92-0743-4842-9BC0-D6CB2B5A9AEF}" destId="{AF49A505-1FCB-4742-8D33-68F4CDF6F44A}" srcOrd="6" destOrd="0" presId="urn:microsoft.com/office/officeart/2008/layout/PictureStrips"/>
    <dgm:cxn modelId="{F6600EF3-E174-422B-8363-153529507E22}" type="presParOf" srcId="{AF49A505-1FCB-4742-8D33-68F4CDF6F44A}" destId="{7EFECC8C-31E5-4EFD-8B09-3B66283E8D0E}" srcOrd="0" destOrd="0" presId="urn:microsoft.com/office/officeart/2008/layout/PictureStrips"/>
    <dgm:cxn modelId="{CD81260F-1E9A-44C1-AC2F-6A104CF08EEE}" type="presParOf" srcId="{AF49A505-1FCB-4742-8D33-68F4CDF6F44A}" destId="{87D68F52-8513-4DE9-B04F-36F09B62B99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C0B21-26F3-4586-9080-F370046AA08B}">
      <dsp:nvSpPr>
        <dsp:cNvPr id="0" name=""/>
        <dsp:cNvSpPr/>
      </dsp:nvSpPr>
      <dsp:spPr>
        <a:xfrm>
          <a:off x="220319" y="2000629"/>
          <a:ext cx="5157430" cy="16116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5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</a:t>
          </a:r>
          <a:r>
            <a:rPr lang="th-TH" sz="2000" b="1" kern="1200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จัดให้มีอินเทอร์เน็ตบรอดแบนด์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เคลื่อนที่ฟรี 10 </a:t>
          </a: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GB 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และปรับเพิ่มความเร็วอินเทอร์เน็ตบรอดแบนด์ประจำที่เป็น 100 </a:t>
          </a: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Mbps</a:t>
          </a:r>
        </a:p>
      </dsp:txBody>
      <dsp:txXfrm>
        <a:off x="220319" y="2000629"/>
        <a:ext cx="5157430" cy="1611696"/>
      </dsp:txXfrm>
    </dsp:sp>
    <dsp:sp modelId="{7E09D823-D90E-40EE-8095-FC41ABA67BE3}">
      <dsp:nvSpPr>
        <dsp:cNvPr id="0" name=""/>
        <dsp:cNvSpPr/>
      </dsp:nvSpPr>
      <dsp:spPr>
        <a:xfrm>
          <a:off x="5426" y="1767829"/>
          <a:ext cx="1128187" cy="1692281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659" r="-1751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49F6D-AAA7-4EE4-8F22-EDB68326DFC8}">
      <dsp:nvSpPr>
        <dsp:cNvPr id="0" name=""/>
        <dsp:cNvSpPr/>
      </dsp:nvSpPr>
      <dsp:spPr>
        <a:xfrm>
          <a:off x="5956223" y="2000629"/>
          <a:ext cx="5157430" cy="16116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5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มาตรการช่วยเหลือประชาชนโดย</a:t>
          </a:r>
          <a:r>
            <a:rPr lang="th-TH" sz="2000" b="1" kern="1200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สนับสนุนการใช้บริการโทรศัพท์เคลื่อนที่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(โทรฟรี) จำนวน 100 นาทีทุกเครือข่ายสำหรับบุคคลธรรมดาที่มีสัญชาติไทย</a:t>
          </a:r>
          <a:endParaRPr lang="en-US" sz="2000" b="1" kern="1200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956223" y="2000629"/>
        <a:ext cx="5157430" cy="1611696"/>
      </dsp:txXfrm>
    </dsp:sp>
    <dsp:sp modelId="{80FEED88-5512-4F05-BD0C-B0E9BDE36944}">
      <dsp:nvSpPr>
        <dsp:cNvPr id="0" name=""/>
        <dsp:cNvSpPr/>
      </dsp:nvSpPr>
      <dsp:spPr>
        <a:xfrm>
          <a:off x="5735904" y="1767829"/>
          <a:ext cx="1128187" cy="169228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3ED0-CC6C-4DD5-A8F0-33C908146D90}">
      <dsp:nvSpPr>
        <dsp:cNvPr id="0" name=""/>
        <dsp:cNvSpPr/>
      </dsp:nvSpPr>
      <dsp:spPr>
        <a:xfrm>
          <a:off x="220319" y="4029577"/>
          <a:ext cx="5157430" cy="16116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5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มาตรการช่วยเหลือผู้ประกอบการในการออกประกาศ กสทช. เรื่อง </a:t>
          </a:r>
          <a:r>
            <a:rPr lang="th-TH" sz="2000" b="1" kern="1200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การชำระค่าธรรมเนียมและการนำส่งเงินรายปีหรือการจัดสรรรายได้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เข้ากองทุนวิจัยและพัฒนากิจการกระจายเสียง กิจการโทรทัศน์ และกิจการโทรคมนาคม</a:t>
          </a:r>
          <a:endParaRPr lang="en-US" sz="2000" b="1" kern="1200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20319" y="4029577"/>
        <a:ext cx="5157430" cy="1611696"/>
      </dsp:txXfrm>
    </dsp:sp>
    <dsp:sp modelId="{D0F98CDE-F7EC-462E-A733-CAF529172C02}">
      <dsp:nvSpPr>
        <dsp:cNvPr id="0" name=""/>
        <dsp:cNvSpPr/>
      </dsp:nvSpPr>
      <dsp:spPr>
        <a:xfrm>
          <a:off x="5426" y="3796776"/>
          <a:ext cx="1128187" cy="1692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ECC8C-31E5-4EFD-8B09-3B66283E8D0E}">
      <dsp:nvSpPr>
        <dsp:cNvPr id="0" name=""/>
        <dsp:cNvSpPr/>
      </dsp:nvSpPr>
      <dsp:spPr>
        <a:xfrm>
          <a:off x="5950797" y="4029577"/>
          <a:ext cx="5157430" cy="16116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5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4. 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มาตรการให้การ</a:t>
          </a:r>
          <a:r>
            <a:rPr lang="th-TH" sz="2000" b="1" kern="1200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สนับสนุนโรงพยาบาล สถาบันทางการแพทย์ของรัฐ</a:t>
          </a:r>
          <a:r>
            <a:rPr lang="th-TH" sz="2000" b="1" kern="12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ในการต่อสู้สถานการณ์ “ไวรัส โคโรน่า”สายพันธุ์ใหม่ 2019</a:t>
          </a:r>
          <a:endParaRPr lang="en-US" sz="2000" b="1" kern="1200" dirty="0">
            <a:solidFill>
              <a:schemeClr val="accent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950797" y="4029577"/>
        <a:ext cx="5157430" cy="1611696"/>
      </dsp:txXfrm>
    </dsp:sp>
    <dsp:sp modelId="{87D68F52-8513-4DE9-B04F-36F09B62B99B}">
      <dsp:nvSpPr>
        <dsp:cNvPr id="0" name=""/>
        <dsp:cNvSpPr/>
      </dsp:nvSpPr>
      <dsp:spPr>
        <a:xfrm>
          <a:off x="5735904" y="3796776"/>
          <a:ext cx="1128187" cy="1692281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590" t="-2976" r="-52368" b="-672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C0B21-26F3-4586-9080-F370046AA08B}">
      <dsp:nvSpPr>
        <dsp:cNvPr id="0" name=""/>
        <dsp:cNvSpPr/>
      </dsp:nvSpPr>
      <dsp:spPr>
        <a:xfrm>
          <a:off x="222056" y="2114014"/>
          <a:ext cx="5284946" cy="16515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4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1. New Normal Behavior</a:t>
          </a:r>
        </a:p>
        <a:p>
          <a:pPr marL="0" lvl="0" indent="0" algn="thaiDi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The COVID-19 pandemic has made a substantial impact on Thailand’s education industry and </a:t>
          </a:r>
          <a:r>
            <a:rPr lang="en-US" sz="1400" b="1" kern="1200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a new normal toward distant learning with a digital platform</a:t>
          </a: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is expected to occur to promote a safe and touch-less society</a:t>
          </a:r>
          <a:endParaRPr lang="en-US" sz="1400" b="1" kern="1200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sp:txBody>
      <dsp:txXfrm>
        <a:off x="222056" y="2114014"/>
        <a:ext cx="5284946" cy="1651545"/>
      </dsp:txXfrm>
    </dsp:sp>
    <dsp:sp modelId="{7E09D823-D90E-40EE-8095-FC41ABA67BE3}">
      <dsp:nvSpPr>
        <dsp:cNvPr id="0" name=""/>
        <dsp:cNvSpPr/>
      </dsp:nvSpPr>
      <dsp:spPr>
        <a:xfrm>
          <a:off x="1849" y="1875458"/>
          <a:ext cx="1156081" cy="173412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" t="23142" r="-506" b="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49F6D-AAA7-4EE4-8F22-EDB68326DFC8}">
      <dsp:nvSpPr>
        <dsp:cNvPr id="0" name=""/>
        <dsp:cNvSpPr/>
      </dsp:nvSpPr>
      <dsp:spPr>
        <a:xfrm>
          <a:off x="6101639" y="2114014"/>
          <a:ext cx="5284946" cy="16515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4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2. New Types of Learning Tools</a:t>
          </a:r>
        </a:p>
        <a:p>
          <a:pPr marL="0" lvl="0" indent="0" algn="thaiDi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An opportunity for </a:t>
          </a:r>
          <a:r>
            <a:rPr lang="en-US" sz="1400" b="1" kern="1200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developing new types of learning tools</a:t>
          </a: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such as smart school, smart classroom, AR/VR learning, and remote classroom</a:t>
          </a:r>
          <a:endParaRPr lang="en-US" sz="1400" b="1" kern="1200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sp:txBody>
      <dsp:txXfrm>
        <a:off x="6101639" y="2114014"/>
        <a:ext cx="5284946" cy="1651545"/>
      </dsp:txXfrm>
    </dsp:sp>
    <dsp:sp modelId="{80FEED88-5512-4F05-BD0C-B0E9BDE36944}">
      <dsp:nvSpPr>
        <dsp:cNvPr id="0" name=""/>
        <dsp:cNvSpPr/>
      </dsp:nvSpPr>
      <dsp:spPr>
        <a:xfrm>
          <a:off x="5881433" y="1875458"/>
          <a:ext cx="1156081" cy="173412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5" t="24741" r="-364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3ED0-CC6C-4DD5-A8F0-33C908146D90}">
      <dsp:nvSpPr>
        <dsp:cNvPr id="0" name=""/>
        <dsp:cNvSpPr/>
      </dsp:nvSpPr>
      <dsp:spPr>
        <a:xfrm>
          <a:off x="222056" y="4167437"/>
          <a:ext cx="5284946" cy="170292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4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3. Changing Patterns in Student Assessment and Evaluation</a:t>
          </a:r>
        </a:p>
        <a:p>
          <a:pPr marL="0" lvl="0" indent="0" algn="thaiDi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Computer-based assessment </a:t>
          </a: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has become more encouraged in most parts of the world, which saves a lot of time and effort. The Student also appreciate new patterns of evaluation, as they guarantee them fool-proof results</a:t>
          </a:r>
          <a:endParaRPr lang="en-US" sz="1400" b="1" kern="1200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sp:txBody>
      <dsp:txXfrm>
        <a:off x="222056" y="4167437"/>
        <a:ext cx="5284946" cy="1702925"/>
      </dsp:txXfrm>
    </dsp:sp>
    <dsp:sp modelId="{D0F98CDE-F7EC-462E-A733-CAF529172C02}">
      <dsp:nvSpPr>
        <dsp:cNvPr id="0" name=""/>
        <dsp:cNvSpPr/>
      </dsp:nvSpPr>
      <dsp:spPr>
        <a:xfrm>
          <a:off x="1849" y="3954570"/>
          <a:ext cx="1156081" cy="1734122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59" t="23089" r="-17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ECC8C-31E5-4EFD-8B09-3B66283E8D0E}">
      <dsp:nvSpPr>
        <dsp:cNvPr id="0" name=""/>
        <dsp:cNvSpPr/>
      </dsp:nvSpPr>
      <dsp:spPr>
        <a:xfrm>
          <a:off x="6101639" y="4167437"/>
          <a:ext cx="5284946" cy="170292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4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4. Quality Education for Sustainable Development</a:t>
          </a:r>
        </a:p>
        <a:p>
          <a:pPr marL="0" lvl="0" indent="0" algn="thaiDi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Education is one of the most powerful and proven vehicles for sustainable development. The aims of </a:t>
          </a:r>
          <a:r>
            <a:rPr lang="en-US" sz="1400" b="1" kern="1200">
              <a:solidFill>
                <a:schemeClr val="accent6"/>
              </a:solidFill>
              <a:latin typeface="+mn-lt"/>
              <a:cs typeface="TH SarabunPSK" panose="020B0500040200020003" pitchFamily="34" charset="-34"/>
            </a:rPr>
            <a:t>achieving universal access to a quality higher education</a:t>
          </a:r>
          <a:r>
            <a:rPr lang="en-US" sz="1400" b="1" kern="1200">
              <a:solidFill>
                <a:schemeClr val="accent1"/>
              </a:solidFill>
              <a:latin typeface="+mn-lt"/>
              <a:cs typeface="TH SarabunPSK" panose="020B0500040200020003" pitchFamily="34" charset="-34"/>
            </a:rPr>
            <a:t> is on a rising trend</a:t>
          </a:r>
          <a:endParaRPr lang="en-US" sz="1400" b="1" kern="1200" dirty="0">
            <a:solidFill>
              <a:schemeClr val="accent1"/>
            </a:solidFill>
            <a:latin typeface="+mn-lt"/>
            <a:cs typeface="TH SarabunPSK" panose="020B0500040200020003" pitchFamily="34" charset="-34"/>
          </a:endParaRPr>
        </a:p>
      </dsp:txBody>
      <dsp:txXfrm>
        <a:off x="6101639" y="4167437"/>
        <a:ext cx="5284946" cy="1702925"/>
      </dsp:txXfrm>
    </dsp:sp>
    <dsp:sp modelId="{87D68F52-8513-4DE9-B04F-36F09B62B99B}">
      <dsp:nvSpPr>
        <dsp:cNvPr id="0" name=""/>
        <dsp:cNvSpPr/>
      </dsp:nvSpPr>
      <dsp:spPr>
        <a:xfrm>
          <a:off x="5881433" y="3954570"/>
          <a:ext cx="1156081" cy="1734122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84" t="23888" r="35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8FAF5C-CB7C-4592-B179-20B2583AB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284835"/>
              </p:ext>
            </p:extLst>
          </p:nvPr>
        </p:nvGraphicFramePr>
        <p:xfrm>
          <a:off x="539173" y="336718"/>
          <a:ext cx="11113654" cy="7409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8DD938-9C2B-4B98-8512-435DC80698E0}"/>
              </a:ext>
            </a:extLst>
          </p:cNvPr>
          <p:cNvSpPr txBox="1"/>
          <p:nvPr/>
        </p:nvSpPr>
        <p:spPr>
          <a:xfrm>
            <a:off x="0" y="138495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  <a:endParaRPr lang="en-US" sz="24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466AF-42D9-4098-9E26-37204EFA1ACA}"/>
              </a:ext>
            </a:extLst>
          </p:cNvPr>
          <p:cNvSpPr txBox="1"/>
          <p:nvPr/>
        </p:nvSpPr>
        <p:spPr>
          <a:xfrm>
            <a:off x="401782" y="161616"/>
            <a:ext cx="1138843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กสทช. ได้ดำเนินการจัดทำมาตรการด้านโทรคมนาคม เพื่อสนับสนุนให้ผู้มีส่วนได้เสียในประเทศไทยได้รับประโยชน์จากการใช้บริการด้านโทรคมนาคมและเพื่อลดผลกระทบจากสถานการณ์การแพร่ระบาดของโรค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COVID-19</a:t>
            </a:r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8FAF5C-CB7C-4592-B179-20B2583AB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063211"/>
              </p:ext>
            </p:extLst>
          </p:nvPr>
        </p:nvGraphicFramePr>
        <p:xfrm>
          <a:off x="401782" y="161616"/>
          <a:ext cx="11388436" cy="7745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8DD938-9C2B-4B98-8512-435DC80698E0}"/>
              </a:ext>
            </a:extLst>
          </p:cNvPr>
          <p:cNvSpPr txBox="1"/>
          <p:nvPr/>
        </p:nvSpPr>
        <p:spPr>
          <a:xfrm>
            <a:off x="0" y="1461897"/>
            <a:ext cx="1219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Key Factors Driving the Smart Education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466AF-42D9-4098-9E26-37204EFA1ACA}"/>
              </a:ext>
            </a:extLst>
          </p:cNvPr>
          <p:cNvSpPr txBox="1"/>
          <p:nvPr/>
        </p:nvSpPr>
        <p:spPr>
          <a:xfrm>
            <a:off x="401782" y="284726"/>
            <a:ext cx="113884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en-US" sz="20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New normal behavior, new types of learning tools, changing patterns in student assessment &amp; evaluation, and quality education are contributing to the growth of the Smart Education.</a:t>
            </a:r>
          </a:p>
        </p:txBody>
      </p:sp>
    </p:spTree>
    <p:extLst>
      <p:ext uri="{BB962C8B-B14F-4D97-AF65-F5344CB8AC3E}">
        <p14:creationId xmlns:p14="http://schemas.microsoft.com/office/powerpoint/2010/main" val="346270473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1475</TotalTime>
  <Words>366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TH SarabunPSK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Yada Chompoobutrgool</cp:lastModifiedBy>
  <cp:revision>83</cp:revision>
  <dcterms:created xsi:type="dcterms:W3CDTF">2020-05-19T10:17:02Z</dcterms:created>
  <dcterms:modified xsi:type="dcterms:W3CDTF">2022-03-09T05:16:01Z</dcterms:modified>
</cp:coreProperties>
</file>