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7"/>
  </p:notesMasterIdLst>
  <p:handoutMasterIdLst>
    <p:handoutMasterId r:id="rId8"/>
  </p:handoutMasterIdLst>
  <p:sldIdLst>
    <p:sldId id="4678" r:id="rId5"/>
    <p:sldId id="273" r:id="rId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6"/>
    <a:srgbClr val="1574FD"/>
    <a:srgbClr val="FF06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9198B6-F9C8-44A9-82BB-18BD754971B9}" v="1" dt="2022-04-20T04:55:18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157" autoAdjust="0"/>
  </p:normalViewPr>
  <p:slideViewPr>
    <p:cSldViewPr>
      <p:cViewPr>
        <p:scale>
          <a:sx n="82" d="100"/>
          <a:sy n="82" d="100"/>
        </p:scale>
        <p:origin x="691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ach _" userId="a0ccf47630222e4f" providerId="LiveId" clId="{569198B6-F9C8-44A9-82BB-18BD754971B9}"/>
    <pc:docChg chg="undo custSel modSld">
      <pc:chgData name="Peach _" userId="a0ccf47630222e4f" providerId="LiveId" clId="{569198B6-F9C8-44A9-82BB-18BD754971B9}" dt="2022-04-20T04:56:07.386" v="13" actId="1076"/>
      <pc:docMkLst>
        <pc:docMk/>
      </pc:docMkLst>
      <pc:sldChg chg="addSp delSp modSp mod">
        <pc:chgData name="Peach _" userId="a0ccf47630222e4f" providerId="LiveId" clId="{569198B6-F9C8-44A9-82BB-18BD754971B9}" dt="2022-04-20T04:56:07.386" v="13" actId="1076"/>
        <pc:sldMkLst>
          <pc:docMk/>
          <pc:sldMk cId="4257434649" sldId="273"/>
        </pc:sldMkLst>
        <pc:spChg chg="mod">
          <ac:chgData name="Peach _" userId="a0ccf47630222e4f" providerId="LiveId" clId="{569198B6-F9C8-44A9-82BB-18BD754971B9}" dt="2022-04-20T04:54:39.726" v="2" actId="1076"/>
          <ac:spMkLst>
            <pc:docMk/>
            <pc:sldMk cId="4257434649" sldId="273"/>
            <ac:spMk id="43" creationId="{E1CCC64F-800C-43F6-999A-B8F15E32874E}"/>
          </ac:spMkLst>
        </pc:spChg>
        <pc:spChg chg="mod">
          <ac:chgData name="Peach _" userId="a0ccf47630222e4f" providerId="LiveId" clId="{569198B6-F9C8-44A9-82BB-18BD754971B9}" dt="2022-04-20T04:56:07.386" v="13" actId="1076"/>
          <ac:spMkLst>
            <pc:docMk/>
            <pc:sldMk cId="4257434649" sldId="273"/>
            <ac:spMk id="44" creationId="{29E79F48-17C1-4545-929A-EA4EDE72A6ED}"/>
          </ac:spMkLst>
        </pc:spChg>
        <pc:spChg chg="mod">
          <ac:chgData name="Peach _" userId="a0ccf47630222e4f" providerId="LiveId" clId="{569198B6-F9C8-44A9-82BB-18BD754971B9}" dt="2022-04-20T04:54:47.950" v="3" actId="1076"/>
          <ac:spMkLst>
            <pc:docMk/>
            <pc:sldMk cId="4257434649" sldId="273"/>
            <ac:spMk id="45" creationId="{56830AB7-9F8B-41B6-9389-0BA0EA1D93D5}"/>
          </ac:spMkLst>
        </pc:spChg>
        <pc:spChg chg="mod">
          <ac:chgData name="Peach _" userId="a0ccf47630222e4f" providerId="LiveId" clId="{569198B6-F9C8-44A9-82BB-18BD754971B9}" dt="2022-04-20T04:55:05.979" v="4" actId="1076"/>
          <ac:spMkLst>
            <pc:docMk/>
            <pc:sldMk cId="4257434649" sldId="273"/>
            <ac:spMk id="52" creationId="{BEF0C26E-375E-4374-AA19-B6FF622679D8}"/>
          </ac:spMkLst>
        </pc:spChg>
        <pc:spChg chg="mod">
          <ac:chgData name="Peach _" userId="a0ccf47630222e4f" providerId="LiveId" clId="{569198B6-F9C8-44A9-82BB-18BD754971B9}" dt="2022-04-20T04:55:37.880" v="12" actId="1076"/>
          <ac:spMkLst>
            <pc:docMk/>
            <pc:sldMk cId="4257434649" sldId="273"/>
            <ac:spMk id="53" creationId="{D7F445D2-9DDB-45B6-B2D2-B3CFB13E0724}"/>
          </ac:spMkLst>
        </pc:spChg>
        <pc:spChg chg="mod">
          <ac:chgData name="Peach _" userId="a0ccf47630222e4f" providerId="LiveId" clId="{569198B6-F9C8-44A9-82BB-18BD754971B9}" dt="2022-04-20T04:54:32.211" v="1" actId="1076"/>
          <ac:spMkLst>
            <pc:docMk/>
            <pc:sldMk cId="4257434649" sldId="273"/>
            <ac:spMk id="56" creationId="{A1936815-62DE-4F2D-BA53-740A0D900156}"/>
          </ac:spMkLst>
        </pc:spChg>
        <pc:spChg chg="del mod">
          <ac:chgData name="Peach _" userId="a0ccf47630222e4f" providerId="LiveId" clId="{569198B6-F9C8-44A9-82BB-18BD754971B9}" dt="2022-04-20T04:55:13" v="7" actId="478"/>
          <ac:spMkLst>
            <pc:docMk/>
            <pc:sldMk cId="4257434649" sldId="273"/>
            <ac:spMk id="61" creationId="{D724420C-C9E1-4037-B779-FD311E0F8A17}"/>
          </ac:spMkLst>
        </pc:spChg>
        <pc:spChg chg="mod">
          <ac:chgData name="Peach _" userId="a0ccf47630222e4f" providerId="LiveId" clId="{569198B6-F9C8-44A9-82BB-18BD754971B9}" dt="2022-04-20T04:54:26.585" v="0" actId="1076"/>
          <ac:spMkLst>
            <pc:docMk/>
            <pc:sldMk cId="4257434649" sldId="273"/>
            <ac:spMk id="62" creationId="{DE8925EF-061D-4D7B-823B-72024B9CC67F}"/>
          </ac:spMkLst>
        </pc:spChg>
        <pc:spChg chg="add mod">
          <ac:chgData name="Peach _" userId="a0ccf47630222e4f" providerId="LiveId" clId="{569198B6-F9C8-44A9-82BB-18BD754971B9}" dt="2022-04-20T04:55:28.123" v="11" actId="20577"/>
          <ac:spMkLst>
            <pc:docMk/>
            <pc:sldMk cId="4257434649" sldId="273"/>
            <ac:spMk id="73" creationId="{446FD4FA-A4ED-46A6-BF22-2D788F6BA1F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98AC48-005A-42F8-82BF-154AB83765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5678B-BACF-4630-9BA7-C957AE7B0C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3A78-094B-4F56-96D8-B5D1838AE94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937ED-89E6-4FB0-9572-C2756A5BF0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6861C-665E-4A67-82A1-395344C117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4840D-E3CE-4830-94DD-7CAC1017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62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F452B-3C68-4FC9-9D11-20C7F08028C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CDD8D-7076-4F2E-A373-17A0AEDE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6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27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1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4F22FEF-0E2F-48B4-9C9A-F3D786374EF5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70805-F264-4014-89E0-FC5D2FD10BD6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00F674-7D3A-4972-8A15-D48B2A1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800" b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27278-9FBB-4583-A265-575659DA74AC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73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5" orient="horz" pos="4020">
          <p15:clr>
            <a:srgbClr val="FBAE40"/>
          </p15:clr>
        </p15:guide>
        <p15:guide id="6" orient="horz" pos="6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94941-E063-4542-9CAF-3B53DB13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315D-830E-4BB8-8B52-81546532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F27BA57-DF97-45A9-B6D8-C9A50E139FA2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6DCFD-442D-42B5-A072-72BC18CD5A72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460A7C2-7DE5-4B3F-84C2-6CE853073A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6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  <p15:guide id="4" orient="horz" pos="696" userDrawn="1">
          <p15:clr>
            <a:srgbClr val="F26B43"/>
          </p15:clr>
        </p15:guide>
        <p15:guide id="5" pos="234" userDrawn="1">
          <p15:clr>
            <a:srgbClr val="F26B43"/>
          </p15:clr>
        </p15:guide>
        <p15:guide id="6" pos="74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003E6AC-6850-4EAF-8DF6-A99AE37A760C}"/>
              </a:ext>
            </a:extLst>
          </p:cNvPr>
          <p:cNvSpPr txBox="1"/>
          <p:nvPr/>
        </p:nvSpPr>
        <p:spPr>
          <a:xfrm>
            <a:off x="531304" y="350275"/>
            <a:ext cx="112817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มาตรการสนับสนุนการใช้บริการด้านโทรคมนาคมเพื่อลดผลกระทบการแพร่ระบาดของโรคติดเชื้อไวรัสโค</a:t>
            </a:r>
            <a:r>
              <a:rPr lang="th-TH" sz="2800" b="1" dirty="0" err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โร</a:t>
            </a:r>
            <a:r>
              <a:rPr lang="th-TH" sz="28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นา 2019</a:t>
            </a:r>
          </a:p>
        </p:txBody>
      </p:sp>
      <p:sp>
        <p:nvSpPr>
          <p:cNvPr id="62" name="Google Shape;443;p12">
            <a:extLst>
              <a:ext uri="{FF2B5EF4-FFF2-40B4-BE49-F238E27FC236}">
                <a16:creationId xmlns:a16="http://schemas.microsoft.com/office/drawing/2014/main" id="{52DDD049-354C-4B5F-BD50-8194435B2D5A}"/>
              </a:ext>
            </a:extLst>
          </p:cNvPr>
          <p:cNvSpPr/>
          <p:nvPr/>
        </p:nvSpPr>
        <p:spPr>
          <a:xfrm>
            <a:off x="4410661" y="3051168"/>
            <a:ext cx="2482906" cy="3267273"/>
          </a:xfrm>
          <a:custGeom>
            <a:avLst/>
            <a:gdLst/>
            <a:ahLst/>
            <a:cxnLst/>
            <a:rect l="l" t="t" r="r" b="b"/>
            <a:pathLst>
              <a:path w="21528" h="21600" extrusionOk="0">
                <a:moveTo>
                  <a:pt x="21490" y="20100"/>
                </a:moveTo>
                <a:lnTo>
                  <a:pt x="19969" y="17230"/>
                </a:lnTo>
                <a:cubicBezTo>
                  <a:pt x="13236" y="17218"/>
                  <a:pt x="7602" y="13660"/>
                  <a:pt x="6133" y="8886"/>
                </a:cubicBezTo>
                <a:cubicBezTo>
                  <a:pt x="5966" y="8344"/>
                  <a:pt x="5852" y="7788"/>
                  <a:pt x="5797" y="7220"/>
                </a:cubicBezTo>
                <a:cubicBezTo>
                  <a:pt x="5795" y="7202"/>
                  <a:pt x="5792" y="7185"/>
                  <a:pt x="5790" y="7167"/>
                </a:cubicBezTo>
                <a:cubicBezTo>
                  <a:pt x="5784" y="7137"/>
                  <a:pt x="5779" y="7106"/>
                  <a:pt x="5775" y="7074"/>
                </a:cubicBezTo>
                <a:cubicBezTo>
                  <a:pt x="5764" y="6983"/>
                  <a:pt x="5754" y="6891"/>
                  <a:pt x="5747" y="6799"/>
                </a:cubicBezTo>
                <a:cubicBezTo>
                  <a:pt x="5745" y="6776"/>
                  <a:pt x="5741" y="6754"/>
                  <a:pt x="5740" y="6730"/>
                </a:cubicBezTo>
                <a:cubicBezTo>
                  <a:pt x="5740" y="6723"/>
                  <a:pt x="5739" y="6716"/>
                  <a:pt x="5739" y="6708"/>
                </a:cubicBezTo>
                <a:cubicBezTo>
                  <a:pt x="5732" y="6598"/>
                  <a:pt x="5730" y="6489"/>
                  <a:pt x="5731" y="6380"/>
                </a:cubicBezTo>
                <a:cubicBezTo>
                  <a:pt x="5731" y="6362"/>
                  <a:pt x="5732" y="6344"/>
                  <a:pt x="5734" y="6325"/>
                </a:cubicBezTo>
                <a:cubicBezTo>
                  <a:pt x="5735" y="6227"/>
                  <a:pt x="5740" y="6129"/>
                  <a:pt x="5747" y="6032"/>
                </a:cubicBezTo>
                <a:cubicBezTo>
                  <a:pt x="5748" y="6021"/>
                  <a:pt x="5747" y="6011"/>
                  <a:pt x="5748" y="6000"/>
                </a:cubicBezTo>
                <a:cubicBezTo>
                  <a:pt x="5752" y="5958"/>
                  <a:pt x="5758" y="5916"/>
                  <a:pt x="5762" y="5874"/>
                </a:cubicBezTo>
                <a:cubicBezTo>
                  <a:pt x="5767" y="5825"/>
                  <a:pt x="5773" y="5775"/>
                  <a:pt x="5779" y="5727"/>
                </a:cubicBezTo>
                <a:cubicBezTo>
                  <a:pt x="5786" y="5676"/>
                  <a:pt x="5795" y="5626"/>
                  <a:pt x="5804" y="5575"/>
                </a:cubicBezTo>
                <a:cubicBezTo>
                  <a:pt x="5813" y="5523"/>
                  <a:pt x="5821" y="5471"/>
                  <a:pt x="5831" y="5418"/>
                </a:cubicBezTo>
                <a:cubicBezTo>
                  <a:pt x="5839" y="5377"/>
                  <a:pt x="5850" y="5338"/>
                  <a:pt x="5859" y="5297"/>
                </a:cubicBezTo>
                <a:cubicBezTo>
                  <a:pt x="5873" y="5235"/>
                  <a:pt x="5887" y="5173"/>
                  <a:pt x="5904" y="5110"/>
                </a:cubicBezTo>
                <a:cubicBezTo>
                  <a:pt x="5911" y="5086"/>
                  <a:pt x="5919" y="5064"/>
                  <a:pt x="5925" y="5040"/>
                </a:cubicBezTo>
                <a:cubicBezTo>
                  <a:pt x="6532" y="2914"/>
                  <a:pt x="8514" y="1180"/>
                  <a:pt x="11129" y="399"/>
                </a:cubicBezTo>
                <a:cubicBezTo>
                  <a:pt x="11136" y="397"/>
                  <a:pt x="11141" y="395"/>
                  <a:pt x="11146" y="393"/>
                </a:cubicBezTo>
                <a:cubicBezTo>
                  <a:pt x="11158" y="390"/>
                  <a:pt x="11168" y="386"/>
                  <a:pt x="11180" y="383"/>
                </a:cubicBezTo>
                <a:cubicBezTo>
                  <a:pt x="11250" y="362"/>
                  <a:pt x="11322" y="343"/>
                  <a:pt x="11394" y="324"/>
                </a:cubicBezTo>
                <a:cubicBezTo>
                  <a:pt x="11440" y="312"/>
                  <a:pt x="11484" y="298"/>
                  <a:pt x="11528" y="287"/>
                </a:cubicBezTo>
                <a:cubicBezTo>
                  <a:pt x="11544" y="283"/>
                  <a:pt x="11561" y="279"/>
                  <a:pt x="11576" y="275"/>
                </a:cubicBezTo>
                <a:cubicBezTo>
                  <a:pt x="11630" y="261"/>
                  <a:pt x="11685" y="249"/>
                  <a:pt x="11738" y="237"/>
                </a:cubicBezTo>
                <a:cubicBezTo>
                  <a:pt x="11802" y="222"/>
                  <a:pt x="11865" y="206"/>
                  <a:pt x="11929" y="192"/>
                </a:cubicBezTo>
                <a:cubicBezTo>
                  <a:pt x="11951" y="187"/>
                  <a:pt x="11972" y="183"/>
                  <a:pt x="11994" y="179"/>
                </a:cubicBezTo>
                <a:cubicBezTo>
                  <a:pt x="12019" y="174"/>
                  <a:pt x="12045" y="169"/>
                  <a:pt x="12069" y="164"/>
                </a:cubicBezTo>
                <a:cubicBezTo>
                  <a:pt x="12166" y="145"/>
                  <a:pt x="12261" y="127"/>
                  <a:pt x="12359" y="110"/>
                </a:cubicBezTo>
                <a:cubicBezTo>
                  <a:pt x="12401" y="103"/>
                  <a:pt x="12441" y="96"/>
                  <a:pt x="12483" y="90"/>
                </a:cubicBezTo>
                <a:cubicBezTo>
                  <a:pt x="12587" y="73"/>
                  <a:pt x="12693" y="57"/>
                  <a:pt x="12800" y="44"/>
                </a:cubicBezTo>
                <a:cubicBezTo>
                  <a:pt x="12843" y="38"/>
                  <a:pt x="12886" y="33"/>
                  <a:pt x="12929" y="28"/>
                </a:cubicBezTo>
                <a:cubicBezTo>
                  <a:pt x="13013" y="18"/>
                  <a:pt x="13099" y="9"/>
                  <a:pt x="13186" y="0"/>
                </a:cubicBezTo>
                <a:cubicBezTo>
                  <a:pt x="12436" y="42"/>
                  <a:pt x="11703" y="129"/>
                  <a:pt x="10991" y="254"/>
                </a:cubicBezTo>
                <a:cubicBezTo>
                  <a:pt x="4702" y="1370"/>
                  <a:pt x="16" y="5648"/>
                  <a:pt x="0" y="10759"/>
                </a:cubicBezTo>
                <a:cubicBezTo>
                  <a:pt x="0" y="10768"/>
                  <a:pt x="0" y="10777"/>
                  <a:pt x="0" y="10785"/>
                </a:cubicBezTo>
                <a:cubicBezTo>
                  <a:pt x="0" y="16166"/>
                  <a:pt x="5178" y="20630"/>
                  <a:pt x="11957" y="21460"/>
                </a:cubicBezTo>
                <a:cubicBezTo>
                  <a:pt x="12703" y="21551"/>
                  <a:pt x="13467" y="21600"/>
                  <a:pt x="14247" y="21600"/>
                </a:cubicBezTo>
                <a:cubicBezTo>
                  <a:pt x="15027" y="21600"/>
                  <a:pt x="15791" y="21551"/>
                  <a:pt x="16537" y="21460"/>
                </a:cubicBezTo>
                <a:cubicBezTo>
                  <a:pt x="18155" y="21320"/>
                  <a:pt x="19714" y="21033"/>
                  <a:pt x="21190" y="20616"/>
                </a:cubicBezTo>
                <a:cubicBezTo>
                  <a:pt x="21462" y="20541"/>
                  <a:pt x="21600" y="20307"/>
                  <a:pt x="21490" y="20100"/>
                </a:cubicBezTo>
                <a:close/>
              </a:path>
            </a:pathLst>
          </a:custGeom>
          <a:solidFill>
            <a:srgbClr val="B6BABC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FFFFFF"/>
              </a:solidFill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63" name="Google Shape;444;p12">
            <a:extLst>
              <a:ext uri="{FF2B5EF4-FFF2-40B4-BE49-F238E27FC236}">
                <a16:creationId xmlns:a16="http://schemas.microsoft.com/office/drawing/2014/main" id="{5BA368C4-CC66-4E99-BBED-ABD8E2FE8CE8}"/>
              </a:ext>
            </a:extLst>
          </p:cNvPr>
          <p:cNvSpPr/>
          <p:nvPr/>
        </p:nvSpPr>
        <p:spPr>
          <a:xfrm>
            <a:off x="5052306" y="3179723"/>
            <a:ext cx="3254941" cy="2489624"/>
          </a:xfrm>
          <a:custGeom>
            <a:avLst/>
            <a:gdLst/>
            <a:ahLst/>
            <a:cxnLst/>
            <a:rect l="l" t="t" r="r" b="b"/>
            <a:pathLst>
              <a:path w="21600" h="21528" extrusionOk="0">
                <a:moveTo>
                  <a:pt x="21463" y="4995"/>
                </a:moveTo>
                <a:cubicBezTo>
                  <a:pt x="21323" y="3377"/>
                  <a:pt x="21036" y="1817"/>
                  <a:pt x="20619" y="341"/>
                </a:cubicBezTo>
                <a:cubicBezTo>
                  <a:pt x="20542" y="66"/>
                  <a:pt x="20307" y="-72"/>
                  <a:pt x="20100" y="38"/>
                </a:cubicBezTo>
                <a:lnTo>
                  <a:pt x="17230" y="1559"/>
                </a:lnTo>
                <a:cubicBezTo>
                  <a:pt x="17218" y="8291"/>
                  <a:pt x="13660" y="13925"/>
                  <a:pt x="8886" y="15395"/>
                </a:cubicBezTo>
                <a:cubicBezTo>
                  <a:pt x="8344" y="15561"/>
                  <a:pt x="7788" y="15675"/>
                  <a:pt x="7220" y="15730"/>
                </a:cubicBezTo>
                <a:cubicBezTo>
                  <a:pt x="7203" y="15732"/>
                  <a:pt x="7185" y="15735"/>
                  <a:pt x="7168" y="15737"/>
                </a:cubicBezTo>
                <a:cubicBezTo>
                  <a:pt x="7138" y="15743"/>
                  <a:pt x="7106" y="15748"/>
                  <a:pt x="7075" y="15752"/>
                </a:cubicBezTo>
                <a:cubicBezTo>
                  <a:pt x="6984" y="15764"/>
                  <a:pt x="6893" y="15773"/>
                  <a:pt x="6801" y="15781"/>
                </a:cubicBezTo>
                <a:cubicBezTo>
                  <a:pt x="6777" y="15782"/>
                  <a:pt x="6755" y="15786"/>
                  <a:pt x="6731" y="15787"/>
                </a:cubicBezTo>
                <a:cubicBezTo>
                  <a:pt x="6724" y="15787"/>
                  <a:pt x="6717" y="15788"/>
                  <a:pt x="6709" y="15788"/>
                </a:cubicBezTo>
                <a:cubicBezTo>
                  <a:pt x="6599" y="15795"/>
                  <a:pt x="6490" y="15797"/>
                  <a:pt x="6381" y="15796"/>
                </a:cubicBezTo>
                <a:cubicBezTo>
                  <a:pt x="6362" y="15796"/>
                  <a:pt x="6344" y="15795"/>
                  <a:pt x="6325" y="15794"/>
                </a:cubicBezTo>
                <a:cubicBezTo>
                  <a:pt x="6227" y="15792"/>
                  <a:pt x="6130" y="15788"/>
                  <a:pt x="6033" y="15781"/>
                </a:cubicBezTo>
                <a:cubicBezTo>
                  <a:pt x="6022" y="15779"/>
                  <a:pt x="6012" y="15781"/>
                  <a:pt x="6001" y="15779"/>
                </a:cubicBezTo>
                <a:cubicBezTo>
                  <a:pt x="5959" y="15775"/>
                  <a:pt x="5917" y="15769"/>
                  <a:pt x="5874" y="15765"/>
                </a:cubicBezTo>
                <a:cubicBezTo>
                  <a:pt x="5825" y="15760"/>
                  <a:pt x="5776" y="15754"/>
                  <a:pt x="5728" y="15748"/>
                </a:cubicBezTo>
                <a:cubicBezTo>
                  <a:pt x="5676" y="15741"/>
                  <a:pt x="5626" y="15731"/>
                  <a:pt x="5575" y="15723"/>
                </a:cubicBezTo>
                <a:cubicBezTo>
                  <a:pt x="5523" y="15714"/>
                  <a:pt x="5471" y="15706"/>
                  <a:pt x="5419" y="15696"/>
                </a:cubicBezTo>
                <a:cubicBezTo>
                  <a:pt x="5378" y="15688"/>
                  <a:pt x="5338" y="15678"/>
                  <a:pt x="5297" y="15668"/>
                </a:cubicBezTo>
                <a:cubicBezTo>
                  <a:pt x="5235" y="15654"/>
                  <a:pt x="5173" y="15640"/>
                  <a:pt x="5111" y="15624"/>
                </a:cubicBezTo>
                <a:cubicBezTo>
                  <a:pt x="5087" y="15618"/>
                  <a:pt x="5064" y="15610"/>
                  <a:pt x="5040" y="15603"/>
                </a:cubicBezTo>
                <a:cubicBezTo>
                  <a:pt x="2914" y="14997"/>
                  <a:pt x="1181" y="13015"/>
                  <a:pt x="399" y="10401"/>
                </a:cubicBezTo>
                <a:cubicBezTo>
                  <a:pt x="397" y="10394"/>
                  <a:pt x="395" y="10389"/>
                  <a:pt x="393" y="10382"/>
                </a:cubicBezTo>
                <a:cubicBezTo>
                  <a:pt x="390" y="10371"/>
                  <a:pt x="386" y="10360"/>
                  <a:pt x="383" y="10349"/>
                </a:cubicBezTo>
                <a:cubicBezTo>
                  <a:pt x="362" y="10278"/>
                  <a:pt x="343" y="10206"/>
                  <a:pt x="324" y="10135"/>
                </a:cubicBezTo>
                <a:cubicBezTo>
                  <a:pt x="312" y="10089"/>
                  <a:pt x="298" y="10045"/>
                  <a:pt x="287" y="10000"/>
                </a:cubicBezTo>
                <a:cubicBezTo>
                  <a:pt x="283" y="9985"/>
                  <a:pt x="279" y="9968"/>
                  <a:pt x="275" y="9952"/>
                </a:cubicBezTo>
                <a:cubicBezTo>
                  <a:pt x="261" y="9899"/>
                  <a:pt x="249" y="9844"/>
                  <a:pt x="237" y="9791"/>
                </a:cubicBezTo>
                <a:cubicBezTo>
                  <a:pt x="222" y="9727"/>
                  <a:pt x="206" y="9664"/>
                  <a:pt x="192" y="9600"/>
                </a:cubicBezTo>
                <a:cubicBezTo>
                  <a:pt x="187" y="9578"/>
                  <a:pt x="183" y="9557"/>
                  <a:pt x="179" y="9535"/>
                </a:cubicBezTo>
                <a:cubicBezTo>
                  <a:pt x="174" y="9510"/>
                  <a:pt x="169" y="9484"/>
                  <a:pt x="164" y="9459"/>
                </a:cubicBezTo>
                <a:cubicBezTo>
                  <a:pt x="145" y="9363"/>
                  <a:pt x="127" y="9266"/>
                  <a:pt x="110" y="9170"/>
                </a:cubicBezTo>
                <a:cubicBezTo>
                  <a:pt x="103" y="9128"/>
                  <a:pt x="96" y="9088"/>
                  <a:pt x="90" y="9046"/>
                </a:cubicBezTo>
                <a:cubicBezTo>
                  <a:pt x="73" y="8942"/>
                  <a:pt x="57" y="8836"/>
                  <a:pt x="44" y="8729"/>
                </a:cubicBezTo>
                <a:cubicBezTo>
                  <a:pt x="38" y="8686"/>
                  <a:pt x="33" y="8643"/>
                  <a:pt x="28" y="8600"/>
                </a:cubicBezTo>
                <a:cubicBezTo>
                  <a:pt x="18" y="8515"/>
                  <a:pt x="9" y="8429"/>
                  <a:pt x="0" y="8343"/>
                </a:cubicBezTo>
                <a:cubicBezTo>
                  <a:pt x="42" y="9093"/>
                  <a:pt x="129" y="9826"/>
                  <a:pt x="254" y="10538"/>
                </a:cubicBezTo>
                <a:cubicBezTo>
                  <a:pt x="1370" y="16826"/>
                  <a:pt x="5648" y="21512"/>
                  <a:pt x="10759" y="21528"/>
                </a:cubicBezTo>
                <a:cubicBezTo>
                  <a:pt x="10768" y="21528"/>
                  <a:pt x="10777" y="21528"/>
                  <a:pt x="10785" y="21528"/>
                </a:cubicBezTo>
                <a:cubicBezTo>
                  <a:pt x="16166" y="21528"/>
                  <a:pt x="20630" y="16350"/>
                  <a:pt x="21460" y="9571"/>
                </a:cubicBezTo>
                <a:cubicBezTo>
                  <a:pt x="21551" y="8826"/>
                  <a:pt x="21600" y="8062"/>
                  <a:pt x="21600" y="7282"/>
                </a:cubicBezTo>
                <a:cubicBezTo>
                  <a:pt x="21600" y="6502"/>
                  <a:pt x="21555" y="5741"/>
                  <a:pt x="21463" y="4995"/>
                </a:cubicBezTo>
                <a:close/>
              </a:path>
            </a:pathLst>
          </a:custGeom>
          <a:solidFill>
            <a:srgbClr val="0E3699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FFFFFF"/>
              </a:solidFill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64" name="Google Shape;445;p12">
            <a:extLst>
              <a:ext uri="{FF2B5EF4-FFF2-40B4-BE49-F238E27FC236}">
                <a16:creationId xmlns:a16="http://schemas.microsoft.com/office/drawing/2014/main" id="{8D4FC53C-CEE6-4A11-A767-A2308AA5B3CC}"/>
              </a:ext>
            </a:extLst>
          </p:cNvPr>
          <p:cNvSpPr/>
          <p:nvPr/>
        </p:nvSpPr>
        <p:spPr>
          <a:xfrm>
            <a:off x="5170399" y="1752982"/>
            <a:ext cx="2489633" cy="3267273"/>
          </a:xfrm>
          <a:custGeom>
            <a:avLst/>
            <a:gdLst/>
            <a:ahLst/>
            <a:cxnLst/>
            <a:rect l="l" t="t" r="r" b="b"/>
            <a:pathLst>
              <a:path w="21526" h="21600" extrusionOk="0">
                <a:moveTo>
                  <a:pt x="9573" y="140"/>
                </a:moveTo>
                <a:cubicBezTo>
                  <a:pt x="8827" y="49"/>
                  <a:pt x="8063" y="0"/>
                  <a:pt x="7284" y="0"/>
                </a:cubicBezTo>
                <a:cubicBezTo>
                  <a:pt x="6504" y="0"/>
                  <a:pt x="5740" y="49"/>
                  <a:pt x="4994" y="140"/>
                </a:cubicBezTo>
                <a:cubicBezTo>
                  <a:pt x="3376" y="280"/>
                  <a:pt x="1817" y="567"/>
                  <a:pt x="341" y="984"/>
                </a:cubicBezTo>
                <a:cubicBezTo>
                  <a:pt x="66" y="1061"/>
                  <a:pt x="-72" y="1296"/>
                  <a:pt x="37" y="1503"/>
                </a:cubicBezTo>
                <a:lnTo>
                  <a:pt x="1559" y="4372"/>
                </a:lnTo>
                <a:cubicBezTo>
                  <a:pt x="8290" y="4384"/>
                  <a:pt x="13923" y="7942"/>
                  <a:pt x="15393" y="12716"/>
                </a:cubicBezTo>
                <a:cubicBezTo>
                  <a:pt x="15393" y="12716"/>
                  <a:pt x="15777" y="14035"/>
                  <a:pt x="15779" y="14802"/>
                </a:cubicBezTo>
                <a:cubicBezTo>
                  <a:pt x="15780" y="14826"/>
                  <a:pt x="15784" y="14849"/>
                  <a:pt x="15785" y="14873"/>
                </a:cubicBezTo>
                <a:cubicBezTo>
                  <a:pt x="15785" y="14879"/>
                  <a:pt x="15786" y="14886"/>
                  <a:pt x="15786" y="14894"/>
                </a:cubicBezTo>
                <a:cubicBezTo>
                  <a:pt x="15793" y="15004"/>
                  <a:pt x="15796" y="15113"/>
                  <a:pt x="15794" y="15222"/>
                </a:cubicBezTo>
                <a:cubicBezTo>
                  <a:pt x="15794" y="15241"/>
                  <a:pt x="15793" y="15260"/>
                  <a:pt x="15792" y="15278"/>
                </a:cubicBezTo>
                <a:cubicBezTo>
                  <a:pt x="15790" y="15376"/>
                  <a:pt x="15786" y="15473"/>
                  <a:pt x="15779" y="15570"/>
                </a:cubicBezTo>
                <a:cubicBezTo>
                  <a:pt x="15777" y="15581"/>
                  <a:pt x="15779" y="15591"/>
                  <a:pt x="15777" y="15602"/>
                </a:cubicBezTo>
                <a:cubicBezTo>
                  <a:pt x="15773" y="15645"/>
                  <a:pt x="15767" y="15686"/>
                  <a:pt x="15763" y="15728"/>
                </a:cubicBezTo>
                <a:cubicBezTo>
                  <a:pt x="15758" y="15777"/>
                  <a:pt x="15752" y="15826"/>
                  <a:pt x="15746" y="15874"/>
                </a:cubicBezTo>
                <a:cubicBezTo>
                  <a:pt x="15739" y="15925"/>
                  <a:pt x="15729" y="15975"/>
                  <a:pt x="15721" y="16027"/>
                </a:cubicBezTo>
                <a:cubicBezTo>
                  <a:pt x="15712" y="16079"/>
                  <a:pt x="15704" y="16132"/>
                  <a:pt x="15694" y="16183"/>
                </a:cubicBezTo>
                <a:cubicBezTo>
                  <a:pt x="15686" y="16224"/>
                  <a:pt x="15676" y="16264"/>
                  <a:pt x="15666" y="16304"/>
                </a:cubicBezTo>
                <a:cubicBezTo>
                  <a:pt x="15652" y="16366"/>
                  <a:pt x="15638" y="16429"/>
                  <a:pt x="15622" y="16490"/>
                </a:cubicBezTo>
                <a:cubicBezTo>
                  <a:pt x="15616" y="16514"/>
                  <a:pt x="15608" y="16538"/>
                  <a:pt x="15601" y="16560"/>
                </a:cubicBezTo>
                <a:cubicBezTo>
                  <a:pt x="14995" y="18686"/>
                  <a:pt x="13013" y="20420"/>
                  <a:pt x="10398" y="21201"/>
                </a:cubicBezTo>
                <a:cubicBezTo>
                  <a:pt x="10393" y="21203"/>
                  <a:pt x="10386" y="21205"/>
                  <a:pt x="10381" y="21207"/>
                </a:cubicBezTo>
                <a:cubicBezTo>
                  <a:pt x="10369" y="21210"/>
                  <a:pt x="10359" y="21214"/>
                  <a:pt x="10347" y="21217"/>
                </a:cubicBezTo>
                <a:cubicBezTo>
                  <a:pt x="10277" y="21238"/>
                  <a:pt x="10205" y="21257"/>
                  <a:pt x="10134" y="21276"/>
                </a:cubicBezTo>
                <a:cubicBezTo>
                  <a:pt x="10088" y="21288"/>
                  <a:pt x="10044" y="21302"/>
                  <a:pt x="9999" y="21313"/>
                </a:cubicBezTo>
                <a:cubicBezTo>
                  <a:pt x="9984" y="21317"/>
                  <a:pt x="9968" y="21320"/>
                  <a:pt x="9951" y="21325"/>
                </a:cubicBezTo>
                <a:cubicBezTo>
                  <a:pt x="9898" y="21339"/>
                  <a:pt x="9843" y="21351"/>
                  <a:pt x="9789" y="21363"/>
                </a:cubicBezTo>
                <a:cubicBezTo>
                  <a:pt x="9725" y="21378"/>
                  <a:pt x="9663" y="21394"/>
                  <a:pt x="9599" y="21408"/>
                </a:cubicBezTo>
                <a:cubicBezTo>
                  <a:pt x="9577" y="21413"/>
                  <a:pt x="9556" y="21417"/>
                  <a:pt x="9534" y="21421"/>
                </a:cubicBezTo>
                <a:cubicBezTo>
                  <a:pt x="9509" y="21426"/>
                  <a:pt x="9483" y="21431"/>
                  <a:pt x="9458" y="21436"/>
                </a:cubicBezTo>
                <a:cubicBezTo>
                  <a:pt x="9363" y="21455"/>
                  <a:pt x="9267" y="21473"/>
                  <a:pt x="9169" y="21490"/>
                </a:cubicBezTo>
                <a:cubicBezTo>
                  <a:pt x="9127" y="21497"/>
                  <a:pt x="9085" y="21504"/>
                  <a:pt x="9044" y="21510"/>
                </a:cubicBezTo>
                <a:cubicBezTo>
                  <a:pt x="8939" y="21527"/>
                  <a:pt x="8834" y="21543"/>
                  <a:pt x="8728" y="21556"/>
                </a:cubicBezTo>
                <a:cubicBezTo>
                  <a:pt x="8685" y="21562"/>
                  <a:pt x="8642" y="21567"/>
                  <a:pt x="8599" y="21572"/>
                </a:cubicBezTo>
                <a:cubicBezTo>
                  <a:pt x="8514" y="21582"/>
                  <a:pt x="8428" y="21591"/>
                  <a:pt x="8342" y="21600"/>
                </a:cubicBezTo>
                <a:cubicBezTo>
                  <a:pt x="9092" y="21558"/>
                  <a:pt x="9825" y="21471"/>
                  <a:pt x="10536" y="21346"/>
                </a:cubicBezTo>
                <a:cubicBezTo>
                  <a:pt x="16824" y="20230"/>
                  <a:pt x="21510" y="15953"/>
                  <a:pt x="21525" y="10842"/>
                </a:cubicBezTo>
                <a:cubicBezTo>
                  <a:pt x="21525" y="10833"/>
                  <a:pt x="21525" y="10824"/>
                  <a:pt x="21525" y="10816"/>
                </a:cubicBezTo>
                <a:cubicBezTo>
                  <a:pt x="21528" y="5434"/>
                  <a:pt x="16351" y="971"/>
                  <a:pt x="9573" y="140"/>
                </a:cubicBezTo>
                <a:close/>
              </a:path>
            </a:pathLst>
          </a:custGeom>
          <a:solidFill>
            <a:srgbClr val="3987F6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FFFFFF"/>
              </a:solidFill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65" name="Google Shape;446;p12">
            <a:extLst>
              <a:ext uri="{FF2B5EF4-FFF2-40B4-BE49-F238E27FC236}">
                <a16:creationId xmlns:a16="http://schemas.microsoft.com/office/drawing/2014/main" id="{85B8FAFA-8114-4542-A3BF-5B5C4900C445}"/>
              </a:ext>
            </a:extLst>
          </p:cNvPr>
          <p:cNvSpPr/>
          <p:nvPr/>
        </p:nvSpPr>
        <p:spPr>
          <a:xfrm>
            <a:off x="3751007" y="2412135"/>
            <a:ext cx="3258713" cy="2489926"/>
          </a:xfrm>
          <a:custGeom>
            <a:avLst/>
            <a:gdLst/>
            <a:ahLst/>
            <a:cxnLst/>
            <a:rect l="l" t="t" r="r" b="b"/>
            <a:pathLst>
              <a:path w="21600" h="21528" extrusionOk="0">
                <a:moveTo>
                  <a:pt x="21306" y="10989"/>
                </a:moveTo>
                <a:cubicBezTo>
                  <a:pt x="20192" y="4701"/>
                  <a:pt x="15922" y="16"/>
                  <a:pt x="10821" y="0"/>
                </a:cubicBezTo>
                <a:cubicBezTo>
                  <a:pt x="10812" y="0"/>
                  <a:pt x="10803" y="0"/>
                  <a:pt x="10795" y="0"/>
                </a:cubicBezTo>
                <a:cubicBezTo>
                  <a:pt x="5424" y="0"/>
                  <a:pt x="968" y="5177"/>
                  <a:pt x="139" y="11955"/>
                </a:cubicBezTo>
                <a:cubicBezTo>
                  <a:pt x="48" y="12701"/>
                  <a:pt x="0" y="13465"/>
                  <a:pt x="0" y="14244"/>
                </a:cubicBezTo>
                <a:cubicBezTo>
                  <a:pt x="0" y="15024"/>
                  <a:pt x="48" y="15788"/>
                  <a:pt x="139" y="16534"/>
                </a:cubicBezTo>
                <a:cubicBezTo>
                  <a:pt x="280" y="18152"/>
                  <a:pt x="566" y="19711"/>
                  <a:pt x="982" y="21187"/>
                </a:cubicBezTo>
                <a:cubicBezTo>
                  <a:pt x="1059" y="21462"/>
                  <a:pt x="1293" y="21600"/>
                  <a:pt x="1500" y="21490"/>
                </a:cubicBezTo>
                <a:lnTo>
                  <a:pt x="4364" y="19969"/>
                </a:lnTo>
                <a:cubicBezTo>
                  <a:pt x="4376" y="13238"/>
                  <a:pt x="7928" y="7605"/>
                  <a:pt x="12693" y="6135"/>
                </a:cubicBezTo>
                <a:cubicBezTo>
                  <a:pt x="13234" y="5968"/>
                  <a:pt x="13789" y="5855"/>
                  <a:pt x="14356" y="5800"/>
                </a:cubicBezTo>
                <a:cubicBezTo>
                  <a:pt x="14374" y="5798"/>
                  <a:pt x="14391" y="5795"/>
                  <a:pt x="14409" y="5792"/>
                </a:cubicBezTo>
                <a:cubicBezTo>
                  <a:pt x="14439" y="5787"/>
                  <a:pt x="14470" y="5782"/>
                  <a:pt x="14501" y="5778"/>
                </a:cubicBezTo>
                <a:cubicBezTo>
                  <a:pt x="14592" y="5766"/>
                  <a:pt x="14684" y="5757"/>
                  <a:pt x="14776" y="5749"/>
                </a:cubicBezTo>
                <a:cubicBezTo>
                  <a:pt x="14799" y="5748"/>
                  <a:pt x="14823" y="5744"/>
                  <a:pt x="14845" y="5743"/>
                </a:cubicBezTo>
                <a:cubicBezTo>
                  <a:pt x="14852" y="5743"/>
                  <a:pt x="14859" y="5742"/>
                  <a:pt x="14867" y="5742"/>
                </a:cubicBezTo>
                <a:cubicBezTo>
                  <a:pt x="14977" y="5735"/>
                  <a:pt x="15085" y="5732"/>
                  <a:pt x="15194" y="5734"/>
                </a:cubicBezTo>
                <a:cubicBezTo>
                  <a:pt x="15212" y="5734"/>
                  <a:pt x="15231" y="5735"/>
                  <a:pt x="15249" y="5736"/>
                </a:cubicBezTo>
                <a:cubicBezTo>
                  <a:pt x="15347" y="5738"/>
                  <a:pt x="15445" y="5743"/>
                  <a:pt x="15542" y="5749"/>
                </a:cubicBezTo>
                <a:cubicBezTo>
                  <a:pt x="15553" y="5751"/>
                  <a:pt x="15563" y="5749"/>
                  <a:pt x="15574" y="5751"/>
                </a:cubicBezTo>
                <a:cubicBezTo>
                  <a:pt x="15616" y="5755"/>
                  <a:pt x="15658" y="5761"/>
                  <a:pt x="15699" y="5765"/>
                </a:cubicBezTo>
                <a:cubicBezTo>
                  <a:pt x="15748" y="5770"/>
                  <a:pt x="15798" y="5775"/>
                  <a:pt x="15846" y="5782"/>
                </a:cubicBezTo>
                <a:cubicBezTo>
                  <a:pt x="15897" y="5789"/>
                  <a:pt x="15947" y="5798"/>
                  <a:pt x="15997" y="5807"/>
                </a:cubicBezTo>
                <a:cubicBezTo>
                  <a:pt x="16050" y="5816"/>
                  <a:pt x="16102" y="5824"/>
                  <a:pt x="16155" y="5834"/>
                </a:cubicBezTo>
                <a:cubicBezTo>
                  <a:pt x="16195" y="5842"/>
                  <a:pt x="16235" y="5852"/>
                  <a:pt x="16275" y="5862"/>
                </a:cubicBezTo>
                <a:cubicBezTo>
                  <a:pt x="16337" y="5876"/>
                  <a:pt x="16400" y="5890"/>
                  <a:pt x="16462" y="5907"/>
                </a:cubicBezTo>
                <a:cubicBezTo>
                  <a:pt x="16486" y="5914"/>
                  <a:pt x="16508" y="5921"/>
                  <a:pt x="16532" y="5928"/>
                </a:cubicBezTo>
                <a:cubicBezTo>
                  <a:pt x="18653" y="6534"/>
                  <a:pt x="20385" y="8516"/>
                  <a:pt x="21165" y="11131"/>
                </a:cubicBezTo>
                <a:cubicBezTo>
                  <a:pt x="21167" y="11136"/>
                  <a:pt x="21169" y="11143"/>
                  <a:pt x="21170" y="11148"/>
                </a:cubicBezTo>
                <a:cubicBezTo>
                  <a:pt x="21173" y="11160"/>
                  <a:pt x="21177" y="11170"/>
                  <a:pt x="21180" y="11182"/>
                </a:cubicBezTo>
                <a:cubicBezTo>
                  <a:pt x="21201" y="11252"/>
                  <a:pt x="21221" y="11324"/>
                  <a:pt x="21239" y="11396"/>
                </a:cubicBezTo>
                <a:cubicBezTo>
                  <a:pt x="21251" y="11441"/>
                  <a:pt x="21265" y="11486"/>
                  <a:pt x="21276" y="11530"/>
                </a:cubicBezTo>
                <a:cubicBezTo>
                  <a:pt x="21280" y="11546"/>
                  <a:pt x="21283" y="11561"/>
                  <a:pt x="21287" y="11577"/>
                </a:cubicBezTo>
                <a:cubicBezTo>
                  <a:pt x="21301" y="11630"/>
                  <a:pt x="21312" y="11685"/>
                  <a:pt x="21325" y="11740"/>
                </a:cubicBezTo>
                <a:cubicBezTo>
                  <a:pt x="21340" y="11804"/>
                  <a:pt x="21356" y="11866"/>
                  <a:pt x="21370" y="11930"/>
                </a:cubicBezTo>
                <a:cubicBezTo>
                  <a:pt x="21375" y="11952"/>
                  <a:pt x="21379" y="11973"/>
                  <a:pt x="21383" y="11996"/>
                </a:cubicBezTo>
                <a:cubicBezTo>
                  <a:pt x="21388" y="12020"/>
                  <a:pt x="21393" y="12046"/>
                  <a:pt x="21397" y="12072"/>
                </a:cubicBezTo>
                <a:cubicBezTo>
                  <a:pt x="21417" y="12168"/>
                  <a:pt x="21435" y="12264"/>
                  <a:pt x="21452" y="12362"/>
                </a:cubicBezTo>
                <a:cubicBezTo>
                  <a:pt x="21459" y="12404"/>
                  <a:pt x="21466" y="12445"/>
                  <a:pt x="21472" y="12487"/>
                </a:cubicBezTo>
                <a:cubicBezTo>
                  <a:pt x="21488" y="12591"/>
                  <a:pt x="21504" y="12697"/>
                  <a:pt x="21518" y="12803"/>
                </a:cubicBezTo>
                <a:cubicBezTo>
                  <a:pt x="21524" y="12846"/>
                  <a:pt x="21529" y="12889"/>
                  <a:pt x="21534" y="12932"/>
                </a:cubicBezTo>
                <a:cubicBezTo>
                  <a:pt x="21544" y="13016"/>
                  <a:pt x="21553" y="13102"/>
                  <a:pt x="21561" y="13188"/>
                </a:cubicBezTo>
                <a:cubicBezTo>
                  <a:pt x="21563" y="13211"/>
                  <a:pt x="21565" y="13234"/>
                  <a:pt x="21567" y="13256"/>
                </a:cubicBezTo>
                <a:cubicBezTo>
                  <a:pt x="21571" y="13297"/>
                  <a:pt x="21575" y="13338"/>
                  <a:pt x="21578" y="13379"/>
                </a:cubicBezTo>
                <a:cubicBezTo>
                  <a:pt x="21587" y="13499"/>
                  <a:pt x="21594" y="13619"/>
                  <a:pt x="21600" y="13740"/>
                </a:cubicBezTo>
                <a:cubicBezTo>
                  <a:pt x="21598" y="12727"/>
                  <a:pt x="21306" y="10989"/>
                  <a:pt x="21306" y="10989"/>
                </a:cubicBezTo>
                <a:close/>
              </a:path>
            </a:pathLst>
          </a:custGeom>
          <a:solidFill>
            <a:srgbClr val="A5D1F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FFFFFF"/>
              </a:solidFill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66" name="Google Shape;447;p12">
            <a:extLst>
              <a:ext uri="{FF2B5EF4-FFF2-40B4-BE49-F238E27FC236}">
                <a16:creationId xmlns:a16="http://schemas.microsoft.com/office/drawing/2014/main" id="{1A863995-ADB9-4112-9460-66C8C8936D15}"/>
              </a:ext>
            </a:extLst>
          </p:cNvPr>
          <p:cNvSpPr/>
          <p:nvPr/>
        </p:nvSpPr>
        <p:spPr>
          <a:xfrm>
            <a:off x="5051265" y="3051168"/>
            <a:ext cx="1958454" cy="1979375"/>
          </a:xfrm>
          <a:prstGeom prst="ellipse">
            <a:avLst/>
          </a:prstGeom>
          <a:gradFill>
            <a:gsLst>
              <a:gs pos="0">
                <a:srgbClr val="FFFFFF"/>
              </a:gs>
              <a:gs pos="50000">
                <a:srgbClr val="BFBFBF"/>
              </a:gs>
              <a:gs pos="100000">
                <a:srgbClr val="A5A5A5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</a:pPr>
            <a:r>
              <a:rPr lang="th-TH" sz="1800" b="1" i="0" u="none" strike="noStrike" cap="none" dirty="0">
                <a:solidFill>
                  <a:srgbClr val="3F3F3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มาตรการสนับสนุนการใช้บริการด้านโทรคมนาคมเพื่อลดผลกระทบจากการแพร่ระบาด</a:t>
            </a:r>
            <a:r>
              <a:rPr lang="th-TH" sz="1800" b="1" dirty="0">
                <a:solidFill>
                  <a:srgbClr val="3F3F3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ของโรค</a:t>
            </a:r>
            <a:r>
              <a:rPr lang="th-TH" sz="1800" b="1" i="0" u="none" strike="noStrike" cap="none" dirty="0">
                <a:solidFill>
                  <a:srgbClr val="3F3F3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ไวรัสโค</a:t>
            </a:r>
            <a:r>
              <a:rPr lang="th-TH" sz="1800" b="1" i="0" u="none" strike="noStrike" cap="none" dirty="0" err="1">
                <a:solidFill>
                  <a:srgbClr val="3F3F3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โร</a:t>
            </a:r>
            <a:r>
              <a:rPr lang="th-TH" sz="1800" b="1" i="0" u="none" strike="noStrike" cap="none" dirty="0">
                <a:solidFill>
                  <a:srgbClr val="3F3F3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นา </a:t>
            </a:r>
            <a:r>
              <a:rPr lang="en-US" sz="1800" b="1" i="0" u="none" strike="noStrike" cap="none" dirty="0">
                <a:solidFill>
                  <a:srgbClr val="3F3F3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2019</a:t>
            </a:r>
            <a:endParaRPr lang="th-TH" sz="1800" b="1" i="0" u="none" strike="noStrike" cap="none" dirty="0">
              <a:solidFill>
                <a:srgbClr val="3F3F3F"/>
              </a:solidFill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75" name="Google Shape;456;p12">
            <a:extLst>
              <a:ext uri="{FF2B5EF4-FFF2-40B4-BE49-F238E27FC236}">
                <a16:creationId xmlns:a16="http://schemas.microsoft.com/office/drawing/2014/main" id="{03FED35C-C65E-4C04-8525-557E26D05D10}"/>
              </a:ext>
            </a:extLst>
          </p:cNvPr>
          <p:cNvSpPr txBox="1"/>
          <p:nvPr/>
        </p:nvSpPr>
        <p:spPr>
          <a:xfrm>
            <a:off x="1519665" y="1556362"/>
            <a:ext cx="2767608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marR="0" lvl="0" indent="0" algn="thai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Sarabun"/>
              <a:buNone/>
            </a:pPr>
            <a:r>
              <a:rPr lang="th-TH" sz="20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มาตรการจัดให้มีอินเทอร์เน็ตบรอดแบนด์เคลื่อนที่ฟรี 10 </a:t>
            </a:r>
            <a:r>
              <a:rPr lang="en-US" sz="20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GB </a:t>
            </a:r>
            <a:r>
              <a:rPr lang="th-TH" sz="20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และปรับเพิ่มความเร็วอินเทอร์เน็ตบรอดแบนด์ประจำที่เป็น 100 </a:t>
            </a:r>
            <a:r>
              <a:rPr lang="en-US" sz="20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Mbps</a:t>
            </a:r>
          </a:p>
        </p:txBody>
      </p:sp>
      <p:sp>
        <p:nvSpPr>
          <p:cNvPr id="79" name="Google Shape;460;p12">
            <a:extLst>
              <a:ext uri="{FF2B5EF4-FFF2-40B4-BE49-F238E27FC236}">
                <a16:creationId xmlns:a16="http://schemas.microsoft.com/office/drawing/2014/main" id="{09B7A877-8F6D-4A7E-8DEC-389D74BF841F}"/>
              </a:ext>
            </a:extLst>
          </p:cNvPr>
          <p:cNvSpPr/>
          <p:nvPr/>
        </p:nvSpPr>
        <p:spPr>
          <a:xfrm>
            <a:off x="563211" y="1735806"/>
            <a:ext cx="657901" cy="627413"/>
          </a:xfrm>
          <a:prstGeom prst="ellipse">
            <a:avLst/>
          </a:prstGeom>
          <a:solidFill>
            <a:srgbClr val="A5D1F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th-TH" sz="2400" b="1" i="0" u="none" strike="noStrike" cap="none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1</a:t>
            </a:r>
            <a:endParaRPr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1" name="Google Shape;462;p12">
            <a:extLst>
              <a:ext uri="{FF2B5EF4-FFF2-40B4-BE49-F238E27FC236}">
                <a16:creationId xmlns:a16="http://schemas.microsoft.com/office/drawing/2014/main" id="{54A22258-7848-4075-B5C6-0257DDD55425}"/>
              </a:ext>
            </a:extLst>
          </p:cNvPr>
          <p:cNvSpPr/>
          <p:nvPr/>
        </p:nvSpPr>
        <p:spPr>
          <a:xfrm>
            <a:off x="503697" y="4588354"/>
            <a:ext cx="657901" cy="627413"/>
          </a:xfrm>
          <a:prstGeom prst="ellipse">
            <a:avLst/>
          </a:prstGeom>
          <a:solidFill>
            <a:srgbClr val="B6BABC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th-TH" sz="2400" b="1" i="0" u="none" strike="noStrike" cap="none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2</a:t>
            </a:r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2" name="Google Shape;463;p12">
            <a:extLst>
              <a:ext uri="{FF2B5EF4-FFF2-40B4-BE49-F238E27FC236}">
                <a16:creationId xmlns:a16="http://schemas.microsoft.com/office/drawing/2014/main" id="{B340957C-26AB-4070-B111-4819D03873F2}"/>
              </a:ext>
            </a:extLst>
          </p:cNvPr>
          <p:cNvSpPr/>
          <p:nvPr/>
        </p:nvSpPr>
        <p:spPr>
          <a:xfrm>
            <a:off x="11038206" y="4172592"/>
            <a:ext cx="657902" cy="627413"/>
          </a:xfrm>
          <a:prstGeom prst="ellipse">
            <a:avLst/>
          </a:prstGeom>
          <a:solidFill>
            <a:srgbClr val="0E3699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th-TH" sz="2400" b="1" i="0" u="none" strike="noStrike" cap="none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4</a:t>
            </a:r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3" name="Google Shape;464;p12">
            <a:extLst>
              <a:ext uri="{FF2B5EF4-FFF2-40B4-BE49-F238E27FC236}">
                <a16:creationId xmlns:a16="http://schemas.microsoft.com/office/drawing/2014/main" id="{FD1BE6CE-70CB-4314-80D7-FBA7A754B805}"/>
              </a:ext>
            </a:extLst>
          </p:cNvPr>
          <p:cNvSpPr/>
          <p:nvPr/>
        </p:nvSpPr>
        <p:spPr>
          <a:xfrm>
            <a:off x="11038206" y="1731924"/>
            <a:ext cx="657901" cy="627413"/>
          </a:xfrm>
          <a:prstGeom prst="ellipse">
            <a:avLst/>
          </a:prstGeom>
          <a:solidFill>
            <a:srgbClr val="3987F6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th-TH" sz="2400" b="1" i="0" u="none" strike="noStrike" cap="none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3</a:t>
            </a:r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1" name="Google Shape;456;p12">
            <a:extLst>
              <a:ext uri="{FF2B5EF4-FFF2-40B4-BE49-F238E27FC236}">
                <a16:creationId xmlns:a16="http://schemas.microsoft.com/office/drawing/2014/main" id="{4534A937-B89F-4171-9B31-043C1820FDB9}"/>
              </a:ext>
            </a:extLst>
          </p:cNvPr>
          <p:cNvSpPr txBox="1"/>
          <p:nvPr/>
        </p:nvSpPr>
        <p:spPr>
          <a:xfrm>
            <a:off x="1287189" y="4655658"/>
            <a:ext cx="2767608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marR="0" lvl="0" indent="0" algn="thai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Sarabun"/>
              <a:buNone/>
            </a:pPr>
            <a:r>
              <a:rPr lang="th-TH" sz="20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มาตรการช่วยเหลือประชาชนโดยสนับสนุนการใช้บริการโทรศัพท์เคลื่อนที่ (โทรฟรี) จำนวน 100 นาทีทุกเครือข่ายสำหรับบุคคลธรรมดาที่มีสัญชาติไทย</a:t>
            </a:r>
          </a:p>
        </p:txBody>
      </p:sp>
      <p:sp>
        <p:nvSpPr>
          <p:cNvPr id="93" name="Google Shape;456;p12">
            <a:extLst>
              <a:ext uri="{FF2B5EF4-FFF2-40B4-BE49-F238E27FC236}">
                <a16:creationId xmlns:a16="http://schemas.microsoft.com/office/drawing/2014/main" id="{1612CDEF-E6BF-4994-8029-9806510E03C6}"/>
              </a:ext>
            </a:extLst>
          </p:cNvPr>
          <p:cNvSpPr txBox="1"/>
          <p:nvPr/>
        </p:nvSpPr>
        <p:spPr>
          <a:xfrm>
            <a:off x="8284124" y="1581449"/>
            <a:ext cx="2767608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marR="0" lvl="0" indent="0" algn="thai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Sarabun"/>
              <a:buNone/>
            </a:pPr>
            <a:r>
              <a:rPr lang="th-TH" sz="20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มาตรการช่วยเหลือผู้ประกอบการใน</a:t>
            </a:r>
            <a:br>
              <a:rPr lang="th-TH" sz="20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</a:br>
            <a:r>
              <a:rPr lang="th-TH" sz="20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การออกประกาศ กสทช. เรื่องการชำระค่าธรรมเนียมและการนำส่งเงินรายปีหรือการจัดสรรรายได้เข้ากองทุนวิจัยและพัฒนากิจการกระจายเสียง กิจการโทรทัศน์ และกิจการโทรคมนาคม</a:t>
            </a:r>
          </a:p>
        </p:txBody>
      </p:sp>
      <p:sp>
        <p:nvSpPr>
          <p:cNvPr id="94" name="Google Shape;456;p12">
            <a:extLst>
              <a:ext uri="{FF2B5EF4-FFF2-40B4-BE49-F238E27FC236}">
                <a16:creationId xmlns:a16="http://schemas.microsoft.com/office/drawing/2014/main" id="{1683A39D-583E-426F-B0BE-53B9A7453C56}"/>
              </a:ext>
            </a:extLst>
          </p:cNvPr>
          <p:cNvSpPr txBox="1"/>
          <p:nvPr/>
        </p:nvSpPr>
        <p:spPr>
          <a:xfrm>
            <a:off x="8453223" y="4667129"/>
            <a:ext cx="2767608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marR="0" lvl="0" indent="0" algn="thai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Sarabun"/>
              <a:buNone/>
            </a:pPr>
            <a:r>
              <a:rPr lang="th-TH" sz="20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มาตรการให้การสนับสนุนโรงพยาบาล สถาบันทางการแพทย์ของรัฐในการต่อสู้สถานการณ์ </a:t>
            </a:r>
          </a:p>
          <a:p>
            <a:pPr marL="0" marR="0" lvl="0" indent="0" algn="thai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Sarabun"/>
              <a:buNone/>
            </a:pPr>
            <a:r>
              <a:rPr lang="th-TH" sz="20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“ไวรัส โค</a:t>
            </a:r>
            <a:r>
              <a:rPr lang="th-TH" sz="2000" b="1" i="0" u="none" strike="noStrike" cap="none" dirty="0" err="1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โร</a:t>
            </a:r>
            <a:r>
              <a:rPr lang="th-TH" sz="20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น่า”สายพันธุ์ใหม่ 2019</a:t>
            </a:r>
          </a:p>
        </p:txBody>
      </p:sp>
      <p:pic>
        <p:nvPicPr>
          <p:cNvPr id="96" name="Google Shape;720;p19" descr="Coins">
            <a:extLst>
              <a:ext uri="{FF2B5EF4-FFF2-40B4-BE49-F238E27FC236}">
                <a16:creationId xmlns:a16="http://schemas.microsoft.com/office/drawing/2014/main" id="{7A92C1A7-2E8C-4D8F-BA7E-16C446E1484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79776" y="2378426"/>
            <a:ext cx="525724" cy="525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729;p19" descr="Wireless router">
            <a:extLst>
              <a:ext uri="{FF2B5EF4-FFF2-40B4-BE49-F238E27FC236}">
                <a16:creationId xmlns:a16="http://schemas.microsoft.com/office/drawing/2014/main" id="{10B4F5AC-CE6C-4937-85A3-E6F1F6602BB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5974" y="2860894"/>
            <a:ext cx="525724" cy="525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503;p13" descr="A close up of a logo&#10;&#10;Description automatically generated">
            <a:extLst>
              <a:ext uri="{FF2B5EF4-FFF2-40B4-BE49-F238E27FC236}">
                <a16:creationId xmlns:a16="http://schemas.microsoft.com/office/drawing/2014/main" id="{A2142C53-AD55-4665-B1BC-9C613D38110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15835" y="5220817"/>
            <a:ext cx="537541" cy="537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490;p13" descr="Target free icon">
            <a:extLst>
              <a:ext uri="{FF2B5EF4-FFF2-40B4-BE49-F238E27FC236}">
                <a16:creationId xmlns:a16="http://schemas.microsoft.com/office/drawing/2014/main" id="{CC8F60E4-7FFF-414C-8960-1182725C6FB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97813" y="4547186"/>
            <a:ext cx="579631" cy="5796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135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5387ECE6-AE1F-445C-B41C-F00D688EAD81}"/>
              </a:ext>
            </a:extLst>
          </p:cNvPr>
          <p:cNvSpPr txBox="1"/>
          <p:nvPr/>
        </p:nvSpPr>
        <p:spPr>
          <a:xfrm>
            <a:off x="573315" y="372890"/>
            <a:ext cx="100003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Key Factors Driving the  Smart Education</a:t>
            </a:r>
            <a:endParaRPr lang="en-US" sz="2000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30AD4FA-FDC2-4CE8-A989-D225C4FC900F}"/>
              </a:ext>
            </a:extLst>
          </p:cNvPr>
          <p:cNvSpPr/>
          <p:nvPr/>
        </p:nvSpPr>
        <p:spPr>
          <a:xfrm>
            <a:off x="2775381" y="2860771"/>
            <a:ext cx="6468910" cy="3234456"/>
          </a:xfrm>
          <a:custGeom>
            <a:avLst/>
            <a:gdLst>
              <a:gd name="connsiteX0" fmla="*/ 3234455 w 6468910"/>
              <a:gd name="connsiteY0" fmla="*/ 0 h 3234456"/>
              <a:gd name="connsiteX1" fmla="*/ 6468910 w 6468910"/>
              <a:gd name="connsiteY1" fmla="*/ 3234455 h 3234456"/>
              <a:gd name="connsiteX2" fmla="*/ 6468910 w 6468910"/>
              <a:gd name="connsiteY2" fmla="*/ 3234456 h 3234456"/>
              <a:gd name="connsiteX3" fmla="*/ 5296549 w 6468910"/>
              <a:gd name="connsiteY3" fmla="*/ 3234456 h 3234456"/>
              <a:gd name="connsiteX4" fmla="*/ 3234456 w 6468910"/>
              <a:gd name="connsiteY4" fmla="*/ 1172363 h 3234456"/>
              <a:gd name="connsiteX5" fmla="*/ 1172363 w 6468910"/>
              <a:gd name="connsiteY5" fmla="*/ 3234456 h 3234456"/>
              <a:gd name="connsiteX6" fmla="*/ 0 w 6468910"/>
              <a:gd name="connsiteY6" fmla="*/ 3234456 h 3234456"/>
              <a:gd name="connsiteX7" fmla="*/ 0 w 6468910"/>
              <a:gd name="connsiteY7" fmla="*/ 3234455 h 3234456"/>
              <a:gd name="connsiteX8" fmla="*/ 3234455 w 6468910"/>
              <a:gd name="connsiteY8" fmla="*/ 0 h 3234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68910" h="3234456">
                <a:moveTo>
                  <a:pt x="3234455" y="0"/>
                </a:moveTo>
                <a:cubicBezTo>
                  <a:pt x="5020795" y="0"/>
                  <a:pt x="6468910" y="1448115"/>
                  <a:pt x="6468910" y="3234455"/>
                </a:cubicBezTo>
                <a:lnTo>
                  <a:pt x="6468910" y="3234456"/>
                </a:lnTo>
                <a:lnTo>
                  <a:pt x="5296549" y="3234456"/>
                </a:lnTo>
                <a:cubicBezTo>
                  <a:pt x="5296549" y="2095593"/>
                  <a:pt x="4373319" y="1172363"/>
                  <a:pt x="3234456" y="1172363"/>
                </a:cubicBezTo>
                <a:cubicBezTo>
                  <a:pt x="2095593" y="1172363"/>
                  <a:pt x="1172363" y="2095593"/>
                  <a:pt x="1172363" y="3234456"/>
                </a:cubicBezTo>
                <a:lnTo>
                  <a:pt x="0" y="3234456"/>
                </a:lnTo>
                <a:lnTo>
                  <a:pt x="0" y="3234455"/>
                </a:lnTo>
                <a:cubicBezTo>
                  <a:pt x="0" y="1448115"/>
                  <a:pt x="1448115" y="0"/>
                  <a:pt x="3234455" y="0"/>
                </a:cubicBezTo>
                <a:close/>
              </a:path>
            </a:pathLst>
          </a:custGeom>
          <a:solidFill>
            <a:srgbClr val="FFFFFF">
              <a:lumMod val="85000"/>
              <a:alpha val="20000"/>
            </a:srgb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685B3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C9CD340B-D352-4C8F-8E98-8912AD92696D}"/>
              </a:ext>
            </a:extLst>
          </p:cNvPr>
          <p:cNvSpPr>
            <a:spLocks/>
          </p:cNvSpPr>
          <p:nvPr/>
        </p:nvSpPr>
        <p:spPr bwMode="auto">
          <a:xfrm>
            <a:off x="6009837" y="3091677"/>
            <a:ext cx="1500188" cy="1573213"/>
          </a:xfrm>
          <a:custGeom>
            <a:avLst/>
            <a:gdLst>
              <a:gd name="T0" fmla="*/ 0 w 2407"/>
              <a:gd name="T1" fmla="*/ 0 h 2520"/>
              <a:gd name="T2" fmla="*/ 2407 w 2407"/>
              <a:gd name="T3" fmla="*/ 644 h 2520"/>
              <a:gd name="T4" fmla="*/ 1324 w 2407"/>
              <a:gd name="T5" fmla="*/ 2520 h 2520"/>
              <a:gd name="T6" fmla="*/ 0 w 2407"/>
              <a:gd name="T7" fmla="*/ 2166 h 2520"/>
              <a:gd name="T8" fmla="*/ 0 w 2407"/>
              <a:gd name="T9" fmla="*/ 0 h 2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7" h="2520">
                <a:moveTo>
                  <a:pt x="0" y="0"/>
                </a:moveTo>
                <a:cubicBezTo>
                  <a:pt x="845" y="0"/>
                  <a:pt x="1676" y="222"/>
                  <a:pt x="2407" y="644"/>
                </a:cubicBezTo>
                <a:lnTo>
                  <a:pt x="1324" y="2520"/>
                </a:lnTo>
                <a:cubicBezTo>
                  <a:pt x="922" y="2288"/>
                  <a:pt x="465" y="2166"/>
                  <a:pt x="0" y="2166"/>
                </a:cubicBezTo>
                <a:lnTo>
                  <a:pt x="0" y="0"/>
                </a:lnTo>
                <a:close/>
              </a:path>
            </a:pathLst>
          </a:custGeom>
          <a:solidFill>
            <a:srgbClr val="2174E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 sz="1800" dirty="0">
              <a:solidFill>
                <a:srgbClr val="6685B3">
                  <a:lumMod val="50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30552F45-19C8-443F-AFAE-82723C135712}"/>
              </a:ext>
            </a:extLst>
          </p:cNvPr>
          <p:cNvSpPr>
            <a:spLocks/>
          </p:cNvSpPr>
          <p:nvPr/>
        </p:nvSpPr>
        <p:spPr bwMode="auto">
          <a:xfrm>
            <a:off x="6835337" y="3493315"/>
            <a:ext cx="1771650" cy="1776413"/>
          </a:xfrm>
          <a:custGeom>
            <a:avLst/>
            <a:gdLst>
              <a:gd name="T0" fmla="*/ 1083 w 2845"/>
              <a:gd name="T1" fmla="*/ 0 h 2845"/>
              <a:gd name="T2" fmla="*/ 2845 w 2845"/>
              <a:gd name="T3" fmla="*/ 1762 h 2845"/>
              <a:gd name="T4" fmla="*/ 969 w 2845"/>
              <a:gd name="T5" fmla="*/ 2845 h 2845"/>
              <a:gd name="T6" fmla="*/ 0 w 2845"/>
              <a:gd name="T7" fmla="*/ 1876 h 2845"/>
              <a:gd name="T8" fmla="*/ 1083 w 2845"/>
              <a:gd name="T9" fmla="*/ 0 h 2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45" h="2845">
                <a:moveTo>
                  <a:pt x="1083" y="0"/>
                </a:moveTo>
                <a:cubicBezTo>
                  <a:pt x="1815" y="423"/>
                  <a:pt x="2423" y="1031"/>
                  <a:pt x="2845" y="1762"/>
                </a:cubicBezTo>
                <a:lnTo>
                  <a:pt x="969" y="2845"/>
                </a:lnTo>
                <a:cubicBezTo>
                  <a:pt x="737" y="2443"/>
                  <a:pt x="403" y="2109"/>
                  <a:pt x="0" y="1876"/>
                </a:cubicBezTo>
                <a:lnTo>
                  <a:pt x="1083" y="0"/>
                </a:lnTo>
                <a:close/>
              </a:path>
            </a:pathLst>
          </a:custGeom>
          <a:solidFill>
            <a:srgbClr val="1574F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 sz="1800" dirty="0">
              <a:solidFill>
                <a:srgbClr val="6685B3">
                  <a:lumMod val="50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504EA0A3-C02E-4293-B4F8-A834F275781C}"/>
              </a:ext>
            </a:extLst>
          </p:cNvPr>
          <p:cNvSpPr>
            <a:spLocks/>
          </p:cNvSpPr>
          <p:nvPr/>
        </p:nvSpPr>
        <p:spPr bwMode="auto">
          <a:xfrm>
            <a:off x="7438587" y="4593452"/>
            <a:ext cx="1570038" cy="1501775"/>
          </a:xfrm>
          <a:custGeom>
            <a:avLst/>
            <a:gdLst>
              <a:gd name="T0" fmla="*/ 1876 w 2521"/>
              <a:gd name="T1" fmla="*/ 0 h 2407"/>
              <a:gd name="T2" fmla="*/ 2521 w 2521"/>
              <a:gd name="T3" fmla="*/ 2407 h 2407"/>
              <a:gd name="T4" fmla="*/ 355 w 2521"/>
              <a:gd name="T5" fmla="*/ 2407 h 2407"/>
              <a:gd name="T6" fmla="*/ 0 w 2521"/>
              <a:gd name="T7" fmla="*/ 1083 h 2407"/>
              <a:gd name="T8" fmla="*/ 1876 w 2521"/>
              <a:gd name="T9" fmla="*/ 0 h 2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21" h="2407">
                <a:moveTo>
                  <a:pt x="1876" y="0"/>
                </a:moveTo>
                <a:cubicBezTo>
                  <a:pt x="2299" y="732"/>
                  <a:pt x="2521" y="1562"/>
                  <a:pt x="2521" y="2407"/>
                </a:cubicBezTo>
                <a:lnTo>
                  <a:pt x="355" y="2407"/>
                </a:lnTo>
                <a:cubicBezTo>
                  <a:pt x="355" y="1942"/>
                  <a:pt x="233" y="1486"/>
                  <a:pt x="0" y="1083"/>
                </a:cubicBezTo>
                <a:lnTo>
                  <a:pt x="1876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 sz="1800" dirty="0">
              <a:solidFill>
                <a:srgbClr val="6685B3">
                  <a:lumMod val="50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36" name="Freeform 14">
            <a:extLst>
              <a:ext uri="{FF2B5EF4-FFF2-40B4-BE49-F238E27FC236}">
                <a16:creationId xmlns:a16="http://schemas.microsoft.com/office/drawing/2014/main" id="{2E766255-1597-46FD-86D3-F45C9ED71A40}"/>
              </a:ext>
            </a:extLst>
          </p:cNvPr>
          <p:cNvSpPr>
            <a:spLocks/>
          </p:cNvSpPr>
          <p:nvPr/>
        </p:nvSpPr>
        <p:spPr bwMode="auto">
          <a:xfrm>
            <a:off x="3011049" y="4593452"/>
            <a:ext cx="1571625" cy="1501775"/>
          </a:xfrm>
          <a:custGeom>
            <a:avLst/>
            <a:gdLst>
              <a:gd name="T0" fmla="*/ 0 w 2521"/>
              <a:gd name="T1" fmla="*/ 2407 h 2407"/>
              <a:gd name="T2" fmla="*/ 645 w 2521"/>
              <a:gd name="T3" fmla="*/ 0 h 2407"/>
              <a:gd name="T4" fmla="*/ 2521 w 2521"/>
              <a:gd name="T5" fmla="*/ 1083 h 2407"/>
              <a:gd name="T6" fmla="*/ 2166 w 2521"/>
              <a:gd name="T7" fmla="*/ 2407 h 2407"/>
              <a:gd name="T8" fmla="*/ 0 w 2521"/>
              <a:gd name="T9" fmla="*/ 2407 h 2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21" h="2407">
                <a:moveTo>
                  <a:pt x="0" y="2407"/>
                </a:moveTo>
                <a:cubicBezTo>
                  <a:pt x="0" y="1562"/>
                  <a:pt x="222" y="732"/>
                  <a:pt x="645" y="0"/>
                </a:cubicBezTo>
                <a:lnTo>
                  <a:pt x="2521" y="1083"/>
                </a:lnTo>
                <a:cubicBezTo>
                  <a:pt x="2288" y="1486"/>
                  <a:pt x="2166" y="1942"/>
                  <a:pt x="2166" y="2407"/>
                </a:cubicBezTo>
                <a:lnTo>
                  <a:pt x="0" y="2407"/>
                </a:lnTo>
                <a:close/>
              </a:path>
            </a:pathLst>
          </a:custGeom>
          <a:solidFill>
            <a:srgbClr val="082D8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 sz="1800">
              <a:solidFill>
                <a:srgbClr val="6685B3">
                  <a:lumMod val="50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37" name="Freeform 15">
            <a:extLst>
              <a:ext uri="{FF2B5EF4-FFF2-40B4-BE49-F238E27FC236}">
                <a16:creationId xmlns:a16="http://schemas.microsoft.com/office/drawing/2014/main" id="{C362A767-B0A6-4FB6-B08D-094DEA270BDE}"/>
              </a:ext>
            </a:extLst>
          </p:cNvPr>
          <p:cNvSpPr>
            <a:spLocks/>
          </p:cNvSpPr>
          <p:nvPr/>
        </p:nvSpPr>
        <p:spPr bwMode="auto">
          <a:xfrm>
            <a:off x="3412687" y="3493315"/>
            <a:ext cx="1773238" cy="1776413"/>
          </a:xfrm>
          <a:custGeom>
            <a:avLst/>
            <a:gdLst>
              <a:gd name="T0" fmla="*/ 0 w 2845"/>
              <a:gd name="T1" fmla="*/ 1762 h 2845"/>
              <a:gd name="T2" fmla="*/ 1762 w 2845"/>
              <a:gd name="T3" fmla="*/ 0 h 2845"/>
              <a:gd name="T4" fmla="*/ 2845 w 2845"/>
              <a:gd name="T5" fmla="*/ 1876 h 2845"/>
              <a:gd name="T6" fmla="*/ 1876 w 2845"/>
              <a:gd name="T7" fmla="*/ 2845 h 2845"/>
              <a:gd name="T8" fmla="*/ 0 w 2845"/>
              <a:gd name="T9" fmla="*/ 1762 h 2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45" h="2845">
                <a:moveTo>
                  <a:pt x="0" y="1762"/>
                </a:moveTo>
                <a:cubicBezTo>
                  <a:pt x="422" y="1031"/>
                  <a:pt x="1030" y="423"/>
                  <a:pt x="1762" y="0"/>
                </a:cubicBezTo>
                <a:lnTo>
                  <a:pt x="2845" y="1876"/>
                </a:lnTo>
                <a:cubicBezTo>
                  <a:pt x="2442" y="2109"/>
                  <a:pt x="2108" y="2443"/>
                  <a:pt x="1876" y="2845"/>
                </a:cubicBezTo>
                <a:lnTo>
                  <a:pt x="0" y="1762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 sz="1800" dirty="0">
              <a:solidFill>
                <a:srgbClr val="6685B3">
                  <a:lumMod val="50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38" name="Freeform 16">
            <a:extLst>
              <a:ext uri="{FF2B5EF4-FFF2-40B4-BE49-F238E27FC236}">
                <a16:creationId xmlns:a16="http://schemas.microsoft.com/office/drawing/2014/main" id="{8C02D6B4-F61E-413F-A724-F62215AE69D0}"/>
              </a:ext>
            </a:extLst>
          </p:cNvPr>
          <p:cNvSpPr>
            <a:spLocks/>
          </p:cNvSpPr>
          <p:nvPr/>
        </p:nvSpPr>
        <p:spPr bwMode="auto">
          <a:xfrm>
            <a:off x="4511237" y="3091677"/>
            <a:ext cx="1498600" cy="1573213"/>
          </a:xfrm>
          <a:custGeom>
            <a:avLst/>
            <a:gdLst>
              <a:gd name="T0" fmla="*/ 0 w 2406"/>
              <a:gd name="T1" fmla="*/ 644 h 2520"/>
              <a:gd name="T2" fmla="*/ 2406 w 2406"/>
              <a:gd name="T3" fmla="*/ 0 h 2520"/>
              <a:gd name="T4" fmla="*/ 2406 w 2406"/>
              <a:gd name="T5" fmla="*/ 2166 h 2520"/>
              <a:gd name="T6" fmla="*/ 1083 w 2406"/>
              <a:gd name="T7" fmla="*/ 2520 h 2520"/>
              <a:gd name="T8" fmla="*/ 0 w 2406"/>
              <a:gd name="T9" fmla="*/ 644 h 2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6" h="2520">
                <a:moveTo>
                  <a:pt x="0" y="644"/>
                </a:moveTo>
                <a:cubicBezTo>
                  <a:pt x="731" y="222"/>
                  <a:pt x="1562" y="0"/>
                  <a:pt x="2406" y="0"/>
                </a:cubicBezTo>
                <a:lnTo>
                  <a:pt x="2406" y="2166"/>
                </a:lnTo>
                <a:cubicBezTo>
                  <a:pt x="1942" y="2166"/>
                  <a:pt x="1485" y="2288"/>
                  <a:pt x="1083" y="2520"/>
                </a:cubicBezTo>
                <a:lnTo>
                  <a:pt x="0" y="644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 sz="1800">
              <a:solidFill>
                <a:srgbClr val="6685B3">
                  <a:lumMod val="50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E72D1A9-3801-46B1-BEDB-10ADE15839BD}"/>
              </a:ext>
            </a:extLst>
          </p:cNvPr>
          <p:cNvSpPr/>
          <p:nvPr/>
        </p:nvSpPr>
        <p:spPr>
          <a:xfrm>
            <a:off x="1353792" y="6031353"/>
            <a:ext cx="9312088" cy="127747"/>
          </a:xfrm>
          <a:prstGeom prst="ellipse">
            <a:avLst/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6685B3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3FF884-D065-40DC-9BB1-D75402BDF3E4}"/>
              </a:ext>
            </a:extLst>
          </p:cNvPr>
          <p:cNvSpPr txBox="1"/>
          <p:nvPr/>
        </p:nvSpPr>
        <p:spPr>
          <a:xfrm>
            <a:off x="920654" y="3170289"/>
            <a:ext cx="2590293" cy="338554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lvl="0" algn="thaiDist">
              <a:defRPr/>
            </a:pPr>
            <a:r>
              <a:rPr lang="en-US" sz="1600" b="1" dirty="0">
                <a:solidFill>
                  <a:srgbClr val="002060"/>
                </a:solidFill>
                <a:cs typeface="TH Sarabun New" panose="020B0500040200020003" pitchFamily="34" charset="-34"/>
              </a:rPr>
              <a:t>New Normal Behavior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1CCC64F-800C-43F6-999A-B8F15E32874E}"/>
              </a:ext>
            </a:extLst>
          </p:cNvPr>
          <p:cNvSpPr txBox="1"/>
          <p:nvPr/>
        </p:nvSpPr>
        <p:spPr>
          <a:xfrm>
            <a:off x="391393" y="3720138"/>
            <a:ext cx="2332317" cy="156966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285750" lvl="0" indent="-285750" algn="thaiDist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accent1"/>
                </a:solidFill>
                <a:cs typeface="TH Sarabun New" panose="020B0500040200020003" pitchFamily="34" charset="-34"/>
              </a:rPr>
              <a:t>The COVID-19 pandemic has made a substantial impact on Thailand’s education industry and a new normal toward distant learning with a digital platform is expected to occur to promote a safe and touch-less society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9E79F48-17C1-4545-929A-EA4EDE72A6ED}"/>
              </a:ext>
            </a:extLst>
          </p:cNvPr>
          <p:cNvSpPr txBox="1"/>
          <p:nvPr/>
        </p:nvSpPr>
        <p:spPr>
          <a:xfrm>
            <a:off x="9346595" y="3156734"/>
            <a:ext cx="2130124" cy="83099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thaiDist"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066"/>
                </a:solidFill>
                <a:effectLst/>
                <a:uLnTx/>
                <a:uFillTx/>
                <a:cs typeface="TH SarabunPSK" panose="020B0500040200020003" pitchFamily="34" charset="-34"/>
              </a:rPr>
              <a:t>Quality Education for Sustainable Development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830AB7-9F8B-41B6-9389-0BA0EA1D93D5}"/>
              </a:ext>
            </a:extLst>
          </p:cNvPr>
          <p:cNvSpPr txBox="1"/>
          <p:nvPr/>
        </p:nvSpPr>
        <p:spPr>
          <a:xfrm>
            <a:off x="9266046" y="4069399"/>
            <a:ext cx="2437957" cy="120032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171450" marR="0" lvl="0" indent="-171450" algn="thai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200" dirty="0">
                <a:solidFill>
                  <a:schemeClr val="accent1"/>
                </a:solidFill>
              </a:rPr>
              <a:t>Education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 is one of the most powerful and proven vehicles for sustainable development. The aims of achieving universal access to a quality higher education is on a rising trend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TH SarabunPSK" panose="020B0500040200020003" pitchFamily="34" charset="-3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B4E943-9E0C-44BB-A756-EF5E41C8C916}"/>
              </a:ext>
            </a:extLst>
          </p:cNvPr>
          <p:cNvSpPr/>
          <p:nvPr/>
        </p:nvSpPr>
        <p:spPr>
          <a:xfrm>
            <a:off x="4703088" y="5075658"/>
            <a:ext cx="26763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800" b="1" dirty="0">
                <a:solidFill>
                  <a:srgbClr val="002060"/>
                </a:solidFill>
                <a:cs typeface="TH Sarabun New" panose="020B0500040200020003" pitchFamily="34" charset="-34"/>
              </a:rPr>
              <a:t>Key Factors Driving the  Smart Education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5AAB814-5EF2-4789-96F0-B66BC6BA63E3}"/>
              </a:ext>
            </a:extLst>
          </p:cNvPr>
          <p:cNvSpPr txBox="1"/>
          <p:nvPr/>
        </p:nvSpPr>
        <p:spPr>
          <a:xfrm>
            <a:off x="2370447" y="1236933"/>
            <a:ext cx="3016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thaiDist">
              <a:defRPr/>
            </a:pPr>
            <a:r>
              <a:rPr lang="en-US" sz="1600" b="1" dirty="0">
                <a:solidFill>
                  <a:srgbClr val="002060"/>
                </a:solidFill>
                <a:cs typeface="TH Sarabun New" panose="020B0500040200020003" pitchFamily="34" charset="-34"/>
              </a:rPr>
              <a:t>New Types of Learning Tools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75BB160-A77D-4CC4-BB8D-2E936A7EF9B5}"/>
              </a:ext>
            </a:extLst>
          </p:cNvPr>
          <p:cNvSpPr/>
          <p:nvPr/>
        </p:nvSpPr>
        <p:spPr>
          <a:xfrm>
            <a:off x="540648" y="3135277"/>
            <a:ext cx="313046" cy="307366"/>
          </a:xfrm>
          <a:prstGeom prst="ellipse">
            <a:avLst/>
          </a:prstGeom>
          <a:solidFill>
            <a:srgbClr val="10349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EF0C26E-375E-4374-AA19-B6FF622679D8}"/>
              </a:ext>
            </a:extLst>
          </p:cNvPr>
          <p:cNvSpPr/>
          <p:nvPr/>
        </p:nvSpPr>
        <p:spPr>
          <a:xfrm>
            <a:off x="2086431" y="1235671"/>
            <a:ext cx="313046" cy="307366"/>
          </a:xfrm>
          <a:prstGeom prst="ellipse">
            <a:avLst/>
          </a:prstGeom>
          <a:solidFill>
            <a:srgbClr val="10349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7F445D2-9DDB-45B6-B2D2-B3CFB13E0724}"/>
              </a:ext>
            </a:extLst>
          </p:cNvPr>
          <p:cNvSpPr/>
          <p:nvPr/>
        </p:nvSpPr>
        <p:spPr>
          <a:xfrm>
            <a:off x="8892752" y="3111546"/>
            <a:ext cx="313046" cy="307366"/>
          </a:xfrm>
          <a:prstGeom prst="ellipse">
            <a:avLst/>
          </a:prstGeom>
          <a:solidFill>
            <a:srgbClr val="10349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FFFFFF"/>
                </a:solidFill>
                <a:cs typeface="TH SarabunPSK" panose="020B0500040200020003" pitchFamily="34" charset="-34"/>
              </a:rPr>
              <a:t>4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TH SarabunPSK" panose="020B0500040200020003" pitchFamily="34" charset="-34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936815-62DE-4F2D-BA53-740A0D900156}"/>
              </a:ext>
            </a:extLst>
          </p:cNvPr>
          <p:cNvSpPr txBox="1"/>
          <p:nvPr/>
        </p:nvSpPr>
        <p:spPr>
          <a:xfrm>
            <a:off x="2419252" y="1734594"/>
            <a:ext cx="2967533" cy="83099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285750" lvl="0" indent="-285750" algn="thaiDist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accent1"/>
                </a:solidFill>
                <a:cs typeface="TH Sarabun New" panose="020B0500040200020003" pitchFamily="34" charset="-34"/>
              </a:rPr>
              <a:t>An opportunity for developing new types of learning tools such as smart school, smart classroom, AR/VR learning, and remote classroom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2585340-55FC-43E8-9D55-CEEF8CA81FD2}"/>
              </a:ext>
            </a:extLst>
          </p:cNvPr>
          <p:cNvSpPr txBox="1"/>
          <p:nvPr/>
        </p:nvSpPr>
        <p:spPr>
          <a:xfrm>
            <a:off x="6980545" y="1219200"/>
            <a:ext cx="4420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thaiDist">
              <a:defRPr/>
            </a:pPr>
            <a:r>
              <a:rPr lang="en-US" sz="1600" b="1" dirty="0">
                <a:solidFill>
                  <a:srgbClr val="002060"/>
                </a:solidFill>
                <a:cs typeface="TH Sarabun New" panose="020B0500040200020003" pitchFamily="34" charset="-34"/>
              </a:rPr>
              <a:t>Changing Patterns in Student Assessment and Evaluation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8925EF-061D-4D7B-823B-72024B9CC67F}"/>
              </a:ext>
            </a:extLst>
          </p:cNvPr>
          <p:cNvSpPr txBox="1"/>
          <p:nvPr/>
        </p:nvSpPr>
        <p:spPr>
          <a:xfrm>
            <a:off x="7029352" y="1719382"/>
            <a:ext cx="4253856" cy="83099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285750" lvl="0" indent="-285750" algn="thaiDist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accent1"/>
                </a:solidFill>
                <a:cs typeface="TH Sarabun New" panose="020B0500040200020003" pitchFamily="34" charset="-34"/>
              </a:rPr>
              <a:t>Computer-based assessment has become more encouraged in most parts of the world, which saves a lot of time and effort. The Student also appreciate new patterns of evaluation, as they guarantee them fool-proof results</a:t>
            </a:r>
          </a:p>
        </p:txBody>
      </p:sp>
      <p:pic>
        <p:nvPicPr>
          <p:cNvPr id="63" name="Google Shape;488;p13" descr="Logistics free icon">
            <a:extLst>
              <a:ext uri="{FF2B5EF4-FFF2-40B4-BE49-F238E27FC236}">
                <a16:creationId xmlns:a16="http://schemas.microsoft.com/office/drawing/2014/main" id="{021DD3F8-881E-48A1-821E-C7C4F73F64B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74806" y="5274887"/>
            <a:ext cx="478971" cy="47897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561;p15">
            <a:extLst>
              <a:ext uri="{FF2B5EF4-FFF2-40B4-BE49-F238E27FC236}">
                <a16:creationId xmlns:a16="http://schemas.microsoft.com/office/drawing/2014/main" id="{79145593-DD14-435D-95C6-E619FC319EE5}"/>
              </a:ext>
            </a:extLst>
          </p:cNvPr>
          <p:cNvSpPr/>
          <p:nvPr/>
        </p:nvSpPr>
        <p:spPr>
          <a:xfrm>
            <a:off x="2672040" y="4916683"/>
            <a:ext cx="710305" cy="639572"/>
          </a:xfrm>
          <a:custGeom>
            <a:avLst/>
            <a:gdLst/>
            <a:ahLst/>
            <a:cxnLst/>
            <a:rect l="l" t="t" r="r" b="b"/>
            <a:pathLst>
              <a:path w="21289" h="21600" extrusionOk="0">
                <a:moveTo>
                  <a:pt x="20876" y="8964"/>
                </a:moveTo>
                <a:lnTo>
                  <a:pt x="17009" y="1743"/>
                </a:lnTo>
                <a:cubicBezTo>
                  <a:pt x="16456" y="685"/>
                  <a:pt x="15407" y="0"/>
                  <a:pt x="14302" y="0"/>
                </a:cubicBezTo>
                <a:lnTo>
                  <a:pt x="6954" y="0"/>
                </a:lnTo>
                <a:cubicBezTo>
                  <a:pt x="5849" y="0"/>
                  <a:pt x="4800" y="685"/>
                  <a:pt x="4247" y="1743"/>
                </a:cubicBezTo>
                <a:lnTo>
                  <a:pt x="436" y="9026"/>
                </a:lnTo>
                <a:cubicBezTo>
                  <a:pt x="-172" y="10146"/>
                  <a:pt x="-117" y="11516"/>
                  <a:pt x="436" y="12636"/>
                </a:cubicBezTo>
                <a:lnTo>
                  <a:pt x="4303" y="19857"/>
                </a:lnTo>
                <a:cubicBezTo>
                  <a:pt x="4855" y="20915"/>
                  <a:pt x="5905" y="21600"/>
                  <a:pt x="7010" y="21600"/>
                </a:cubicBezTo>
                <a:lnTo>
                  <a:pt x="14357" y="21600"/>
                </a:lnTo>
                <a:cubicBezTo>
                  <a:pt x="15462" y="21600"/>
                  <a:pt x="16511" y="20915"/>
                  <a:pt x="17064" y="19857"/>
                </a:cubicBezTo>
                <a:lnTo>
                  <a:pt x="20876" y="12574"/>
                </a:lnTo>
                <a:cubicBezTo>
                  <a:pt x="21428" y="11454"/>
                  <a:pt x="21428" y="10084"/>
                  <a:pt x="20876" y="8964"/>
                </a:cubicBezTo>
                <a:close/>
              </a:path>
            </a:pathLst>
          </a:custGeom>
          <a:solidFill>
            <a:srgbClr val="1969A5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FFFFFF"/>
                </a:solidFill>
                <a:cs typeface="TH SarabunPSK" panose="020B0500040200020003" pitchFamily="34" charset="-34"/>
                <a:sym typeface="Arial"/>
              </a:rPr>
              <a:t>01</a:t>
            </a:r>
            <a:endParaRPr sz="1600" b="1" i="0" u="none" strike="noStrike" cap="none" dirty="0">
              <a:solidFill>
                <a:srgbClr val="FFFFFF"/>
              </a:solidFill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66" name="Google Shape;561;p15">
            <a:extLst>
              <a:ext uri="{FF2B5EF4-FFF2-40B4-BE49-F238E27FC236}">
                <a16:creationId xmlns:a16="http://schemas.microsoft.com/office/drawing/2014/main" id="{158A67A6-5347-4C95-85AB-B11E90EAEB13}"/>
              </a:ext>
            </a:extLst>
          </p:cNvPr>
          <p:cNvSpPr/>
          <p:nvPr/>
        </p:nvSpPr>
        <p:spPr>
          <a:xfrm>
            <a:off x="4258388" y="2992299"/>
            <a:ext cx="710305" cy="639572"/>
          </a:xfrm>
          <a:custGeom>
            <a:avLst/>
            <a:gdLst/>
            <a:ahLst/>
            <a:cxnLst/>
            <a:rect l="l" t="t" r="r" b="b"/>
            <a:pathLst>
              <a:path w="21289" h="21600" extrusionOk="0">
                <a:moveTo>
                  <a:pt x="20876" y="8964"/>
                </a:moveTo>
                <a:lnTo>
                  <a:pt x="17009" y="1743"/>
                </a:lnTo>
                <a:cubicBezTo>
                  <a:pt x="16456" y="685"/>
                  <a:pt x="15407" y="0"/>
                  <a:pt x="14302" y="0"/>
                </a:cubicBezTo>
                <a:lnTo>
                  <a:pt x="6954" y="0"/>
                </a:lnTo>
                <a:cubicBezTo>
                  <a:pt x="5849" y="0"/>
                  <a:pt x="4800" y="685"/>
                  <a:pt x="4247" y="1743"/>
                </a:cubicBezTo>
                <a:lnTo>
                  <a:pt x="436" y="9026"/>
                </a:lnTo>
                <a:cubicBezTo>
                  <a:pt x="-172" y="10146"/>
                  <a:pt x="-117" y="11516"/>
                  <a:pt x="436" y="12636"/>
                </a:cubicBezTo>
                <a:lnTo>
                  <a:pt x="4303" y="19857"/>
                </a:lnTo>
                <a:cubicBezTo>
                  <a:pt x="4855" y="20915"/>
                  <a:pt x="5905" y="21600"/>
                  <a:pt x="7010" y="21600"/>
                </a:cubicBezTo>
                <a:lnTo>
                  <a:pt x="14357" y="21600"/>
                </a:lnTo>
                <a:cubicBezTo>
                  <a:pt x="15462" y="21600"/>
                  <a:pt x="16511" y="20915"/>
                  <a:pt x="17064" y="19857"/>
                </a:cubicBezTo>
                <a:lnTo>
                  <a:pt x="20876" y="12574"/>
                </a:lnTo>
                <a:cubicBezTo>
                  <a:pt x="21428" y="11454"/>
                  <a:pt x="21428" y="10084"/>
                  <a:pt x="20876" y="8964"/>
                </a:cubicBezTo>
                <a:close/>
              </a:path>
            </a:pathLst>
          </a:custGeom>
          <a:solidFill>
            <a:srgbClr val="1969A5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1600" i="0" u="none" strike="noStrike" cap="none" dirty="0">
                <a:solidFill>
                  <a:srgbClr val="FFFFFF"/>
                </a:solidFill>
                <a:cs typeface="TH SarabunPSK" panose="020B0500040200020003" pitchFamily="34" charset="-34"/>
                <a:sym typeface="Arial"/>
              </a:rPr>
              <a:t>02</a:t>
            </a:r>
            <a:endParaRPr sz="1600" i="0" u="none" strike="noStrike" cap="none" dirty="0">
              <a:solidFill>
                <a:srgbClr val="FFFFFF"/>
              </a:solidFill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67" name="Google Shape;561;p15">
            <a:extLst>
              <a:ext uri="{FF2B5EF4-FFF2-40B4-BE49-F238E27FC236}">
                <a16:creationId xmlns:a16="http://schemas.microsoft.com/office/drawing/2014/main" id="{5EBED60F-7D9B-47C5-8A57-9088B5363AA0}"/>
              </a:ext>
            </a:extLst>
          </p:cNvPr>
          <p:cNvSpPr/>
          <p:nvPr/>
        </p:nvSpPr>
        <p:spPr>
          <a:xfrm>
            <a:off x="7118372" y="3022669"/>
            <a:ext cx="710305" cy="639572"/>
          </a:xfrm>
          <a:custGeom>
            <a:avLst/>
            <a:gdLst/>
            <a:ahLst/>
            <a:cxnLst/>
            <a:rect l="l" t="t" r="r" b="b"/>
            <a:pathLst>
              <a:path w="21289" h="21600" extrusionOk="0">
                <a:moveTo>
                  <a:pt x="20876" y="8964"/>
                </a:moveTo>
                <a:lnTo>
                  <a:pt x="17009" y="1743"/>
                </a:lnTo>
                <a:cubicBezTo>
                  <a:pt x="16456" y="685"/>
                  <a:pt x="15407" y="0"/>
                  <a:pt x="14302" y="0"/>
                </a:cubicBezTo>
                <a:lnTo>
                  <a:pt x="6954" y="0"/>
                </a:lnTo>
                <a:cubicBezTo>
                  <a:pt x="5849" y="0"/>
                  <a:pt x="4800" y="685"/>
                  <a:pt x="4247" y="1743"/>
                </a:cubicBezTo>
                <a:lnTo>
                  <a:pt x="436" y="9026"/>
                </a:lnTo>
                <a:cubicBezTo>
                  <a:pt x="-172" y="10146"/>
                  <a:pt x="-117" y="11516"/>
                  <a:pt x="436" y="12636"/>
                </a:cubicBezTo>
                <a:lnTo>
                  <a:pt x="4303" y="19857"/>
                </a:lnTo>
                <a:cubicBezTo>
                  <a:pt x="4855" y="20915"/>
                  <a:pt x="5905" y="21600"/>
                  <a:pt x="7010" y="21600"/>
                </a:cubicBezTo>
                <a:lnTo>
                  <a:pt x="14357" y="21600"/>
                </a:lnTo>
                <a:cubicBezTo>
                  <a:pt x="15462" y="21600"/>
                  <a:pt x="16511" y="20915"/>
                  <a:pt x="17064" y="19857"/>
                </a:cubicBezTo>
                <a:lnTo>
                  <a:pt x="20876" y="12574"/>
                </a:lnTo>
                <a:cubicBezTo>
                  <a:pt x="21428" y="11454"/>
                  <a:pt x="21428" y="10084"/>
                  <a:pt x="20876" y="8964"/>
                </a:cubicBezTo>
                <a:close/>
              </a:path>
            </a:pathLst>
          </a:custGeom>
          <a:solidFill>
            <a:srgbClr val="1969A5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1800" dirty="0">
                <a:solidFill>
                  <a:srgbClr val="FFFFFF"/>
                </a:solidFill>
                <a:cs typeface="TH SarabunPSK" panose="020B0500040200020003" pitchFamily="34" charset="-34"/>
                <a:sym typeface="Arial"/>
              </a:rPr>
              <a:t>03</a:t>
            </a:r>
            <a:endParaRPr sz="1800" i="0" u="none" strike="noStrike" cap="none" dirty="0">
              <a:solidFill>
                <a:srgbClr val="FFFFFF"/>
              </a:solidFill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68" name="Google Shape;561;p15">
            <a:extLst>
              <a:ext uri="{FF2B5EF4-FFF2-40B4-BE49-F238E27FC236}">
                <a16:creationId xmlns:a16="http://schemas.microsoft.com/office/drawing/2014/main" id="{E968E091-7F97-4C3C-B0E6-89B051761AA5}"/>
              </a:ext>
            </a:extLst>
          </p:cNvPr>
          <p:cNvSpPr/>
          <p:nvPr/>
        </p:nvSpPr>
        <p:spPr>
          <a:xfrm>
            <a:off x="8542346" y="4939015"/>
            <a:ext cx="710305" cy="639572"/>
          </a:xfrm>
          <a:custGeom>
            <a:avLst/>
            <a:gdLst/>
            <a:ahLst/>
            <a:cxnLst/>
            <a:rect l="l" t="t" r="r" b="b"/>
            <a:pathLst>
              <a:path w="21289" h="21600" extrusionOk="0">
                <a:moveTo>
                  <a:pt x="20876" y="8964"/>
                </a:moveTo>
                <a:lnTo>
                  <a:pt x="17009" y="1743"/>
                </a:lnTo>
                <a:cubicBezTo>
                  <a:pt x="16456" y="685"/>
                  <a:pt x="15407" y="0"/>
                  <a:pt x="14302" y="0"/>
                </a:cubicBezTo>
                <a:lnTo>
                  <a:pt x="6954" y="0"/>
                </a:lnTo>
                <a:cubicBezTo>
                  <a:pt x="5849" y="0"/>
                  <a:pt x="4800" y="685"/>
                  <a:pt x="4247" y="1743"/>
                </a:cubicBezTo>
                <a:lnTo>
                  <a:pt x="436" y="9026"/>
                </a:lnTo>
                <a:cubicBezTo>
                  <a:pt x="-172" y="10146"/>
                  <a:pt x="-117" y="11516"/>
                  <a:pt x="436" y="12636"/>
                </a:cubicBezTo>
                <a:lnTo>
                  <a:pt x="4303" y="19857"/>
                </a:lnTo>
                <a:cubicBezTo>
                  <a:pt x="4855" y="20915"/>
                  <a:pt x="5905" y="21600"/>
                  <a:pt x="7010" y="21600"/>
                </a:cubicBezTo>
                <a:lnTo>
                  <a:pt x="14357" y="21600"/>
                </a:lnTo>
                <a:cubicBezTo>
                  <a:pt x="15462" y="21600"/>
                  <a:pt x="16511" y="20915"/>
                  <a:pt x="17064" y="19857"/>
                </a:cubicBezTo>
                <a:lnTo>
                  <a:pt x="20876" y="12574"/>
                </a:lnTo>
                <a:cubicBezTo>
                  <a:pt x="21428" y="11454"/>
                  <a:pt x="21428" y="10084"/>
                  <a:pt x="20876" y="8964"/>
                </a:cubicBezTo>
                <a:close/>
              </a:path>
            </a:pathLst>
          </a:custGeom>
          <a:solidFill>
            <a:srgbClr val="1969A5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1600" dirty="0">
                <a:solidFill>
                  <a:srgbClr val="FFFFFF"/>
                </a:solidFill>
                <a:cs typeface="TH SarabunPSK" panose="020B0500040200020003" pitchFamily="34" charset="-34"/>
                <a:sym typeface="Arial"/>
              </a:rPr>
              <a:t>04</a:t>
            </a:r>
            <a:endParaRPr sz="1600" i="0" u="none" strike="noStrike" cap="none" dirty="0">
              <a:solidFill>
                <a:srgbClr val="FFFFFF"/>
              </a:solidFill>
              <a:cs typeface="TH SarabunPSK" panose="020B0500040200020003" pitchFamily="34" charset="-34"/>
              <a:sym typeface="Arial"/>
            </a:endParaRPr>
          </a:p>
        </p:txBody>
      </p:sp>
      <p:pic>
        <p:nvPicPr>
          <p:cNvPr id="69" name="Google Shape;658;p17" descr="A close up of a logo&#10;&#10;Description automatically generated">
            <a:extLst>
              <a:ext uri="{FF2B5EF4-FFF2-40B4-BE49-F238E27FC236}">
                <a16:creationId xmlns:a16="http://schemas.microsoft.com/office/drawing/2014/main" id="{99840B77-F923-4550-857A-674B4861A7F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13541" y="3757507"/>
            <a:ext cx="601452" cy="655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840;p23" descr="A close up of a logo&#10;&#10;Description automatically generated">
            <a:extLst>
              <a:ext uri="{FF2B5EF4-FFF2-40B4-BE49-F238E27FC236}">
                <a16:creationId xmlns:a16="http://schemas.microsoft.com/office/drawing/2014/main" id="{AF56BB91-F971-4768-939F-6E2A0CC28FE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02711" y="5214556"/>
            <a:ext cx="537541" cy="537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889;p24" descr="A close up of a logo&#10;&#10;Description automatically generated">
            <a:extLst>
              <a:ext uri="{FF2B5EF4-FFF2-40B4-BE49-F238E27FC236}">
                <a16:creationId xmlns:a16="http://schemas.microsoft.com/office/drawing/2014/main" id="{94F56388-C266-40CF-8755-DE711EA1E28F}"/>
              </a:ext>
            </a:extLst>
          </p:cNvPr>
          <p:cNvPicPr preferRelativeResize="0"/>
          <p:nvPr/>
        </p:nvPicPr>
        <p:blipFill rotWithShape="1">
          <a:blip r:embed="rId5">
            <a:alphaModFix/>
            <a:lum bright="70000" contrast="-70000"/>
          </a:blip>
          <a:srcRect/>
          <a:stretch/>
        </p:blipFill>
        <p:spPr>
          <a:xfrm>
            <a:off x="6841632" y="3824139"/>
            <a:ext cx="537790" cy="53779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Oval 72">
            <a:extLst>
              <a:ext uri="{FF2B5EF4-FFF2-40B4-BE49-F238E27FC236}">
                <a16:creationId xmlns:a16="http://schemas.microsoft.com/office/drawing/2014/main" id="{446FD4FA-A4ED-46A6-BF22-2D788F6BA1F6}"/>
              </a:ext>
            </a:extLst>
          </p:cNvPr>
          <p:cNvSpPr/>
          <p:nvPr/>
        </p:nvSpPr>
        <p:spPr>
          <a:xfrm>
            <a:off x="6648694" y="1262169"/>
            <a:ext cx="313046" cy="307366"/>
          </a:xfrm>
          <a:prstGeom prst="ellipse">
            <a:avLst/>
          </a:prstGeom>
          <a:solidFill>
            <a:srgbClr val="10349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FFFFFF"/>
                </a:solidFill>
                <a:cs typeface="TH SarabunPSK" panose="020B0500040200020003" pitchFamily="34" charset="-34"/>
              </a:rPr>
              <a:t>3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57434649"/>
      </p:ext>
    </p:extLst>
  </p:cSld>
  <p:clrMapOvr>
    <a:masterClrMapping/>
  </p:clrMapOvr>
</p:sld>
</file>

<file path=ppt/theme/theme1.xml><?xml version="1.0" encoding="utf-8"?>
<a:theme xmlns:a="http://schemas.openxmlformats.org/drawingml/2006/main" name="TIME Consult Theme Color V2">
  <a:themeElements>
    <a:clrScheme name="TIME Consulting">
      <a:dk1>
        <a:srgbClr val="000000"/>
      </a:dk1>
      <a:lt1>
        <a:srgbClr val="FFFFFF"/>
      </a:lt1>
      <a:dk2>
        <a:srgbClr val="228DDD"/>
      </a:dk2>
      <a:lt2>
        <a:srgbClr val="06A2BC"/>
      </a:lt2>
      <a:accent1>
        <a:srgbClr val="0F3492"/>
      </a:accent1>
      <a:accent2>
        <a:srgbClr val="0162F7"/>
      </a:accent2>
      <a:accent3>
        <a:srgbClr val="0846A1"/>
      </a:accent3>
      <a:accent4>
        <a:srgbClr val="1448CC"/>
      </a:accent4>
      <a:accent5>
        <a:srgbClr val="4E5456"/>
      </a:accent5>
      <a:accent6>
        <a:srgbClr val="ED731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 Consult Theme Color V2" id="{850F6C03-90A6-46B5-9D54-AE4612E4C3E5}" vid="{4A25925D-5339-48AF-9A25-342B581158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เอกสาร" ma:contentTypeID="0x010100DC2CEB88F4F20749848A93365B1EE051" ma:contentTypeVersion="2" ma:contentTypeDescription="สร้างเอกสารใหม่" ma:contentTypeScope="" ma:versionID="cbf48f226f8285816cfd54a1b9205c46">
  <xsd:schema xmlns:xsd="http://www.w3.org/2001/XMLSchema" xmlns:xs="http://www.w3.org/2001/XMLSchema" xmlns:p="http://schemas.microsoft.com/office/2006/metadata/properties" xmlns:ns3="88ead8f7-33c9-4bf5-99f6-32948314e392" targetNamespace="http://schemas.microsoft.com/office/2006/metadata/properties" ma:root="true" ma:fieldsID="844e5e7ebfc0cafa61e4e9f8a08af020" ns3:_="">
    <xsd:import namespace="88ead8f7-33c9-4bf5-99f6-32948314e3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ead8f7-33c9-4bf5-99f6-32948314e3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ชนิดเนื้อหา"/>
        <xsd:element ref="dc:title" minOccurs="0" maxOccurs="1" ma:index="4" ma:displayName="ชื่อเรื่อง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0DA1BC-7ED0-4987-A70C-3FEAB8CED0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ead8f7-33c9-4bf5-99f6-32948314e3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DC5B7F-525E-4123-98BE-F343386417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4B0064-0B7F-444B-81D8-09B5A358E554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88ead8f7-33c9-4bf5-99f6-32948314e392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TIME Consult Theme Color V2</Template>
  <TotalTime>90</TotalTime>
  <Words>321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Sarabun</vt:lpstr>
      <vt:lpstr>TH SarabunPSK</vt:lpstr>
      <vt:lpstr>Wingdings</vt:lpstr>
      <vt:lpstr>TIME Consult Theme Color V2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Pitchayapak Pettes</cp:lastModifiedBy>
  <cp:revision>2</cp:revision>
  <dcterms:created xsi:type="dcterms:W3CDTF">2020-05-19T10:17:02Z</dcterms:created>
  <dcterms:modified xsi:type="dcterms:W3CDTF">2022-04-20T04:56:16Z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0x010100DC2CEB88F4F20749848A93365B1EE051</vt:lpwstr>
  </property>
</Properties>
</file>