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4678" r:id="rId2"/>
    <p:sldId id="273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66C32E-CEE1-4641-A5EA-A18DF76B8D72}" v="460" dt="2022-04-20T04:39:25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444" y="3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t Rukmaneewong" userId="8b303ad8-644f-4083-adc1-732fe2e44657" providerId="ADAL" clId="{C366C32E-CEE1-4641-A5EA-A18DF76B8D72}"/>
    <pc:docChg chg="undo redo custSel addSld delSld modSld sldOrd">
      <pc:chgData name="Krit Rukmaneewong" userId="8b303ad8-644f-4083-adc1-732fe2e44657" providerId="ADAL" clId="{C366C32E-CEE1-4641-A5EA-A18DF76B8D72}" dt="2022-04-20T04:40:27.589" v="1178" actId="14100"/>
      <pc:docMkLst>
        <pc:docMk/>
      </pc:docMkLst>
      <pc:sldChg chg="addSp delSp modSp mod ord">
        <pc:chgData name="Krit Rukmaneewong" userId="8b303ad8-644f-4083-adc1-732fe2e44657" providerId="ADAL" clId="{C366C32E-CEE1-4641-A5EA-A18DF76B8D72}" dt="2022-04-20T04:40:27.589" v="1178" actId="14100"/>
        <pc:sldMkLst>
          <pc:docMk/>
          <pc:sldMk cId="4257434649" sldId="273"/>
        </pc:sldMkLst>
        <pc:spChg chg="add del mod">
          <ac:chgData name="Krit Rukmaneewong" userId="8b303ad8-644f-4083-adc1-732fe2e44657" providerId="ADAL" clId="{C366C32E-CEE1-4641-A5EA-A18DF76B8D72}" dt="2022-04-20T03:55:32.769" v="599" actId="478"/>
          <ac:spMkLst>
            <pc:docMk/>
            <pc:sldMk cId="4257434649" sldId="273"/>
            <ac:spMk id="8" creationId="{219EC451-C673-4C7C-A90D-3BC8490EE0DF}"/>
          </ac:spMkLst>
        </pc:spChg>
        <pc:spChg chg="mod">
          <ac:chgData name="Krit Rukmaneewong" userId="8b303ad8-644f-4083-adc1-732fe2e44657" providerId="ADAL" clId="{C366C32E-CEE1-4641-A5EA-A18DF76B8D72}" dt="2022-04-20T04:40:16.493" v="1177" actId="207"/>
          <ac:spMkLst>
            <pc:docMk/>
            <pc:sldMk cId="4257434649" sldId="273"/>
            <ac:spMk id="17" creationId="{C9E16CA4-3D98-4C20-A72E-EF05B51D11BF}"/>
          </ac:spMkLst>
        </pc:spChg>
        <pc:spChg chg="del mod">
          <ac:chgData name="Krit Rukmaneewong" userId="8b303ad8-644f-4083-adc1-732fe2e44657" providerId="ADAL" clId="{C366C32E-CEE1-4641-A5EA-A18DF76B8D72}" dt="2022-04-20T03:54:14.081" v="583" actId="478"/>
          <ac:spMkLst>
            <pc:docMk/>
            <pc:sldMk cId="4257434649" sldId="273"/>
            <ac:spMk id="18" creationId="{4B782DF1-56E8-4B48-B1C5-5173A266C34F}"/>
          </ac:spMkLst>
        </pc:spChg>
        <pc:spChg chg="mod">
          <ac:chgData name="Krit Rukmaneewong" userId="8b303ad8-644f-4083-adc1-732fe2e44657" providerId="ADAL" clId="{C366C32E-CEE1-4641-A5EA-A18DF76B8D72}" dt="2022-04-20T04:05:00.697" v="687" actId="123"/>
          <ac:spMkLst>
            <pc:docMk/>
            <pc:sldMk cId="4257434649" sldId="273"/>
            <ac:spMk id="19" creationId="{81DA94B3-99B0-4633-8238-4DDE3C01E6BE}"/>
          </ac:spMkLst>
        </pc:spChg>
        <pc:spChg chg="add mod">
          <ac:chgData name="Krit Rukmaneewong" userId="8b303ad8-644f-4083-adc1-732fe2e44657" providerId="ADAL" clId="{C366C32E-CEE1-4641-A5EA-A18DF76B8D72}" dt="2022-04-20T04:08:31.544" v="735" actId="207"/>
          <ac:spMkLst>
            <pc:docMk/>
            <pc:sldMk cId="4257434649" sldId="273"/>
            <ac:spMk id="23" creationId="{A72BAF8C-75D2-410E-B504-3E35E177A520}"/>
          </ac:spMkLst>
        </pc:spChg>
        <pc:spChg chg="add mod">
          <ac:chgData name="Krit Rukmaneewong" userId="8b303ad8-644f-4083-adc1-732fe2e44657" providerId="ADAL" clId="{C366C32E-CEE1-4641-A5EA-A18DF76B8D72}" dt="2022-04-20T04:08:31.544" v="735" actId="207"/>
          <ac:spMkLst>
            <pc:docMk/>
            <pc:sldMk cId="4257434649" sldId="273"/>
            <ac:spMk id="24" creationId="{98C09977-1825-49A9-AF9F-14C4891B984A}"/>
          </ac:spMkLst>
        </pc:spChg>
        <pc:spChg chg="del mod">
          <ac:chgData name="Krit Rukmaneewong" userId="8b303ad8-644f-4083-adc1-732fe2e44657" providerId="ADAL" clId="{C366C32E-CEE1-4641-A5EA-A18DF76B8D72}" dt="2022-04-20T03:54:14.081" v="583" actId="478"/>
          <ac:spMkLst>
            <pc:docMk/>
            <pc:sldMk cId="4257434649" sldId="273"/>
            <ac:spMk id="25" creationId="{EDC6BBD1-399F-4AF8-AA42-FE94B001D6AB}"/>
          </ac:spMkLst>
        </pc:spChg>
        <pc:spChg chg="del mod">
          <ac:chgData name="Krit Rukmaneewong" userId="8b303ad8-644f-4083-adc1-732fe2e44657" providerId="ADAL" clId="{C366C32E-CEE1-4641-A5EA-A18DF76B8D72}" dt="2022-04-20T03:25:04.899" v="2" actId="478"/>
          <ac:spMkLst>
            <pc:docMk/>
            <pc:sldMk cId="4257434649" sldId="273"/>
            <ac:spMk id="26" creationId="{27B66C55-9D3A-4B8C-AE4A-18E73DED2D44}"/>
          </ac:spMkLst>
        </pc:spChg>
        <pc:spChg chg="del mod">
          <ac:chgData name="Krit Rukmaneewong" userId="8b303ad8-644f-4083-adc1-732fe2e44657" providerId="ADAL" clId="{C366C32E-CEE1-4641-A5EA-A18DF76B8D72}" dt="2022-04-20T03:54:14.081" v="583" actId="478"/>
          <ac:spMkLst>
            <pc:docMk/>
            <pc:sldMk cId="4257434649" sldId="273"/>
            <ac:spMk id="27" creationId="{BC1D67D4-43EF-40E0-AD70-C49CA19F35BA}"/>
          </ac:spMkLst>
        </pc:spChg>
        <pc:spChg chg="del mod">
          <ac:chgData name="Krit Rukmaneewong" userId="8b303ad8-644f-4083-adc1-732fe2e44657" providerId="ADAL" clId="{C366C32E-CEE1-4641-A5EA-A18DF76B8D72}" dt="2022-04-20T03:54:14.081" v="583" actId="478"/>
          <ac:spMkLst>
            <pc:docMk/>
            <pc:sldMk cId="4257434649" sldId="273"/>
            <ac:spMk id="28" creationId="{428B0904-A5B9-4799-81F9-2B82ECE8D19A}"/>
          </ac:spMkLst>
        </pc:spChg>
        <pc:spChg chg="del mod">
          <ac:chgData name="Krit Rukmaneewong" userId="8b303ad8-644f-4083-adc1-732fe2e44657" providerId="ADAL" clId="{C366C32E-CEE1-4641-A5EA-A18DF76B8D72}" dt="2022-04-20T03:54:14.081" v="583" actId="478"/>
          <ac:spMkLst>
            <pc:docMk/>
            <pc:sldMk cId="4257434649" sldId="273"/>
            <ac:spMk id="29" creationId="{19BA3AA9-5100-4392-9ED2-0DA4C12D314E}"/>
          </ac:spMkLst>
        </pc:spChg>
        <pc:spChg chg="del mod">
          <ac:chgData name="Krit Rukmaneewong" userId="8b303ad8-644f-4083-adc1-732fe2e44657" providerId="ADAL" clId="{C366C32E-CEE1-4641-A5EA-A18DF76B8D72}" dt="2022-04-20T03:54:14.081" v="583" actId="478"/>
          <ac:spMkLst>
            <pc:docMk/>
            <pc:sldMk cId="4257434649" sldId="273"/>
            <ac:spMk id="30" creationId="{44D126C0-C87F-4BDB-B69C-5DBB6DA4FF39}"/>
          </ac:spMkLst>
        </pc:spChg>
        <pc:spChg chg="mod">
          <ac:chgData name="Krit Rukmaneewong" userId="8b303ad8-644f-4083-adc1-732fe2e44657" providerId="ADAL" clId="{C366C32E-CEE1-4641-A5EA-A18DF76B8D72}" dt="2022-04-20T04:05:34.355" v="696" actId="14100"/>
          <ac:spMkLst>
            <pc:docMk/>
            <pc:sldMk cId="4257434649" sldId="273"/>
            <ac:spMk id="31" creationId="{51461DB1-1853-4360-82EC-29873B56C2F4}"/>
          </ac:spMkLst>
        </pc:spChg>
        <pc:spChg chg="del mod">
          <ac:chgData name="Krit Rukmaneewong" userId="8b303ad8-644f-4083-adc1-732fe2e44657" providerId="ADAL" clId="{C366C32E-CEE1-4641-A5EA-A18DF76B8D72}" dt="2022-04-20T03:54:14.081" v="583" actId="478"/>
          <ac:spMkLst>
            <pc:docMk/>
            <pc:sldMk cId="4257434649" sldId="273"/>
            <ac:spMk id="32" creationId="{9B21F49A-5489-4017-A0DB-7669DF191585}"/>
          </ac:spMkLst>
        </pc:spChg>
        <pc:spChg chg="mod">
          <ac:chgData name="Krit Rukmaneewong" userId="8b303ad8-644f-4083-adc1-732fe2e44657" providerId="ADAL" clId="{C366C32E-CEE1-4641-A5EA-A18DF76B8D72}" dt="2022-04-20T04:06:24.459" v="730" actId="20577"/>
          <ac:spMkLst>
            <pc:docMk/>
            <pc:sldMk cId="4257434649" sldId="273"/>
            <ac:spMk id="33" creationId="{E144CCB6-A95B-4D6B-BE66-97090C3859C4}"/>
          </ac:spMkLst>
        </pc:spChg>
        <pc:spChg chg="del mod">
          <ac:chgData name="Krit Rukmaneewong" userId="8b303ad8-644f-4083-adc1-732fe2e44657" providerId="ADAL" clId="{C366C32E-CEE1-4641-A5EA-A18DF76B8D72}" dt="2022-04-20T03:54:14.081" v="583" actId="478"/>
          <ac:spMkLst>
            <pc:docMk/>
            <pc:sldMk cId="4257434649" sldId="273"/>
            <ac:spMk id="34" creationId="{B22EE9C8-0134-48B2-AE88-6024FAE6284B}"/>
          </ac:spMkLst>
        </pc:spChg>
        <pc:spChg chg="mod">
          <ac:chgData name="Krit Rukmaneewong" userId="8b303ad8-644f-4083-adc1-732fe2e44657" providerId="ADAL" clId="{C366C32E-CEE1-4641-A5EA-A18DF76B8D72}" dt="2022-04-20T04:06:10.840" v="720" actId="20577"/>
          <ac:spMkLst>
            <pc:docMk/>
            <pc:sldMk cId="4257434649" sldId="273"/>
            <ac:spMk id="35" creationId="{6212B4DB-57A9-4A2D-97A7-DFDD4012FD50}"/>
          </ac:spMkLst>
        </pc:spChg>
        <pc:spChg chg="add del mod">
          <ac:chgData name="Krit Rukmaneewong" userId="8b303ad8-644f-4083-adc1-732fe2e44657" providerId="ADAL" clId="{C366C32E-CEE1-4641-A5EA-A18DF76B8D72}" dt="2022-04-20T03:55:22.824" v="598" actId="478"/>
          <ac:spMkLst>
            <pc:docMk/>
            <pc:sldMk cId="4257434649" sldId="273"/>
            <ac:spMk id="36" creationId="{91F0E671-749D-413D-98AF-0B7FACBDAB1F}"/>
          </ac:spMkLst>
        </pc:spChg>
        <pc:spChg chg="add mod">
          <ac:chgData name="Krit Rukmaneewong" userId="8b303ad8-644f-4083-adc1-732fe2e44657" providerId="ADAL" clId="{C366C32E-CEE1-4641-A5EA-A18DF76B8D72}" dt="2022-04-20T04:04:37.518" v="682" actId="14861"/>
          <ac:spMkLst>
            <pc:docMk/>
            <pc:sldMk cId="4257434649" sldId="273"/>
            <ac:spMk id="37" creationId="{C47C9BE1-3F4E-4768-B405-BF3DAF660E42}"/>
          </ac:spMkLst>
        </pc:spChg>
        <pc:spChg chg="add mod">
          <ac:chgData name="Krit Rukmaneewong" userId="8b303ad8-644f-4083-adc1-732fe2e44657" providerId="ADAL" clId="{C366C32E-CEE1-4641-A5EA-A18DF76B8D72}" dt="2022-04-20T04:04:37.518" v="682" actId="14861"/>
          <ac:spMkLst>
            <pc:docMk/>
            <pc:sldMk cId="4257434649" sldId="273"/>
            <ac:spMk id="38" creationId="{51C2911D-CDA1-4DC7-B81B-141F908F6A6A}"/>
          </ac:spMkLst>
        </pc:spChg>
        <pc:spChg chg="add del mod">
          <ac:chgData name="Krit Rukmaneewong" userId="8b303ad8-644f-4083-adc1-732fe2e44657" providerId="ADAL" clId="{C366C32E-CEE1-4641-A5EA-A18DF76B8D72}" dt="2022-04-20T04:04:37.518" v="682" actId="14861"/>
          <ac:spMkLst>
            <pc:docMk/>
            <pc:sldMk cId="4257434649" sldId="273"/>
            <ac:spMk id="39" creationId="{0C53204B-E073-4B2E-9180-3AA6749B6410}"/>
          </ac:spMkLst>
        </pc:spChg>
        <pc:spChg chg="add mod">
          <ac:chgData name="Krit Rukmaneewong" userId="8b303ad8-644f-4083-adc1-732fe2e44657" providerId="ADAL" clId="{C366C32E-CEE1-4641-A5EA-A18DF76B8D72}" dt="2022-04-20T04:04:49.043" v="684" actId="14100"/>
          <ac:spMkLst>
            <pc:docMk/>
            <pc:sldMk cId="4257434649" sldId="273"/>
            <ac:spMk id="40" creationId="{35D50571-258D-4911-AADB-5A53BFCFF27A}"/>
          </ac:spMkLst>
        </pc:spChg>
        <pc:spChg chg="mod">
          <ac:chgData name="Krit Rukmaneewong" userId="8b303ad8-644f-4083-adc1-732fe2e44657" providerId="ADAL" clId="{C366C32E-CEE1-4641-A5EA-A18DF76B8D72}" dt="2022-04-20T04:26:14.528" v="913"/>
          <ac:spMkLst>
            <pc:docMk/>
            <pc:sldMk cId="4257434649" sldId="273"/>
            <ac:spMk id="42" creationId="{8546053B-11AE-489A-96C5-4C6ED26DD9E8}"/>
          </ac:spMkLst>
        </pc:spChg>
        <pc:spChg chg="mod">
          <ac:chgData name="Krit Rukmaneewong" userId="8b303ad8-644f-4083-adc1-732fe2e44657" providerId="ADAL" clId="{C366C32E-CEE1-4641-A5EA-A18DF76B8D72}" dt="2022-04-20T04:26:14.528" v="913"/>
          <ac:spMkLst>
            <pc:docMk/>
            <pc:sldMk cId="4257434649" sldId="273"/>
            <ac:spMk id="43" creationId="{46ED89D3-400A-4024-8248-050BA381E6CB}"/>
          </ac:spMkLst>
        </pc:spChg>
        <pc:spChg chg="mod">
          <ac:chgData name="Krit Rukmaneewong" userId="8b303ad8-644f-4083-adc1-732fe2e44657" providerId="ADAL" clId="{C366C32E-CEE1-4641-A5EA-A18DF76B8D72}" dt="2022-04-20T04:26:14.528" v="913"/>
          <ac:spMkLst>
            <pc:docMk/>
            <pc:sldMk cId="4257434649" sldId="273"/>
            <ac:spMk id="44" creationId="{936BB58E-6B76-4930-93B2-9FE4D3552758}"/>
          </ac:spMkLst>
        </pc:spChg>
        <pc:spChg chg="mod">
          <ac:chgData name="Krit Rukmaneewong" userId="8b303ad8-644f-4083-adc1-732fe2e44657" providerId="ADAL" clId="{C366C32E-CEE1-4641-A5EA-A18DF76B8D72}" dt="2022-04-20T04:26:14.528" v="913"/>
          <ac:spMkLst>
            <pc:docMk/>
            <pc:sldMk cId="4257434649" sldId="273"/>
            <ac:spMk id="45" creationId="{E89C4C6F-91DD-4116-9795-6FE33BC23E13}"/>
          </ac:spMkLst>
        </pc:spChg>
        <pc:spChg chg="mod">
          <ac:chgData name="Krit Rukmaneewong" userId="8b303ad8-644f-4083-adc1-732fe2e44657" providerId="ADAL" clId="{C366C32E-CEE1-4641-A5EA-A18DF76B8D72}" dt="2022-04-20T04:26:14.528" v="913"/>
          <ac:spMkLst>
            <pc:docMk/>
            <pc:sldMk cId="4257434649" sldId="273"/>
            <ac:spMk id="46" creationId="{9500D271-D3F7-4E32-8380-95FAD5E8AFFE}"/>
          </ac:spMkLst>
        </pc:spChg>
        <pc:spChg chg="mod">
          <ac:chgData name="Krit Rukmaneewong" userId="8b303ad8-644f-4083-adc1-732fe2e44657" providerId="ADAL" clId="{C366C32E-CEE1-4641-A5EA-A18DF76B8D72}" dt="2022-04-20T04:26:14.528" v="913"/>
          <ac:spMkLst>
            <pc:docMk/>
            <pc:sldMk cId="4257434649" sldId="273"/>
            <ac:spMk id="47" creationId="{DF9D956B-C372-46AC-9EB3-8D0C4EECBF84}"/>
          </ac:spMkLst>
        </pc:spChg>
        <pc:spChg chg="mod">
          <ac:chgData name="Krit Rukmaneewong" userId="8b303ad8-644f-4083-adc1-732fe2e44657" providerId="ADAL" clId="{C366C32E-CEE1-4641-A5EA-A18DF76B8D72}" dt="2022-04-20T04:26:14.528" v="913"/>
          <ac:spMkLst>
            <pc:docMk/>
            <pc:sldMk cId="4257434649" sldId="273"/>
            <ac:spMk id="48" creationId="{82C414C4-F904-4F91-98DD-BDF21E075D33}"/>
          </ac:spMkLst>
        </pc:spChg>
        <pc:spChg chg="mod">
          <ac:chgData name="Krit Rukmaneewong" userId="8b303ad8-644f-4083-adc1-732fe2e44657" providerId="ADAL" clId="{C366C32E-CEE1-4641-A5EA-A18DF76B8D72}" dt="2022-04-20T04:26:14.528" v="913"/>
          <ac:spMkLst>
            <pc:docMk/>
            <pc:sldMk cId="4257434649" sldId="273"/>
            <ac:spMk id="49" creationId="{66B90053-6AEF-4691-BB36-1393C3CB976B}"/>
          </ac:spMkLst>
        </pc:spChg>
        <pc:spChg chg="add del mod">
          <ac:chgData name="Krit Rukmaneewong" userId="8b303ad8-644f-4083-adc1-732fe2e44657" providerId="ADAL" clId="{C366C32E-CEE1-4641-A5EA-A18DF76B8D72}" dt="2022-04-20T04:36:07.451" v="1069" actId="478"/>
          <ac:spMkLst>
            <pc:docMk/>
            <pc:sldMk cId="4257434649" sldId="273"/>
            <ac:spMk id="51" creationId="{C6978CF4-C672-4E71-B710-639DE6946D5B}"/>
          </ac:spMkLst>
        </pc:spChg>
        <pc:spChg chg="add del mod ord">
          <ac:chgData name="Krit Rukmaneewong" userId="8b303ad8-644f-4083-adc1-732fe2e44657" providerId="ADAL" clId="{C366C32E-CEE1-4641-A5EA-A18DF76B8D72}" dt="2022-04-20T04:38:35.766" v="1156" actId="478"/>
          <ac:spMkLst>
            <pc:docMk/>
            <pc:sldMk cId="4257434649" sldId="273"/>
            <ac:spMk id="52" creationId="{0394C0B0-9F15-486E-810C-DE416A5D103C}"/>
          </ac:spMkLst>
        </pc:spChg>
        <pc:spChg chg="add del mod ord">
          <ac:chgData name="Krit Rukmaneewong" userId="8b303ad8-644f-4083-adc1-732fe2e44657" providerId="ADAL" clId="{C366C32E-CEE1-4641-A5EA-A18DF76B8D72}" dt="2022-04-20T04:39:08.843" v="1161" actId="478"/>
          <ac:spMkLst>
            <pc:docMk/>
            <pc:sldMk cId="4257434649" sldId="273"/>
            <ac:spMk id="53" creationId="{85095218-4458-4E3E-9B25-AC69F3A5C591}"/>
          </ac:spMkLst>
        </pc:spChg>
        <pc:spChg chg="add mod ord">
          <ac:chgData name="Krit Rukmaneewong" userId="8b303ad8-644f-4083-adc1-732fe2e44657" providerId="ADAL" clId="{C366C32E-CEE1-4641-A5EA-A18DF76B8D72}" dt="2022-04-20T04:39:15.043" v="1164" actId="14100"/>
          <ac:spMkLst>
            <pc:docMk/>
            <pc:sldMk cId="4257434649" sldId="273"/>
            <ac:spMk id="54" creationId="{E7C624CD-ED99-4628-8397-EFBD09F4215D}"/>
          </ac:spMkLst>
        </pc:spChg>
        <pc:spChg chg="add mod ord">
          <ac:chgData name="Krit Rukmaneewong" userId="8b303ad8-644f-4083-adc1-732fe2e44657" providerId="ADAL" clId="{C366C32E-CEE1-4641-A5EA-A18DF76B8D72}" dt="2022-04-20T04:39:35.017" v="1171" actId="167"/>
          <ac:spMkLst>
            <pc:docMk/>
            <pc:sldMk cId="4257434649" sldId="273"/>
            <ac:spMk id="55" creationId="{A3197690-0F98-436F-8A20-70D61B0F040B}"/>
          </ac:spMkLst>
        </pc:spChg>
        <pc:spChg chg="add mod ord">
          <ac:chgData name="Krit Rukmaneewong" userId="8b303ad8-644f-4083-adc1-732fe2e44657" providerId="ADAL" clId="{C366C32E-CEE1-4641-A5EA-A18DF76B8D72}" dt="2022-04-20T04:39:35.017" v="1171" actId="167"/>
          <ac:spMkLst>
            <pc:docMk/>
            <pc:sldMk cId="4257434649" sldId="273"/>
            <ac:spMk id="56" creationId="{6835F68C-63EC-49C1-BD92-9F529B0BAFA4}"/>
          </ac:spMkLst>
        </pc:spChg>
        <pc:spChg chg="add mod ord">
          <ac:chgData name="Krit Rukmaneewong" userId="8b303ad8-644f-4083-adc1-732fe2e44657" providerId="ADAL" clId="{C366C32E-CEE1-4641-A5EA-A18DF76B8D72}" dt="2022-04-20T04:40:27.589" v="1178" actId="14100"/>
          <ac:spMkLst>
            <pc:docMk/>
            <pc:sldMk cId="4257434649" sldId="273"/>
            <ac:spMk id="57" creationId="{D06725B5-AA06-47B2-9C3A-609FCDF75C9F}"/>
          </ac:spMkLst>
        </pc:spChg>
        <pc:grpChg chg="add mod">
          <ac:chgData name="Krit Rukmaneewong" userId="8b303ad8-644f-4083-adc1-732fe2e44657" providerId="ADAL" clId="{C366C32E-CEE1-4641-A5EA-A18DF76B8D72}" dt="2022-04-20T04:08:31.544" v="735" actId="207"/>
          <ac:grpSpMkLst>
            <pc:docMk/>
            <pc:sldMk cId="4257434649" sldId="273"/>
            <ac:grpSpMk id="22" creationId="{DDF4428D-7DF9-4541-8A3E-5FFC43A542BB}"/>
          </ac:grpSpMkLst>
        </pc:grpChg>
        <pc:grpChg chg="add del mod">
          <ac:chgData name="Krit Rukmaneewong" userId="8b303ad8-644f-4083-adc1-732fe2e44657" providerId="ADAL" clId="{C366C32E-CEE1-4641-A5EA-A18DF76B8D72}" dt="2022-04-20T04:26:17.915" v="915" actId="478"/>
          <ac:grpSpMkLst>
            <pc:docMk/>
            <pc:sldMk cId="4257434649" sldId="273"/>
            <ac:grpSpMk id="41" creationId="{7C9A799B-29D4-4BA9-8C22-234CA80347D9}"/>
          </ac:grpSpMkLst>
        </pc:grpChg>
        <pc:graphicFrameChg chg="add mod modGraphic">
          <ac:chgData name="Krit Rukmaneewong" userId="8b303ad8-644f-4083-adc1-732fe2e44657" providerId="ADAL" clId="{C366C32E-CEE1-4641-A5EA-A18DF76B8D72}" dt="2022-04-20T04:26:16.142" v="914"/>
          <ac:graphicFrameMkLst>
            <pc:docMk/>
            <pc:sldMk cId="4257434649" sldId="273"/>
            <ac:graphicFrameMk id="4" creationId="{67FC8C7E-17B4-4DA9-805D-9A67EE5ED558}"/>
          </ac:graphicFrameMkLst>
        </pc:graphicFrameChg>
        <pc:graphicFrameChg chg="add mod">
          <ac:chgData name="Krit Rukmaneewong" userId="8b303ad8-644f-4083-adc1-732fe2e44657" providerId="ADAL" clId="{C366C32E-CEE1-4641-A5EA-A18DF76B8D72}" dt="2022-04-20T03:40:53.458" v="138"/>
          <ac:graphicFrameMkLst>
            <pc:docMk/>
            <pc:sldMk cId="4257434649" sldId="273"/>
            <ac:graphicFrameMk id="20" creationId="{CE30CF1B-7F8F-4AF7-9F76-9A76C7A07A18}"/>
          </ac:graphicFrameMkLst>
        </pc:graphicFrameChg>
        <pc:graphicFrameChg chg="add mod">
          <ac:chgData name="Krit Rukmaneewong" userId="8b303ad8-644f-4083-adc1-732fe2e44657" providerId="ADAL" clId="{C366C32E-CEE1-4641-A5EA-A18DF76B8D72}" dt="2022-04-20T03:46:37.556" v="314"/>
          <ac:graphicFrameMkLst>
            <pc:docMk/>
            <pc:sldMk cId="4257434649" sldId="273"/>
            <ac:graphicFrameMk id="21" creationId="{B459DC99-FFB1-4CB8-BFBC-6424720C9226}"/>
          </ac:graphicFrameMkLst>
        </pc:graphicFrameChg>
        <pc:picChg chg="mod">
          <ac:chgData name="Krit Rukmaneewong" userId="8b303ad8-644f-4083-adc1-732fe2e44657" providerId="ADAL" clId="{C366C32E-CEE1-4641-A5EA-A18DF76B8D72}" dt="2022-04-20T04:26:14.528" v="913"/>
          <ac:picMkLst>
            <pc:docMk/>
            <pc:sldMk cId="4257434649" sldId="273"/>
            <ac:picMk id="50" creationId="{EC991054-9A1B-4617-9071-25649B50CE69}"/>
          </ac:picMkLst>
        </pc:picChg>
        <pc:cxnChg chg="add del mod">
          <ac:chgData name="Krit Rukmaneewong" userId="8b303ad8-644f-4083-adc1-732fe2e44657" providerId="ADAL" clId="{C366C32E-CEE1-4641-A5EA-A18DF76B8D72}" dt="2022-04-20T03:54:40.279" v="586" actId="478"/>
          <ac:cxnSpMkLst>
            <pc:docMk/>
            <pc:sldMk cId="4257434649" sldId="273"/>
            <ac:cxnSpMk id="6" creationId="{ED7F4033-3C20-4337-9567-CEAAFCDFB697}"/>
          </ac:cxnSpMkLst>
        </pc:cxnChg>
      </pc:sldChg>
      <pc:sldChg chg="addSp delSp modSp mod ord delAnim modAnim">
        <pc:chgData name="Krit Rukmaneewong" userId="8b303ad8-644f-4083-adc1-732fe2e44657" providerId="ADAL" clId="{C366C32E-CEE1-4641-A5EA-A18DF76B8D72}" dt="2022-04-20T04:36:17.600" v="1122" actId="207"/>
        <pc:sldMkLst>
          <pc:docMk/>
          <pc:sldMk cId="531357671" sldId="4678"/>
        </pc:sldMkLst>
        <pc:spChg chg="mod">
          <ac:chgData name="Krit Rukmaneewong" userId="8b303ad8-644f-4083-adc1-732fe2e44657" providerId="ADAL" clId="{C366C32E-CEE1-4641-A5EA-A18DF76B8D72}" dt="2022-04-20T04:25:08.446" v="908" actId="1076"/>
          <ac:spMkLst>
            <pc:docMk/>
            <pc:sldMk cId="531357671" sldId="4678"/>
            <ac:spMk id="6" creationId="{2457F7CB-A3C2-4672-A22F-9FF53CFE3928}"/>
          </ac:spMkLst>
        </pc:spChg>
        <pc:spChg chg="mod">
          <ac:chgData name="Krit Rukmaneewong" userId="8b303ad8-644f-4083-adc1-732fe2e44657" providerId="ADAL" clId="{C366C32E-CEE1-4641-A5EA-A18DF76B8D72}" dt="2022-04-20T04:26:55.692" v="937" actId="27803"/>
          <ac:spMkLst>
            <pc:docMk/>
            <pc:sldMk cId="531357671" sldId="4678"/>
            <ac:spMk id="10" creationId="{0AD02C16-173E-42B3-8BB4-D63979F02665}"/>
          </ac:spMkLst>
        </pc:spChg>
        <pc:spChg chg="mod">
          <ac:chgData name="Krit Rukmaneewong" userId="8b303ad8-644f-4083-adc1-732fe2e44657" providerId="ADAL" clId="{C366C32E-CEE1-4641-A5EA-A18DF76B8D72}" dt="2022-04-20T04:26:55.692" v="937" actId="27803"/>
          <ac:spMkLst>
            <pc:docMk/>
            <pc:sldMk cId="531357671" sldId="4678"/>
            <ac:spMk id="11" creationId="{EA3CE2B2-AB7C-41FB-AB83-4A89B83B5B7E}"/>
          </ac:spMkLst>
        </pc:spChg>
        <pc:spChg chg="mod">
          <ac:chgData name="Krit Rukmaneewong" userId="8b303ad8-644f-4083-adc1-732fe2e44657" providerId="ADAL" clId="{C366C32E-CEE1-4641-A5EA-A18DF76B8D72}" dt="2022-04-20T04:26:55.692" v="937" actId="27803"/>
          <ac:spMkLst>
            <pc:docMk/>
            <pc:sldMk cId="531357671" sldId="4678"/>
            <ac:spMk id="12" creationId="{CDAC9734-65AB-40E1-906E-096020712DE1}"/>
          </ac:spMkLst>
        </pc:spChg>
        <pc:spChg chg="mod">
          <ac:chgData name="Krit Rukmaneewong" userId="8b303ad8-644f-4083-adc1-732fe2e44657" providerId="ADAL" clId="{C366C32E-CEE1-4641-A5EA-A18DF76B8D72}" dt="2022-04-20T04:26:55.692" v="937" actId="27803"/>
          <ac:spMkLst>
            <pc:docMk/>
            <pc:sldMk cId="531357671" sldId="4678"/>
            <ac:spMk id="13" creationId="{4246AFB1-327B-49DB-81C9-2D1575D67726}"/>
          </ac:spMkLst>
        </pc:spChg>
        <pc:spChg chg="del mod">
          <ac:chgData name="Krit Rukmaneewong" userId="8b303ad8-644f-4083-adc1-732fe2e44657" providerId="ADAL" clId="{C366C32E-CEE1-4641-A5EA-A18DF76B8D72}" dt="2022-04-20T03:35:51.165" v="109" actId="478"/>
          <ac:spMkLst>
            <pc:docMk/>
            <pc:sldMk cId="531357671" sldId="4678"/>
            <ac:spMk id="19" creationId="{2503FBEB-669A-4B6E-AF0E-CE77618393FE}"/>
          </ac:spMkLst>
        </pc:spChg>
        <pc:spChg chg="del">
          <ac:chgData name="Krit Rukmaneewong" userId="8b303ad8-644f-4083-adc1-732fe2e44657" providerId="ADAL" clId="{C366C32E-CEE1-4641-A5EA-A18DF76B8D72}" dt="2022-04-20T03:25:01.565" v="0" actId="478"/>
          <ac:spMkLst>
            <pc:docMk/>
            <pc:sldMk cId="531357671" sldId="4678"/>
            <ac:spMk id="23" creationId="{C29D505A-E4B1-4ADD-ACFF-AFF1DAB37113}"/>
          </ac:spMkLst>
        </pc:spChg>
        <pc:spChg chg="del mod">
          <ac:chgData name="Krit Rukmaneewong" userId="8b303ad8-644f-4083-adc1-732fe2e44657" providerId="ADAL" clId="{C366C32E-CEE1-4641-A5EA-A18DF76B8D72}" dt="2022-04-20T03:35:51.755" v="110" actId="478"/>
          <ac:spMkLst>
            <pc:docMk/>
            <pc:sldMk cId="531357671" sldId="4678"/>
            <ac:spMk id="24" creationId="{10B39F15-7929-4C54-AC57-480025EF9210}"/>
          </ac:spMkLst>
        </pc:spChg>
        <pc:spChg chg="del mod topLvl">
          <ac:chgData name="Krit Rukmaneewong" userId="8b303ad8-644f-4083-adc1-732fe2e44657" providerId="ADAL" clId="{C366C32E-CEE1-4641-A5EA-A18DF76B8D72}" dt="2022-04-20T04:10:38.574" v="745" actId="478"/>
          <ac:spMkLst>
            <pc:docMk/>
            <pc:sldMk cId="531357671" sldId="4678"/>
            <ac:spMk id="25" creationId="{4808BCE2-8A9B-4867-AA41-837AD0A9A8E6}"/>
          </ac:spMkLst>
        </pc:spChg>
        <pc:spChg chg="del mod">
          <ac:chgData name="Krit Rukmaneewong" userId="8b303ad8-644f-4083-adc1-732fe2e44657" providerId="ADAL" clId="{C366C32E-CEE1-4641-A5EA-A18DF76B8D72}" dt="2022-04-20T03:35:50.078" v="108" actId="478"/>
          <ac:spMkLst>
            <pc:docMk/>
            <pc:sldMk cId="531357671" sldId="4678"/>
            <ac:spMk id="26" creationId="{DDE62C6A-6704-4999-96AA-9A1F9FB6E054}"/>
          </ac:spMkLst>
        </pc:spChg>
        <pc:spChg chg="del mod topLvl">
          <ac:chgData name="Krit Rukmaneewong" userId="8b303ad8-644f-4083-adc1-732fe2e44657" providerId="ADAL" clId="{C366C32E-CEE1-4641-A5EA-A18DF76B8D72}" dt="2022-04-20T04:24:54.292" v="902" actId="478"/>
          <ac:spMkLst>
            <pc:docMk/>
            <pc:sldMk cId="531357671" sldId="4678"/>
            <ac:spMk id="27" creationId="{7C7248EE-48C3-4F38-871F-1D3D55E06448}"/>
          </ac:spMkLst>
        </pc:spChg>
        <pc:spChg chg="del mod topLvl">
          <ac:chgData name="Krit Rukmaneewong" userId="8b303ad8-644f-4083-adc1-732fe2e44657" providerId="ADAL" clId="{C366C32E-CEE1-4641-A5EA-A18DF76B8D72}" dt="2022-04-20T04:11:00.983" v="752" actId="478"/>
          <ac:spMkLst>
            <pc:docMk/>
            <pc:sldMk cId="531357671" sldId="4678"/>
            <ac:spMk id="29" creationId="{3F6B8835-5BB7-49E0-99A2-AEE7A344DEED}"/>
          </ac:spMkLst>
        </pc:spChg>
        <pc:spChg chg="del mod">
          <ac:chgData name="Krit Rukmaneewong" userId="8b303ad8-644f-4083-adc1-732fe2e44657" providerId="ADAL" clId="{C366C32E-CEE1-4641-A5EA-A18DF76B8D72}" dt="2022-04-20T03:35:47.243" v="100"/>
          <ac:spMkLst>
            <pc:docMk/>
            <pc:sldMk cId="531357671" sldId="4678"/>
            <ac:spMk id="30" creationId="{42A74415-9110-49F7-AE0B-7424C3940884}"/>
          </ac:spMkLst>
        </pc:spChg>
        <pc:spChg chg="del mod">
          <ac:chgData name="Krit Rukmaneewong" userId="8b303ad8-644f-4083-adc1-732fe2e44657" providerId="ADAL" clId="{C366C32E-CEE1-4641-A5EA-A18DF76B8D72}" dt="2022-04-20T03:35:47.243" v="102"/>
          <ac:spMkLst>
            <pc:docMk/>
            <pc:sldMk cId="531357671" sldId="4678"/>
            <ac:spMk id="31" creationId="{995BC012-BC42-42FE-8349-97BFE517D5BE}"/>
          </ac:spMkLst>
        </pc:spChg>
        <pc:spChg chg="del mod">
          <ac:chgData name="Krit Rukmaneewong" userId="8b303ad8-644f-4083-adc1-732fe2e44657" providerId="ADAL" clId="{C366C32E-CEE1-4641-A5EA-A18DF76B8D72}" dt="2022-04-20T03:35:47.244" v="104"/>
          <ac:spMkLst>
            <pc:docMk/>
            <pc:sldMk cId="531357671" sldId="4678"/>
            <ac:spMk id="32" creationId="{668D66FF-043F-4BEC-B027-F3FB08F46914}"/>
          </ac:spMkLst>
        </pc:spChg>
        <pc:spChg chg="del mod">
          <ac:chgData name="Krit Rukmaneewong" userId="8b303ad8-644f-4083-adc1-732fe2e44657" providerId="ADAL" clId="{C366C32E-CEE1-4641-A5EA-A18DF76B8D72}" dt="2022-04-20T03:35:47.228" v="98" actId="478"/>
          <ac:spMkLst>
            <pc:docMk/>
            <pc:sldMk cId="531357671" sldId="4678"/>
            <ac:spMk id="33" creationId="{2432C855-EE01-47B4-A842-A62534609F2F}"/>
          </ac:spMkLst>
        </pc:spChg>
        <pc:spChg chg="del mod">
          <ac:chgData name="Krit Rukmaneewong" userId="8b303ad8-644f-4083-adc1-732fe2e44657" providerId="ADAL" clId="{C366C32E-CEE1-4641-A5EA-A18DF76B8D72}" dt="2022-04-20T03:35:47.245" v="106"/>
          <ac:spMkLst>
            <pc:docMk/>
            <pc:sldMk cId="531357671" sldId="4678"/>
            <ac:spMk id="34" creationId="{8AC927CE-570F-4C8B-A45C-CE6B235D3F6D}"/>
          </ac:spMkLst>
        </pc:spChg>
        <pc:spChg chg="del mod topLvl">
          <ac:chgData name="Krit Rukmaneewong" userId="8b303ad8-644f-4083-adc1-732fe2e44657" providerId="ADAL" clId="{C366C32E-CEE1-4641-A5EA-A18DF76B8D72}" dt="2022-04-20T04:24:54.292" v="902" actId="478"/>
          <ac:spMkLst>
            <pc:docMk/>
            <pc:sldMk cId="531357671" sldId="4678"/>
            <ac:spMk id="35" creationId="{50E40F9C-D1E4-4835-A3DF-139223ACDCF6}"/>
          </ac:spMkLst>
        </pc:spChg>
        <pc:spChg chg="del mod topLvl">
          <ac:chgData name="Krit Rukmaneewong" userId="8b303ad8-644f-4083-adc1-732fe2e44657" providerId="ADAL" clId="{C366C32E-CEE1-4641-A5EA-A18DF76B8D72}" dt="2022-04-20T04:11:17.006" v="759" actId="478"/>
          <ac:spMkLst>
            <pc:docMk/>
            <pc:sldMk cId="531357671" sldId="4678"/>
            <ac:spMk id="37" creationId="{107F64CD-CDC3-4435-9D4D-4368F822251C}"/>
          </ac:spMkLst>
        </pc:spChg>
        <pc:spChg chg="del mod topLvl">
          <ac:chgData name="Krit Rukmaneewong" userId="8b303ad8-644f-4083-adc1-732fe2e44657" providerId="ADAL" clId="{C366C32E-CEE1-4641-A5EA-A18DF76B8D72}" dt="2022-04-20T04:24:54.292" v="902" actId="478"/>
          <ac:spMkLst>
            <pc:docMk/>
            <pc:sldMk cId="531357671" sldId="4678"/>
            <ac:spMk id="38" creationId="{BDEB9ABB-E03C-4782-AAC4-A2F72ECF31EA}"/>
          </ac:spMkLst>
        </pc:spChg>
        <pc:spChg chg="del mod topLvl">
          <ac:chgData name="Krit Rukmaneewong" userId="8b303ad8-644f-4083-adc1-732fe2e44657" providerId="ADAL" clId="{C366C32E-CEE1-4641-A5EA-A18DF76B8D72}" dt="2022-04-20T04:11:32.743" v="765" actId="478"/>
          <ac:spMkLst>
            <pc:docMk/>
            <pc:sldMk cId="531357671" sldId="4678"/>
            <ac:spMk id="40" creationId="{BD6BDBB2-6A12-4EA9-A866-D400D234A18C}"/>
          </ac:spMkLst>
        </pc:spChg>
        <pc:spChg chg="del mod topLvl">
          <ac:chgData name="Krit Rukmaneewong" userId="8b303ad8-644f-4083-adc1-732fe2e44657" providerId="ADAL" clId="{C366C32E-CEE1-4641-A5EA-A18DF76B8D72}" dt="2022-04-20T04:24:54.292" v="902" actId="478"/>
          <ac:spMkLst>
            <pc:docMk/>
            <pc:sldMk cId="531357671" sldId="4678"/>
            <ac:spMk id="41" creationId="{E563735C-1F2F-4F85-B271-2283C9304DC4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43" creationId="{885F9AA4-164B-414E-B8CA-388E2864DCA1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44" creationId="{EA58D0EB-801C-4778-8C6E-BE2F6DE47749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45" creationId="{64BD9EE3-9A04-4A0A-9345-D32EBAEEBBBF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46" creationId="{400ECDCD-EAF7-445D-B712-7C3459CCABD5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47" creationId="{1D4FB9B6-8B82-4323-8899-21C6402B4346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49" creationId="{75A63E6D-55BC-4EFE-A7D4-C05317E25E1A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50" creationId="{D27F9E95-8686-4D95-BAAF-097424C53995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51" creationId="{EDDDE34E-EBA1-4B37-A9F7-AD6954576024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52" creationId="{E9F1FCF6-8A7D-4026-8FC8-661395235434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53" creationId="{35102033-2AA9-4DE1-8124-430DB1D685FE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54" creationId="{A23FF841-3B15-422D-920F-195821BEA2C2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56" creationId="{04690F37-A78F-4342-84B5-5DCFB3D7396D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57" creationId="{E326F333-B6D3-4155-B4C5-6D2A1C1BAA11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58" creationId="{7446E8BC-2E69-4212-8107-3EFE2F5488A6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59" creationId="{22D744F3-521E-466A-8363-3A0858D7F65F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60" creationId="{000A9B47-C13F-46A4-9CB5-F46632A8FE05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62" creationId="{2DC9CAE2-31A7-47E0-9F93-6AC97501D337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63" creationId="{EC4AFB7B-B17F-4C56-870A-E695CF440A9B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64" creationId="{02AD29E9-C1CA-4AC6-B7EB-EB421051432E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65" creationId="{19A415E2-8446-41EF-8D2D-2317A3373AB6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66" creationId="{BA96CCE7-7952-4BB4-A032-B196F01DEDA3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67" creationId="{13F48336-E0A1-4F36-980B-5D7DD2A7A8FF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69" creationId="{27E0B636-0277-4C8A-879D-277EC7486A9D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70" creationId="{09340E34-4986-42C8-A4DC-B89F42970395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71" creationId="{34369266-C4F4-4AFB-9EBB-D911F3DEE187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72" creationId="{E8576618-3CA1-473F-8282-2E678FF403E4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73" creationId="{7A73ECD4-0FFB-4CE1-9D48-F709C5BFCF12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75" creationId="{123EBA2A-D69B-4C0E-82DE-B888204E3DED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76" creationId="{C8CB9889-13EB-458B-A38C-B04E3AB71884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77" creationId="{20A1CEB6-6B7F-4F97-AF63-85139DA948C2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78" creationId="{76C63471-B1D7-4763-B327-2940577DF910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79" creationId="{17D6E3E1-D4C6-4293-B904-2D848A2A0948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80" creationId="{A35C07AE-4F0D-4DF9-B7D4-7680F3692B77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82" creationId="{16D9C60A-D691-4596-A8A0-656105FA6B72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83" creationId="{0810A7A3-C429-4B51-B525-5D4CE3D8D28D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84" creationId="{EF7B3F0A-9F4B-4164-891A-744520F4653C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85" creationId="{5AAF467D-9415-4485-8D7E-AEB21CAFE116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86" creationId="{E66D396E-F608-402E-8ECE-B937030E473C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88" creationId="{A430C1AB-4DAD-426A-A2C9-5BE5482DFB9A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89" creationId="{53E27517-5189-4A4F-9601-5645C59882C3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90" creationId="{6F952DAC-6552-4A6E-B840-B1C079F85918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91" creationId="{639537B6-2F5B-4DF9-9871-73905C4A2E0F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92" creationId="{35AD66C6-B3CD-4743-BA0C-6AE45F71AA29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93" creationId="{E633577F-89C9-4606-B763-5878C4E2EA08}"/>
          </ac:spMkLst>
        </pc:spChg>
        <pc:spChg chg="mod">
          <ac:chgData name="Krit Rukmaneewong" userId="8b303ad8-644f-4083-adc1-732fe2e44657" providerId="ADAL" clId="{C366C32E-CEE1-4641-A5EA-A18DF76B8D72}" dt="2022-04-20T04:30:37.707" v="1012" actId="207"/>
          <ac:spMkLst>
            <pc:docMk/>
            <pc:sldMk cId="531357671" sldId="4678"/>
            <ac:spMk id="95" creationId="{641505BA-54AC-4BA2-817B-CA1C6496F135}"/>
          </ac:spMkLst>
        </pc:spChg>
        <pc:spChg chg="mod">
          <ac:chgData name="Krit Rukmaneewong" userId="8b303ad8-644f-4083-adc1-732fe2e44657" providerId="ADAL" clId="{C366C32E-CEE1-4641-A5EA-A18DF76B8D72}" dt="2022-04-20T04:30:40.782" v="1013" actId="207"/>
          <ac:spMkLst>
            <pc:docMk/>
            <pc:sldMk cId="531357671" sldId="4678"/>
            <ac:spMk id="96" creationId="{76C04998-846F-4B0D-B8DF-F6DB529823A6}"/>
          </ac:spMkLst>
        </pc:spChg>
        <pc:spChg chg="mod">
          <ac:chgData name="Krit Rukmaneewong" userId="8b303ad8-644f-4083-adc1-732fe2e44657" providerId="ADAL" clId="{C366C32E-CEE1-4641-A5EA-A18DF76B8D72}" dt="2022-04-20T04:28:54.713" v="948" actId="14826"/>
          <ac:spMkLst>
            <pc:docMk/>
            <pc:sldMk cId="531357671" sldId="4678"/>
            <ac:spMk id="97" creationId="{B2BC219D-A595-48A6-B0B2-47826D1BEEC6}"/>
          </ac:spMkLst>
        </pc:spChg>
        <pc:spChg chg="mod">
          <ac:chgData name="Krit Rukmaneewong" userId="8b303ad8-644f-4083-adc1-732fe2e44657" providerId="ADAL" clId="{C366C32E-CEE1-4641-A5EA-A18DF76B8D72}" dt="2022-04-20T04:28:54.713" v="948" actId="14826"/>
          <ac:spMkLst>
            <pc:docMk/>
            <pc:sldMk cId="531357671" sldId="4678"/>
            <ac:spMk id="98" creationId="{AC6113D1-33CA-4BDF-9A80-F166025276E2}"/>
          </ac:spMkLst>
        </pc:spChg>
        <pc:spChg chg="mod">
          <ac:chgData name="Krit Rukmaneewong" userId="8b303ad8-644f-4083-adc1-732fe2e44657" providerId="ADAL" clId="{C366C32E-CEE1-4641-A5EA-A18DF76B8D72}" dt="2022-04-20T04:33:22.781" v="1051" actId="1076"/>
          <ac:spMkLst>
            <pc:docMk/>
            <pc:sldMk cId="531357671" sldId="4678"/>
            <ac:spMk id="99" creationId="{53AFD864-4437-4547-BA25-3AB2B2BFCC67}"/>
          </ac:spMkLst>
        </pc:spChg>
        <pc:spChg chg="del mod">
          <ac:chgData name="Krit Rukmaneewong" userId="8b303ad8-644f-4083-adc1-732fe2e44657" providerId="ADAL" clId="{C366C32E-CEE1-4641-A5EA-A18DF76B8D72}" dt="2022-04-20T04:21:19.814" v="840" actId="478"/>
          <ac:spMkLst>
            <pc:docMk/>
            <pc:sldMk cId="531357671" sldId="4678"/>
            <ac:spMk id="101" creationId="{498F3CA1-C607-4FE8-8841-720D4021967C}"/>
          </ac:spMkLst>
        </pc:spChg>
        <pc:spChg chg="del mod">
          <ac:chgData name="Krit Rukmaneewong" userId="8b303ad8-644f-4083-adc1-732fe2e44657" providerId="ADAL" clId="{C366C32E-CEE1-4641-A5EA-A18DF76B8D72}" dt="2022-04-20T04:21:58.067" v="852" actId="478"/>
          <ac:spMkLst>
            <pc:docMk/>
            <pc:sldMk cId="531357671" sldId="4678"/>
            <ac:spMk id="102" creationId="{4CBB6426-DBCD-416C-B2FE-2F3405EDB0A5}"/>
          </ac:spMkLst>
        </pc:spChg>
        <pc:spChg chg="mod">
          <ac:chgData name="Krit Rukmaneewong" userId="8b303ad8-644f-4083-adc1-732fe2e44657" providerId="ADAL" clId="{C366C32E-CEE1-4641-A5EA-A18DF76B8D72}" dt="2022-04-20T04:28:54.713" v="948" actId="14826"/>
          <ac:spMkLst>
            <pc:docMk/>
            <pc:sldMk cId="531357671" sldId="4678"/>
            <ac:spMk id="103" creationId="{BAD3E093-92C1-47D9-836B-FDCC765C2D22}"/>
          </ac:spMkLst>
        </pc:spChg>
        <pc:spChg chg="mod">
          <ac:chgData name="Krit Rukmaneewong" userId="8b303ad8-644f-4083-adc1-732fe2e44657" providerId="ADAL" clId="{C366C32E-CEE1-4641-A5EA-A18DF76B8D72}" dt="2022-04-20T04:28:54.713" v="948" actId="14826"/>
          <ac:spMkLst>
            <pc:docMk/>
            <pc:sldMk cId="531357671" sldId="4678"/>
            <ac:spMk id="104" creationId="{82D61DE4-1B34-4FFF-86D9-8D8D5F8BCF26}"/>
          </ac:spMkLst>
        </pc:spChg>
        <pc:spChg chg="del mod">
          <ac:chgData name="Krit Rukmaneewong" userId="8b303ad8-644f-4083-adc1-732fe2e44657" providerId="ADAL" clId="{C366C32E-CEE1-4641-A5EA-A18DF76B8D72}" dt="2022-04-20T04:24:29.091" v="893" actId="478"/>
          <ac:spMkLst>
            <pc:docMk/>
            <pc:sldMk cId="531357671" sldId="4678"/>
            <ac:spMk id="105" creationId="{1CFC22AC-6292-48BC-A0CE-039F1432D23B}"/>
          </ac:spMkLst>
        </pc:spChg>
        <pc:spChg chg="del mod">
          <ac:chgData name="Krit Rukmaneewong" userId="8b303ad8-644f-4083-adc1-732fe2e44657" providerId="ADAL" clId="{C366C32E-CEE1-4641-A5EA-A18DF76B8D72}" dt="2022-04-20T04:24:30.795" v="894" actId="478"/>
          <ac:spMkLst>
            <pc:docMk/>
            <pc:sldMk cId="531357671" sldId="4678"/>
            <ac:spMk id="106" creationId="{9A694126-9677-4664-8799-1BD6394CC3E3}"/>
          </ac:spMkLst>
        </pc:spChg>
        <pc:spChg chg="mod">
          <ac:chgData name="Krit Rukmaneewong" userId="8b303ad8-644f-4083-adc1-732fe2e44657" providerId="ADAL" clId="{C366C32E-CEE1-4641-A5EA-A18DF76B8D72}" dt="2022-04-20T04:31:47.249" v="1027"/>
          <ac:spMkLst>
            <pc:docMk/>
            <pc:sldMk cId="531357671" sldId="4678"/>
            <ac:spMk id="108" creationId="{9DA8F58D-7500-42E5-822D-DA8419E04B83}"/>
          </ac:spMkLst>
        </pc:spChg>
        <pc:spChg chg="mod">
          <ac:chgData name="Krit Rukmaneewong" userId="8b303ad8-644f-4083-adc1-732fe2e44657" providerId="ADAL" clId="{C366C32E-CEE1-4641-A5EA-A18DF76B8D72}" dt="2022-04-20T04:31:47.249" v="1027"/>
          <ac:spMkLst>
            <pc:docMk/>
            <pc:sldMk cId="531357671" sldId="4678"/>
            <ac:spMk id="109" creationId="{E44F2CFC-9242-407B-991B-6C86CBD21BD0}"/>
          </ac:spMkLst>
        </pc:spChg>
        <pc:spChg chg="mod">
          <ac:chgData name="Krit Rukmaneewong" userId="8b303ad8-644f-4083-adc1-732fe2e44657" providerId="ADAL" clId="{C366C32E-CEE1-4641-A5EA-A18DF76B8D72}" dt="2022-04-20T04:31:47.249" v="1027"/>
          <ac:spMkLst>
            <pc:docMk/>
            <pc:sldMk cId="531357671" sldId="4678"/>
            <ac:spMk id="110" creationId="{1FE6C30C-ACC9-420E-ABE9-295CBD44CA7D}"/>
          </ac:spMkLst>
        </pc:spChg>
        <pc:spChg chg="mod">
          <ac:chgData name="Krit Rukmaneewong" userId="8b303ad8-644f-4083-adc1-732fe2e44657" providerId="ADAL" clId="{C366C32E-CEE1-4641-A5EA-A18DF76B8D72}" dt="2022-04-20T04:31:47.249" v="1027"/>
          <ac:spMkLst>
            <pc:docMk/>
            <pc:sldMk cId="531357671" sldId="4678"/>
            <ac:spMk id="111" creationId="{D65FBBAA-E9B9-41E6-B34C-E4F2D204E2B7}"/>
          </ac:spMkLst>
        </pc:spChg>
        <pc:spChg chg="mod">
          <ac:chgData name="Krit Rukmaneewong" userId="8b303ad8-644f-4083-adc1-732fe2e44657" providerId="ADAL" clId="{C366C32E-CEE1-4641-A5EA-A18DF76B8D72}" dt="2022-04-20T04:33:24.661" v="1052" actId="1076"/>
          <ac:spMkLst>
            <pc:docMk/>
            <pc:sldMk cId="531357671" sldId="4678"/>
            <ac:spMk id="112" creationId="{6163B615-C35B-4C0D-86DD-F8D5AE300B79}"/>
          </ac:spMkLst>
        </pc:spChg>
        <pc:spChg chg="del mod">
          <ac:chgData name="Krit Rukmaneewong" userId="8b303ad8-644f-4083-adc1-732fe2e44657" providerId="ADAL" clId="{C366C32E-CEE1-4641-A5EA-A18DF76B8D72}" dt="2022-04-20T04:21:21.467" v="841" actId="478"/>
          <ac:spMkLst>
            <pc:docMk/>
            <pc:sldMk cId="531357671" sldId="4678"/>
            <ac:spMk id="114" creationId="{335CC200-C151-41C4-9D58-AB54452153FA}"/>
          </ac:spMkLst>
        </pc:spChg>
        <pc:spChg chg="del mod">
          <ac:chgData name="Krit Rukmaneewong" userId="8b303ad8-644f-4083-adc1-732fe2e44657" providerId="ADAL" clId="{C366C32E-CEE1-4641-A5EA-A18DF76B8D72}" dt="2022-04-20T04:21:59.300" v="853" actId="478"/>
          <ac:spMkLst>
            <pc:docMk/>
            <pc:sldMk cId="531357671" sldId="4678"/>
            <ac:spMk id="115" creationId="{691FA431-E0C4-4AB8-88DD-91ECE4E1E6F0}"/>
          </ac:spMkLst>
        </pc:spChg>
        <pc:spChg chg="mod">
          <ac:chgData name="Krit Rukmaneewong" userId="8b303ad8-644f-4083-adc1-732fe2e44657" providerId="ADAL" clId="{C366C32E-CEE1-4641-A5EA-A18DF76B8D72}" dt="2022-04-20T04:31:47.249" v="1027"/>
          <ac:spMkLst>
            <pc:docMk/>
            <pc:sldMk cId="531357671" sldId="4678"/>
            <ac:spMk id="116" creationId="{87639CB7-D8B0-4C90-B6E9-E003E14DC68A}"/>
          </ac:spMkLst>
        </pc:spChg>
        <pc:spChg chg="mod">
          <ac:chgData name="Krit Rukmaneewong" userId="8b303ad8-644f-4083-adc1-732fe2e44657" providerId="ADAL" clId="{C366C32E-CEE1-4641-A5EA-A18DF76B8D72}" dt="2022-04-20T04:31:47.249" v="1027"/>
          <ac:spMkLst>
            <pc:docMk/>
            <pc:sldMk cId="531357671" sldId="4678"/>
            <ac:spMk id="117" creationId="{68943597-7228-49EB-8276-B31574FB0E7F}"/>
          </ac:spMkLst>
        </pc:spChg>
        <pc:spChg chg="del mod">
          <ac:chgData name="Krit Rukmaneewong" userId="8b303ad8-644f-4083-adc1-732fe2e44657" providerId="ADAL" clId="{C366C32E-CEE1-4641-A5EA-A18DF76B8D72}" dt="2022-04-20T04:24:33.125" v="896" actId="478"/>
          <ac:spMkLst>
            <pc:docMk/>
            <pc:sldMk cId="531357671" sldId="4678"/>
            <ac:spMk id="118" creationId="{A1E1D2C0-EB26-4C80-8527-55908BCD892E}"/>
          </ac:spMkLst>
        </pc:spChg>
        <pc:spChg chg="del mod">
          <ac:chgData name="Krit Rukmaneewong" userId="8b303ad8-644f-4083-adc1-732fe2e44657" providerId="ADAL" clId="{C366C32E-CEE1-4641-A5EA-A18DF76B8D72}" dt="2022-04-20T04:24:31.846" v="895" actId="478"/>
          <ac:spMkLst>
            <pc:docMk/>
            <pc:sldMk cId="531357671" sldId="4678"/>
            <ac:spMk id="119" creationId="{D7AAA01E-66A4-4404-8E37-D9F8B896AB81}"/>
          </ac:spMkLst>
        </pc:spChg>
        <pc:spChg chg="mod">
          <ac:chgData name="Krit Rukmaneewong" userId="8b303ad8-644f-4083-adc1-732fe2e44657" providerId="ADAL" clId="{C366C32E-CEE1-4641-A5EA-A18DF76B8D72}" dt="2022-04-20T04:30:52.779" v="1015" actId="207"/>
          <ac:spMkLst>
            <pc:docMk/>
            <pc:sldMk cId="531357671" sldId="4678"/>
            <ac:spMk id="121" creationId="{9D88D5F4-5889-400C-B188-242C20B408DA}"/>
          </ac:spMkLst>
        </pc:spChg>
        <pc:spChg chg="mod">
          <ac:chgData name="Krit Rukmaneewong" userId="8b303ad8-644f-4083-adc1-732fe2e44657" providerId="ADAL" clId="{C366C32E-CEE1-4641-A5EA-A18DF76B8D72}" dt="2022-04-20T04:31:00.985" v="1016" actId="207"/>
          <ac:spMkLst>
            <pc:docMk/>
            <pc:sldMk cId="531357671" sldId="4678"/>
            <ac:spMk id="122" creationId="{BFA2F364-BFAC-4448-8104-4B1B6042B569}"/>
          </ac:spMkLst>
        </pc:spChg>
        <pc:spChg chg="mod">
          <ac:chgData name="Krit Rukmaneewong" userId="8b303ad8-644f-4083-adc1-732fe2e44657" providerId="ADAL" clId="{C366C32E-CEE1-4641-A5EA-A18DF76B8D72}" dt="2022-04-20T04:24:08.595" v="887" actId="2711"/>
          <ac:spMkLst>
            <pc:docMk/>
            <pc:sldMk cId="531357671" sldId="4678"/>
            <ac:spMk id="123" creationId="{B4BEAE6E-EC8D-443E-BC35-2736B819F1EC}"/>
          </ac:spMkLst>
        </pc:spChg>
        <pc:spChg chg="mod">
          <ac:chgData name="Krit Rukmaneewong" userId="8b303ad8-644f-4083-adc1-732fe2e44657" providerId="ADAL" clId="{C366C32E-CEE1-4641-A5EA-A18DF76B8D72}" dt="2022-04-20T04:24:08.595" v="887" actId="2711"/>
          <ac:spMkLst>
            <pc:docMk/>
            <pc:sldMk cId="531357671" sldId="4678"/>
            <ac:spMk id="124" creationId="{A1CA7850-295F-42FC-9E7D-79171D510421}"/>
          </ac:spMkLst>
        </pc:spChg>
        <pc:spChg chg="mod">
          <ac:chgData name="Krit Rukmaneewong" userId="8b303ad8-644f-4083-adc1-732fe2e44657" providerId="ADAL" clId="{C366C32E-CEE1-4641-A5EA-A18DF76B8D72}" dt="2022-04-20T04:33:27.803" v="1053" actId="1076"/>
          <ac:spMkLst>
            <pc:docMk/>
            <pc:sldMk cId="531357671" sldId="4678"/>
            <ac:spMk id="125" creationId="{9D87298C-40B6-479D-9F2F-658869DC8175}"/>
          </ac:spMkLst>
        </pc:spChg>
        <pc:spChg chg="del mod">
          <ac:chgData name="Krit Rukmaneewong" userId="8b303ad8-644f-4083-adc1-732fe2e44657" providerId="ADAL" clId="{C366C32E-CEE1-4641-A5EA-A18DF76B8D72}" dt="2022-04-20T04:21:22.599" v="842" actId="478"/>
          <ac:spMkLst>
            <pc:docMk/>
            <pc:sldMk cId="531357671" sldId="4678"/>
            <ac:spMk id="127" creationId="{B9002475-AED0-45AE-AB31-9918D16CCBB6}"/>
          </ac:spMkLst>
        </pc:spChg>
        <pc:spChg chg="del mod">
          <ac:chgData name="Krit Rukmaneewong" userId="8b303ad8-644f-4083-adc1-732fe2e44657" providerId="ADAL" clId="{C366C32E-CEE1-4641-A5EA-A18DF76B8D72}" dt="2022-04-20T04:22:02.242" v="856" actId="478"/>
          <ac:spMkLst>
            <pc:docMk/>
            <pc:sldMk cId="531357671" sldId="4678"/>
            <ac:spMk id="128" creationId="{E431C592-F14D-42B5-9B3D-FEBA85D89278}"/>
          </ac:spMkLst>
        </pc:spChg>
        <pc:spChg chg="mod">
          <ac:chgData name="Krit Rukmaneewong" userId="8b303ad8-644f-4083-adc1-732fe2e44657" providerId="ADAL" clId="{C366C32E-CEE1-4641-A5EA-A18DF76B8D72}" dt="2022-04-20T04:24:23.468" v="892" actId="20577"/>
          <ac:spMkLst>
            <pc:docMk/>
            <pc:sldMk cId="531357671" sldId="4678"/>
            <ac:spMk id="129" creationId="{A7B25700-D8FD-43B9-9A46-DFB4A71CB592}"/>
          </ac:spMkLst>
        </pc:spChg>
        <pc:spChg chg="mod">
          <ac:chgData name="Krit Rukmaneewong" userId="8b303ad8-644f-4083-adc1-732fe2e44657" providerId="ADAL" clId="{C366C32E-CEE1-4641-A5EA-A18DF76B8D72}" dt="2022-04-20T04:24:45.064" v="901" actId="1076"/>
          <ac:spMkLst>
            <pc:docMk/>
            <pc:sldMk cId="531357671" sldId="4678"/>
            <ac:spMk id="130" creationId="{7D80649A-A983-4AA1-BC96-11BB5B018069}"/>
          </ac:spMkLst>
        </pc:spChg>
        <pc:spChg chg="del mod">
          <ac:chgData name="Krit Rukmaneewong" userId="8b303ad8-644f-4083-adc1-732fe2e44657" providerId="ADAL" clId="{C366C32E-CEE1-4641-A5EA-A18DF76B8D72}" dt="2022-04-20T04:24:35.747" v="898" actId="478"/>
          <ac:spMkLst>
            <pc:docMk/>
            <pc:sldMk cId="531357671" sldId="4678"/>
            <ac:spMk id="131" creationId="{E7C61028-B84C-49D7-90BE-2585267195BF}"/>
          </ac:spMkLst>
        </pc:spChg>
        <pc:spChg chg="del mod">
          <ac:chgData name="Krit Rukmaneewong" userId="8b303ad8-644f-4083-adc1-732fe2e44657" providerId="ADAL" clId="{C366C32E-CEE1-4641-A5EA-A18DF76B8D72}" dt="2022-04-20T04:24:34.529" v="897" actId="478"/>
          <ac:spMkLst>
            <pc:docMk/>
            <pc:sldMk cId="531357671" sldId="4678"/>
            <ac:spMk id="132" creationId="{417F2899-FD77-4001-A10F-D87731D8C50B}"/>
          </ac:spMkLst>
        </pc:spChg>
        <pc:spChg chg="mod">
          <ac:chgData name="Krit Rukmaneewong" userId="8b303ad8-644f-4083-adc1-732fe2e44657" providerId="ADAL" clId="{C366C32E-CEE1-4641-A5EA-A18DF76B8D72}" dt="2022-04-20T04:31:06.119" v="1017" actId="207"/>
          <ac:spMkLst>
            <pc:docMk/>
            <pc:sldMk cId="531357671" sldId="4678"/>
            <ac:spMk id="134" creationId="{5A426916-75A5-4AD9-8CE2-28DEEA8F3F63}"/>
          </ac:spMkLst>
        </pc:spChg>
        <pc:spChg chg="del mod">
          <ac:chgData name="Krit Rukmaneewong" userId="8b303ad8-644f-4083-adc1-732fe2e44657" providerId="ADAL" clId="{C366C32E-CEE1-4641-A5EA-A18DF76B8D72}" dt="2022-04-20T04:31:44.175" v="1024" actId="478"/>
          <ac:spMkLst>
            <pc:docMk/>
            <pc:sldMk cId="531357671" sldId="4678"/>
            <ac:spMk id="135" creationId="{0DA27F16-44D9-4723-BC10-4431B2DC9E2A}"/>
          </ac:spMkLst>
        </pc:spChg>
        <pc:spChg chg="mod">
          <ac:chgData name="Krit Rukmaneewong" userId="8b303ad8-644f-4083-adc1-732fe2e44657" providerId="ADAL" clId="{C366C32E-CEE1-4641-A5EA-A18DF76B8D72}" dt="2022-04-20T04:27:49.225" v="944" actId="14826"/>
          <ac:spMkLst>
            <pc:docMk/>
            <pc:sldMk cId="531357671" sldId="4678"/>
            <ac:spMk id="136" creationId="{E4280A36-64A7-4B96-BD92-06A75F848E62}"/>
          </ac:spMkLst>
        </pc:spChg>
        <pc:spChg chg="mod">
          <ac:chgData name="Krit Rukmaneewong" userId="8b303ad8-644f-4083-adc1-732fe2e44657" providerId="ADAL" clId="{C366C32E-CEE1-4641-A5EA-A18DF76B8D72}" dt="2022-04-20T04:31:57.829" v="1030" actId="14100"/>
          <ac:spMkLst>
            <pc:docMk/>
            <pc:sldMk cId="531357671" sldId="4678"/>
            <ac:spMk id="137" creationId="{55459B61-192D-4894-81C8-F306DF20152A}"/>
          </ac:spMkLst>
        </pc:spChg>
        <pc:spChg chg="mod">
          <ac:chgData name="Krit Rukmaneewong" userId="8b303ad8-644f-4083-adc1-732fe2e44657" providerId="ADAL" clId="{C366C32E-CEE1-4641-A5EA-A18DF76B8D72}" dt="2022-04-20T04:33:30.140" v="1054" actId="1076"/>
          <ac:spMkLst>
            <pc:docMk/>
            <pc:sldMk cId="531357671" sldId="4678"/>
            <ac:spMk id="138" creationId="{387C8CA9-399C-4E74-9FD6-73196D38E3C0}"/>
          </ac:spMkLst>
        </pc:spChg>
        <pc:spChg chg="del mod">
          <ac:chgData name="Krit Rukmaneewong" userId="8b303ad8-644f-4083-adc1-732fe2e44657" providerId="ADAL" clId="{C366C32E-CEE1-4641-A5EA-A18DF76B8D72}" dt="2022-04-20T04:21:23.775" v="843" actId="478"/>
          <ac:spMkLst>
            <pc:docMk/>
            <pc:sldMk cId="531357671" sldId="4678"/>
            <ac:spMk id="140" creationId="{5553B75E-7839-4448-B15E-2A518B20E92D}"/>
          </ac:spMkLst>
        </pc:spChg>
        <pc:spChg chg="del mod">
          <ac:chgData name="Krit Rukmaneewong" userId="8b303ad8-644f-4083-adc1-732fe2e44657" providerId="ADAL" clId="{C366C32E-CEE1-4641-A5EA-A18DF76B8D72}" dt="2022-04-20T04:22:03.331" v="857" actId="478"/>
          <ac:spMkLst>
            <pc:docMk/>
            <pc:sldMk cId="531357671" sldId="4678"/>
            <ac:spMk id="141" creationId="{8D56EEFA-77E9-4F16-80E2-1EC65642A270}"/>
          </ac:spMkLst>
        </pc:spChg>
        <pc:spChg chg="mod">
          <ac:chgData name="Krit Rukmaneewong" userId="8b303ad8-644f-4083-adc1-732fe2e44657" providerId="ADAL" clId="{C366C32E-CEE1-4641-A5EA-A18DF76B8D72}" dt="2022-04-20T04:27:49.225" v="944" actId="14826"/>
          <ac:spMkLst>
            <pc:docMk/>
            <pc:sldMk cId="531357671" sldId="4678"/>
            <ac:spMk id="142" creationId="{90EA2798-9666-4763-AE60-5678511CF76E}"/>
          </ac:spMkLst>
        </pc:spChg>
        <pc:spChg chg="mod">
          <ac:chgData name="Krit Rukmaneewong" userId="8b303ad8-644f-4083-adc1-732fe2e44657" providerId="ADAL" clId="{C366C32E-CEE1-4641-A5EA-A18DF76B8D72}" dt="2022-04-20T04:27:49.225" v="944" actId="14826"/>
          <ac:spMkLst>
            <pc:docMk/>
            <pc:sldMk cId="531357671" sldId="4678"/>
            <ac:spMk id="143" creationId="{03DBBEE5-09BE-4114-B97D-1D99EE9B27D6}"/>
          </ac:spMkLst>
        </pc:spChg>
        <pc:spChg chg="del mod">
          <ac:chgData name="Krit Rukmaneewong" userId="8b303ad8-644f-4083-adc1-732fe2e44657" providerId="ADAL" clId="{C366C32E-CEE1-4641-A5EA-A18DF76B8D72}" dt="2022-04-20T04:24:39.950" v="900" actId="478"/>
          <ac:spMkLst>
            <pc:docMk/>
            <pc:sldMk cId="531357671" sldId="4678"/>
            <ac:spMk id="144" creationId="{8FA18385-9DC4-4DB7-A26E-8D7D1FF9EBFE}"/>
          </ac:spMkLst>
        </pc:spChg>
        <pc:spChg chg="del mod">
          <ac:chgData name="Krit Rukmaneewong" userId="8b303ad8-644f-4083-adc1-732fe2e44657" providerId="ADAL" clId="{C366C32E-CEE1-4641-A5EA-A18DF76B8D72}" dt="2022-04-20T04:24:38.825" v="899" actId="478"/>
          <ac:spMkLst>
            <pc:docMk/>
            <pc:sldMk cId="531357671" sldId="4678"/>
            <ac:spMk id="145" creationId="{6C308C83-418C-4940-9209-FDBCA7D858FA}"/>
          </ac:spMkLst>
        </pc:spChg>
        <pc:spChg chg="add mod">
          <ac:chgData name="Krit Rukmaneewong" userId="8b303ad8-644f-4083-adc1-732fe2e44657" providerId="ADAL" clId="{C366C32E-CEE1-4641-A5EA-A18DF76B8D72}" dt="2022-04-20T04:32:01.127" v="1031" actId="14100"/>
          <ac:spMkLst>
            <pc:docMk/>
            <pc:sldMk cId="531357671" sldId="4678"/>
            <ac:spMk id="146" creationId="{A49A1556-25E4-44EE-A262-84366C061AE6}"/>
          </ac:spMkLst>
        </pc:spChg>
        <pc:spChg chg="add mod ord">
          <ac:chgData name="Krit Rukmaneewong" userId="8b303ad8-644f-4083-adc1-732fe2e44657" providerId="ADAL" clId="{C366C32E-CEE1-4641-A5EA-A18DF76B8D72}" dt="2022-04-20T04:36:17.600" v="1122" actId="207"/>
          <ac:spMkLst>
            <pc:docMk/>
            <pc:sldMk cId="531357671" sldId="4678"/>
            <ac:spMk id="147" creationId="{AFB011B7-5C75-485A-828F-8CABA5EC5E8E}"/>
          </ac:spMkLst>
        </pc:spChg>
        <pc:grpChg chg="mod">
          <ac:chgData name="Krit Rukmaneewong" userId="8b303ad8-644f-4083-adc1-732fe2e44657" providerId="ADAL" clId="{C366C32E-CEE1-4641-A5EA-A18DF76B8D72}" dt="2022-04-20T04:26:55.692" v="937" actId="27803"/>
          <ac:grpSpMkLst>
            <pc:docMk/>
            <pc:sldMk cId="531357671" sldId="4678"/>
            <ac:grpSpMk id="9" creationId="{28F8B598-90B2-406D-AF52-83F5FC86F863}"/>
          </ac:grpSpMkLst>
        </pc:grpChg>
        <pc:grpChg chg="add del mod">
          <ac:chgData name="Krit Rukmaneewong" userId="8b303ad8-644f-4083-adc1-732fe2e44657" providerId="ADAL" clId="{C366C32E-CEE1-4641-A5EA-A18DF76B8D72}" dt="2022-04-20T04:10:38.574" v="745" actId="478"/>
          <ac:grpSpMkLst>
            <pc:docMk/>
            <pc:sldMk cId="531357671" sldId="4678"/>
            <ac:grpSpMk id="22" creationId="{89A715F7-C489-43C6-BF7B-5DB354B9A5E9}"/>
          </ac:grpSpMkLst>
        </pc:grpChg>
        <pc:grpChg chg="add del mod">
          <ac:chgData name="Krit Rukmaneewong" userId="8b303ad8-644f-4083-adc1-732fe2e44657" providerId="ADAL" clId="{C366C32E-CEE1-4641-A5EA-A18DF76B8D72}" dt="2022-04-20T04:11:00.983" v="752" actId="478"/>
          <ac:grpSpMkLst>
            <pc:docMk/>
            <pc:sldMk cId="531357671" sldId="4678"/>
            <ac:grpSpMk id="28" creationId="{4951AEF6-37F6-4242-BC88-2CC125237FF8}"/>
          </ac:grpSpMkLst>
        </pc:grpChg>
        <pc:grpChg chg="add del mod">
          <ac:chgData name="Krit Rukmaneewong" userId="8b303ad8-644f-4083-adc1-732fe2e44657" providerId="ADAL" clId="{C366C32E-CEE1-4641-A5EA-A18DF76B8D72}" dt="2022-04-20T04:11:17.006" v="759" actId="478"/>
          <ac:grpSpMkLst>
            <pc:docMk/>
            <pc:sldMk cId="531357671" sldId="4678"/>
            <ac:grpSpMk id="36" creationId="{C939D8F2-9C06-4AA0-9FA3-AD6217907EF8}"/>
          </ac:grpSpMkLst>
        </pc:grpChg>
        <pc:grpChg chg="add del mod">
          <ac:chgData name="Krit Rukmaneewong" userId="8b303ad8-644f-4083-adc1-732fe2e44657" providerId="ADAL" clId="{C366C32E-CEE1-4641-A5EA-A18DF76B8D72}" dt="2022-04-20T04:11:32.743" v="765" actId="478"/>
          <ac:grpSpMkLst>
            <pc:docMk/>
            <pc:sldMk cId="531357671" sldId="4678"/>
            <ac:grpSpMk id="39" creationId="{41262DC3-066F-4938-8ADA-D981EAF9552B}"/>
          </ac:grpSpMkLst>
        </pc:grpChg>
        <pc:grpChg chg="add del mod">
          <ac:chgData name="Krit Rukmaneewong" userId="8b303ad8-644f-4083-adc1-732fe2e44657" providerId="ADAL" clId="{C366C32E-CEE1-4641-A5EA-A18DF76B8D72}" dt="2022-04-20T04:19:46.147" v="811" actId="478"/>
          <ac:grpSpMkLst>
            <pc:docMk/>
            <pc:sldMk cId="531357671" sldId="4678"/>
            <ac:grpSpMk id="42" creationId="{6278A0B8-BBC3-4AD5-A593-B5B4A121B66E}"/>
          </ac:grpSpMkLst>
        </pc:grpChg>
        <pc:grpChg chg="add del mod">
          <ac:chgData name="Krit Rukmaneewong" userId="8b303ad8-644f-4083-adc1-732fe2e44657" providerId="ADAL" clId="{C366C32E-CEE1-4641-A5EA-A18DF76B8D72}" dt="2022-04-20T04:19:46.147" v="811" actId="478"/>
          <ac:grpSpMkLst>
            <pc:docMk/>
            <pc:sldMk cId="531357671" sldId="4678"/>
            <ac:grpSpMk id="55" creationId="{D1A266CE-A99A-48CF-9348-065E050DF142}"/>
          </ac:grpSpMkLst>
        </pc:grpChg>
        <pc:grpChg chg="add del mod">
          <ac:chgData name="Krit Rukmaneewong" userId="8b303ad8-644f-4083-adc1-732fe2e44657" providerId="ADAL" clId="{C366C32E-CEE1-4641-A5EA-A18DF76B8D72}" dt="2022-04-20T04:19:46.147" v="811" actId="478"/>
          <ac:grpSpMkLst>
            <pc:docMk/>
            <pc:sldMk cId="531357671" sldId="4678"/>
            <ac:grpSpMk id="68" creationId="{19445E24-CD07-40C6-9359-8DAE9988CC14}"/>
          </ac:grpSpMkLst>
        </pc:grpChg>
        <pc:grpChg chg="add del mod">
          <ac:chgData name="Krit Rukmaneewong" userId="8b303ad8-644f-4083-adc1-732fe2e44657" providerId="ADAL" clId="{C366C32E-CEE1-4641-A5EA-A18DF76B8D72}" dt="2022-04-20T04:19:46.147" v="811" actId="478"/>
          <ac:grpSpMkLst>
            <pc:docMk/>
            <pc:sldMk cId="531357671" sldId="4678"/>
            <ac:grpSpMk id="81" creationId="{CF69CED6-BFFA-4EE5-B696-566872651A6C}"/>
          </ac:grpSpMkLst>
        </pc:grpChg>
        <pc:grpChg chg="add mod">
          <ac:chgData name="Krit Rukmaneewong" userId="8b303ad8-644f-4083-adc1-732fe2e44657" providerId="ADAL" clId="{C366C32E-CEE1-4641-A5EA-A18DF76B8D72}" dt="2022-04-20T04:33:20.086" v="1050" actId="1076"/>
          <ac:grpSpMkLst>
            <pc:docMk/>
            <pc:sldMk cId="531357671" sldId="4678"/>
            <ac:grpSpMk id="94" creationId="{FF6D7938-1B39-451B-A51B-0A15712CCACB}"/>
          </ac:grpSpMkLst>
        </pc:grpChg>
        <pc:grpChg chg="add mod">
          <ac:chgData name="Krit Rukmaneewong" userId="8b303ad8-644f-4083-adc1-732fe2e44657" providerId="ADAL" clId="{C366C32E-CEE1-4641-A5EA-A18DF76B8D72}" dt="2022-04-20T04:32:37.276" v="1033" actId="1076"/>
          <ac:grpSpMkLst>
            <pc:docMk/>
            <pc:sldMk cId="531357671" sldId="4678"/>
            <ac:grpSpMk id="107" creationId="{8450FF55-93B4-4697-810C-31130F8636EC}"/>
          </ac:grpSpMkLst>
        </pc:grpChg>
        <pc:grpChg chg="add mod">
          <ac:chgData name="Krit Rukmaneewong" userId="8b303ad8-644f-4083-adc1-732fe2e44657" providerId="ADAL" clId="{C366C32E-CEE1-4641-A5EA-A18DF76B8D72}" dt="2022-04-20T04:25:13.097" v="909" actId="1076"/>
          <ac:grpSpMkLst>
            <pc:docMk/>
            <pc:sldMk cId="531357671" sldId="4678"/>
            <ac:grpSpMk id="120" creationId="{5EDB54D8-9385-4F13-B476-659029D3EA08}"/>
          </ac:grpSpMkLst>
        </pc:grpChg>
        <pc:grpChg chg="add mod">
          <ac:chgData name="Krit Rukmaneewong" userId="8b303ad8-644f-4083-adc1-732fe2e44657" providerId="ADAL" clId="{C366C32E-CEE1-4641-A5EA-A18DF76B8D72}" dt="2022-04-20T04:27:49.225" v="944" actId="14826"/>
          <ac:grpSpMkLst>
            <pc:docMk/>
            <pc:sldMk cId="531357671" sldId="4678"/>
            <ac:grpSpMk id="133" creationId="{105FDF3B-B165-4FC9-8E84-F3C37B4D9B5B}"/>
          </ac:grpSpMkLst>
        </pc:grpChg>
        <pc:graphicFrameChg chg="add del mod modGraphic">
          <ac:chgData name="Krit Rukmaneewong" userId="8b303ad8-644f-4083-adc1-732fe2e44657" providerId="ADAL" clId="{C366C32E-CEE1-4641-A5EA-A18DF76B8D72}" dt="2022-04-20T04:11:46.536" v="772" actId="478"/>
          <ac:graphicFrameMkLst>
            <pc:docMk/>
            <pc:sldMk cId="531357671" sldId="4678"/>
            <ac:graphicFrameMk id="8" creationId="{DEF3FF9E-9B0E-428F-BDAA-2717938BA16B}"/>
          </ac:graphicFrameMkLst>
        </pc:graphicFrameChg>
        <pc:graphicFrameChg chg="add mod">
          <ac:chgData name="Krit Rukmaneewong" userId="8b303ad8-644f-4083-adc1-732fe2e44657" providerId="ADAL" clId="{C366C32E-CEE1-4641-A5EA-A18DF76B8D72}" dt="2022-04-20T03:34:27.847" v="64"/>
          <ac:graphicFrameMkLst>
            <pc:docMk/>
            <pc:sldMk cId="531357671" sldId="4678"/>
            <ac:graphicFrameMk id="18" creationId="{F7B4100B-AA71-4B4E-9F40-5AEE0BF93211}"/>
          </ac:graphicFrameMkLst>
        </pc:graphicFrameChg>
        <pc:graphicFrameChg chg="add mod">
          <ac:chgData name="Krit Rukmaneewong" userId="8b303ad8-644f-4083-adc1-732fe2e44657" providerId="ADAL" clId="{C366C32E-CEE1-4641-A5EA-A18DF76B8D72}" dt="2022-04-20T03:34:31.145" v="66"/>
          <ac:graphicFrameMkLst>
            <pc:docMk/>
            <pc:sldMk cId="531357671" sldId="4678"/>
            <ac:graphicFrameMk id="20" creationId="{18EAB9C9-5375-4B3D-B94A-AF0BE3820FA1}"/>
          </ac:graphicFrameMkLst>
        </pc:graphicFrameChg>
        <pc:picChg chg="add del mod">
          <ac:chgData name="Krit Rukmaneewong" userId="8b303ad8-644f-4083-adc1-732fe2e44657" providerId="ADAL" clId="{C366C32E-CEE1-4641-A5EA-A18DF76B8D72}" dt="2022-04-20T04:24:54.292" v="902" actId="478"/>
          <ac:picMkLst>
            <pc:docMk/>
            <pc:sldMk cId="531357671" sldId="4678"/>
            <ac:picMk id="21" creationId="{1240289A-4815-4FC4-8FC8-C34368908269}"/>
          </ac:picMkLst>
        </pc:picChg>
        <pc:picChg chg="mod">
          <ac:chgData name="Krit Rukmaneewong" userId="8b303ad8-644f-4083-adc1-732fe2e44657" providerId="ADAL" clId="{C366C32E-CEE1-4641-A5EA-A18DF76B8D72}" dt="2022-04-20T04:19:40.859" v="809"/>
          <ac:picMkLst>
            <pc:docMk/>
            <pc:sldMk cId="531357671" sldId="4678"/>
            <ac:picMk id="48" creationId="{2E213AAB-55AA-4C80-B265-7D65DB98C188}"/>
          </ac:picMkLst>
        </pc:picChg>
        <pc:picChg chg="mod">
          <ac:chgData name="Krit Rukmaneewong" userId="8b303ad8-644f-4083-adc1-732fe2e44657" providerId="ADAL" clId="{C366C32E-CEE1-4641-A5EA-A18DF76B8D72}" dt="2022-04-20T04:19:40.859" v="809"/>
          <ac:picMkLst>
            <pc:docMk/>
            <pc:sldMk cId="531357671" sldId="4678"/>
            <ac:picMk id="61" creationId="{612388BA-A655-4C68-A4D9-ABBB675D049B}"/>
          </ac:picMkLst>
        </pc:picChg>
        <pc:picChg chg="mod">
          <ac:chgData name="Krit Rukmaneewong" userId="8b303ad8-644f-4083-adc1-732fe2e44657" providerId="ADAL" clId="{C366C32E-CEE1-4641-A5EA-A18DF76B8D72}" dt="2022-04-20T04:19:40.859" v="809"/>
          <ac:picMkLst>
            <pc:docMk/>
            <pc:sldMk cId="531357671" sldId="4678"/>
            <ac:picMk id="74" creationId="{1ED842CF-6294-4D26-964F-EE8680E8B1EA}"/>
          </ac:picMkLst>
        </pc:picChg>
        <pc:picChg chg="mod">
          <ac:chgData name="Krit Rukmaneewong" userId="8b303ad8-644f-4083-adc1-732fe2e44657" providerId="ADAL" clId="{C366C32E-CEE1-4641-A5EA-A18DF76B8D72}" dt="2022-04-20T04:19:40.859" v="809"/>
          <ac:picMkLst>
            <pc:docMk/>
            <pc:sldMk cId="531357671" sldId="4678"/>
            <ac:picMk id="87" creationId="{7A6D112A-DB5D-4762-BE0B-8CFB30E9D4D8}"/>
          </ac:picMkLst>
        </pc:picChg>
        <pc:picChg chg="add del mod">
          <ac:chgData name="Krit Rukmaneewong" userId="8b303ad8-644f-4083-adc1-732fe2e44657" providerId="ADAL" clId="{C366C32E-CEE1-4641-A5EA-A18DF76B8D72}" dt="2022-04-20T04:29:53.340" v="1000" actId="1076"/>
          <ac:picMkLst>
            <pc:docMk/>
            <pc:sldMk cId="531357671" sldId="4678"/>
            <ac:picMk id="100" creationId="{0D728EA5-FA4A-4D23-BFF5-3FF94467FF7A}"/>
          </ac:picMkLst>
        </pc:picChg>
        <pc:picChg chg="mod">
          <ac:chgData name="Krit Rukmaneewong" userId="8b303ad8-644f-4083-adc1-732fe2e44657" providerId="ADAL" clId="{C366C32E-CEE1-4641-A5EA-A18DF76B8D72}" dt="2022-04-20T04:31:47.249" v="1027"/>
          <ac:picMkLst>
            <pc:docMk/>
            <pc:sldMk cId="531357671" sldId="4678"/>
            <ac:picMk id="113" creationId="{27D3426C-2B97-41EE-9C37-31A8B3C56F2E}"/>
          </ac:picMkLst>
        </pc:picChg>
        <pc:picChg chg="mod">
          <ac:chgData name="Krit Rukmaneewong" userId="8b303ad8-644f-4083-adc1-732fe2e44657" providerId="ADAL" clId="{C366C32E-CEE1-4641-A5EA-A18DF76B8D72}" dt="2022-04-20T04:30:03.830" v="1005" actId="1076"/>
          <ac:picMkLst>
            <pc:docMk/>
            <pc:sldMk cId="531357671" sldId="4678"/>
            <ac:picMk id="126" creationId="{AFB10A75-5AEE-4DBE-98F5-8D45720C77CD}"/>
          </ac:picMkLst>
        </pc:picChg>
        <pc:picChg chg="mod">
          <ac:chgData name="Krit Rukmaneewong" userId="8b303ad8-644f-4083-adc1-732fe2e44657" providerId="ADAL" clId="{C366C32E-CEE1-4641-A5EA-A18DF76B8D72}" dt="2022-04-20T04:30:09.376" v="1006" actId="1076"/>
          <ac:picMkLst>
            <pc:docMk/>
            <pc:sldMk cId="531357671" sldId="4678"/>
            <ac:picMk id="139" creationId="{B99D3B86-22E5-445A-81A0-19E4AACCC707}"/>
          </ac:picMkLst>
        </pc:picChg>
      </pc:sldChg>
      <pc:sldChg chg="addSp delSp modSp add del mod">
        <pc:chgData name="Krit Rukmaneewong" userId="8b303ad8-644f-4083-adc1-732fe2e44657" providerId="ADAL" clId="{C366C32E-CEE1-4641-A5EA-A18DF76B8D72}" dt="2022-04-20T04:26:40.604" v="933" actId="47"/>
        <pc:sldMkLst>
          <pc:docMk/>
          <pc:sldMk cId="3456353423" sldId="4679"/>
        </pc:sldMkLst>
        <pc:spChg chg="mod">
          <ac:chgData name="Krit Rukmaneewong" userId="8b303ad8-644f-4083-adc1-732fe2e44657" providerId="ADAL" clId="{C366C32E-CEE1-4641-A5EA-A18DF76B8D72}" dt="2022-04-20T04:26:27.391" v="918"/>
          <ac:spMkLst>
            <pc:docMk/>
            <pc:sldMk cId="3456353423" sldId="4679"/>
            <ac:spMk id="16" creationId="{15E62B82-774C-451F-84B4-21B23EF62704}"/>
          </ac:spMkLst>
        </pc:spChg>
        <pc:spChg chg="mod">
          <ac:chgData name="Krit Rukmaneewong" userId="8b303ad8-644f-4083-adc1-732fe2e44657" providerId="ADAL" clId="{C366C32E-CEE1-4641-A5EA-A18DF76B8D72}" dt="2022-04-20T04:26:27.391" v="918"/>
          <ac:spMkLst>
            <pc:docMk/>
            <pc:sldMk cId="3456353423" sldId="4679"/>
            <ac:spMk id="18" creationId="{CFCA5ECA-D93C-49C7-840A-07D140267C96}"/>
          </ac:spMkLst>
        </pc:spChg>
        <pc:spChg chg="mod">
          <ac:chgData name="Krit Rukmaneewong" userId="8b303ad8-644f-4083-adc1-732fe2e44657" providerId="ADAL" clId="{C366C32E-CEE1-4641-A5EA-A18DF76B8D72}" dt="2022-04-20T04:26:37.466" v="932" actId="1076"/>
          <ac:spMkLst>
            <pc:docMk/>
            <pc:sldMk cId="3456353423" sldId="4679"/>
            <ac:spMk id="19" creationId="{81DA94B3-99B0-4633-8238-4DDE3C01E6BE}"/>
          </ac:spMkLst>
        </pc:spChg>
        <pc:spChg chg="mod">
          <ac:chgData name="Krit Rukmaneewong" userId="8b303ad8-644f-4083-adc1-732fe2e44657" providerId="ADAL" clId="{C366C32E-CEE1-4641-A5EA-A18DF76B8D72}" dt="2022-04-20T04:26:27.391" v="918"/>
          <ac:spMkLst>
            <pc:docMk/>
            <pc:sldMk cId="3456353423" sldId="4679"/>
            <ac:spMk id="20" creationId="{3A018028-DE37-4A19-8A2E-048E85424A9C}"/>
          </ac:spMkLst>
        </pc:spChg>
        <pc:spChg chg="mod">
          <ac:chgData name="Krit Rukmaneewong" userId="8b303ad8-644f-4083-adc1-732fe2e44657" providerId="ADAL" clId="{C366C32E-CEE1-4641-A5EA-A18DF76B8D72}" dt="2022-04-20T04:26:27.391" v="918"/>
          <ac:spMkLst>
            <pc:docMk/>
            <pc:sldMk cId="3456353423" sldId="4679"/>
            <ac:spMk id="21" creationId="{C2AC05AD-FA64-4692-AFC1-31C77E258E4D}"/>
          </ac:spMkLst>
        </pc:spChg>
        <pc:spChg chg="mod">
          <ac:chgData name="Krit Rukmaneewong" userId="8b303ad8-644f-4083-adc1-732fe2e44657" providerId="ADAL" clId="{C366C32E-CEE1-4641-A5EA-A18DF76B8D72}" dt="2022-04-20T04:26:27.391" v="918"/>
          <ac:spMkLst>
            <pc:docMk/>
            <pc:sldMk cId="3456353423" sldId="4679"/>
            <ac:spMk id="25" creationId="{918F5623-18AC-467C-BD2B-CD2BB3309583}"/>
          </ac:spMkLst>
        </pc:spChg>
        <pc:spChg chg="mod">
          <ac:chgData name="Krit Rukmaneewong" userId="8b303ad8-644f-4083-adc1-732fe2e44657" providerId="ADAL" clId="{C366C32E-CEE1-4641-A5EA-A18DF76B8D72}" dt="2022-04-20T04:26:27.391" v="918"/>
          <ac:spMkLst>
            <pc:docMk/>
            <pc:sldMk cId="3456353423" sldId="4679"/>
            <ac:spMk id="26" creationId="{A4490A76-1644-440F-9F2E-663A3500B5FE}"/>
          </ac:spMkLst>
        </pc:spChg>
        <pc:spChg chg="mod">
          <ac:chgData name="Krit Rukmaneewong" userId="8b303ad8-644f-4083-adc1-732fe2e44657" providerId="ADAL" clId="{C366C32E-CEE1-4641-A5EA-A18DF76B8D72}" dt="2022-04-20T04:26:27.391" v="918"/>
          <ac:spMkLst>
            <pc:docMk/>
            <pc:sldMk cId="3456353423" sldId="4679"/>
            <ac:spMk id="27" creationId="{2FE4F4D6-046D-4A21-A068-8F98E7153BD6}"/>
          </ac:spMkLst>
        </pc:spChg>
        <pc:spChg chg="mod">
          <ac:chgData name="Krit Rukmaneewong" userId="8b303ad8-644f-4083-adc1-732fe2e44657" providerId="ADAL" clId="{C366C32E-CEE1-4641-A5EA-A18DF76B8D72}" dt="2022-04-20T04:26:27.391" v="918"/>
          <ac:spMkLst>
            <pc:docMk/>
            <pc:sldMk cId="3456353423" sldId="4679"/>
            <ac:spMk id="28" creationId="{496D6CD5-9378-4FE1-9D2C-F3047FEDBBCF}"/>
          </ac:spMkLst>
        </pc:spChg>
        <pc:spChg chg="mod">
          <ac:chgData name="Krit Rukmaneewong" userId="8b303ad8-644f-4083-adc1-732fe2e44657" providerId="ADAL" clId="{C366C32E-CEE1-4641-A5EA-A18DF76B8D72}" dt="2022-04-20T04:26:37.466" v="932" actId="1076"/>
          <ac:spMkLst>
            <pc:docMk/>
            <pc:sldMk cId="3456353423" sldId="4679"/>
            <ac:spMk id="31" creationId="{51461DB1-1853-4360-82EC-29873B56C2F4}"/>
          </ac:spMkLst>
        </pc:spChg>
        <pc:spChg chg="mod">
          <ac:chgData name="Krit Rukmaneewong" userId="8b303ad8-644f-4083-adc1-732fe2e44657" providerId="ADAL" clId="{C366C32E-CEE1-4641-A5EA-A18DF76B8D72}" dt="2022-04-20T04:26:29.409" v="920"/>
          <ac:spMkLst>
            <pc:docMk/>
            <pc:sldMk cId="3456353423" sldId="4679"/>
            <ac:spMk id="32" creationId="{7EBAAD39-0A85-46E1-8C9D-E7A15F30B980}"/>
          </ac:spMkLst>
        </pc:spChg>
        <pc:spChg chg="mod">
          <ac:chgData name="Krit Rukmaneewong" userId="8b303ad8-644f-4083-adc1-732fe2e44657" providerId="ADAL" clId="{C366C32E-CEE1-4641-A5EA-A18DF76B8D72}" dt="2022-04-20T04:26:37.466" v="932" actId="1076"/>
          <ac:spMkLst>
            <pc:docMk/>
            <pc:sldMk cId="3456353423" sldId="4679"/>
            <ac:spMk id="33" creationId="{E144CCB6-A95B-4D6B-BE66-97090C3859C4}"/>
          </ac:spMkLst>
        </pc:spChg>
        <pc:spChg chg="mod">
          <ac:chgData name="Krit Rukmaneewong" userId="8b303ad8-644f-4083-adc1-732fe2e44657" providerId="ADAL" clId="{C366C32E-CEE1-4641-A5EA-A18DF76B8D72}" dt="2022-04-20T04:26:29.409" v="920"/>
          <ac:spMkLst>
            <pc:docMk/>
            <pc:sldMk cId="3456353423" sldId="4679"/>
            <ac:spMk id="34" creationId="{F1C9A93C-8FFF-4209-85E9-02B69BE57930}"/>
          </ac:spMkLst>
        </pc:spChg>
        <pc:spChg chg="mod">
          <ac:chgData name="Krit Rukmaneewong" userId="8b303ad8-644f-4083-adc1-732fe2e44657" providerId="ADAL" clId="{C366C32E-CEE1-4641-A5EA-A18DF76B8D72}" dt="2022-04-20T04:26:37.466" v="932" actId="1076"/>
          <ac:spMkLst>
            <pc:docMk/>
            <pc:sldMk cId="3456353423" sldId="4679"/>
            <ac:spMk id="35" creationId="{6212B4DB-57A9-4A2D-97A7-DFDD4012FD50}"/>
          </ac:spMkLst>
        </pc:spChg>
        <pc:spChg chg="mod">
          <ac:chgData name="Krit Rukmaneewong" userId="8b303ad8-644f-4083-adc1-732fe2e44657" providerId="ADAL" clId="{C366C32E-CEE1-4641-A5EA-A18DF76B8D72}" dt="2022-04-20T04:26:29.409" v="920"/>
          <ac:spMkLst>
            <pc:docMk/>
            <pc:sldMk cId="3456353423" sldId="4679"/>
            <ac:spMk id="36" creationId="{916D6A5E-68A8-4F28-BD8C-90FFDC7D741B}"/>
          </ac:spMkLst>
        </pc:spChg>
        <pc:spChg chg="mod">
          <ac:chgData name="Krit Rukmaneewong" userId="8b303ad8-644f-4083-adc1-732fe2e44657" providerId="ADAL" clId="{C366C32E-CEE1-4641-A5EA-A18DF76B8D72}" dt="2022-04-20T04:26:37.466" v="932" actId="1076"/>
          <ac:spMkLst>
            <pc:docMk/>
            <pc:sldMk cId="3456353423" sldId="4679"/>
            <ac:spMk id="37" creationId="{C47C9BE1-3F4E-4768-B405-BF3DAF660E42}"/>
          </ac:spMkLst>
        </pc:spChg>
        <pc:spChg chg="mod">
          <ac:chgData name="Krit Rukmaneewong" userId="8b303ad8-644f-4083-adc1-732fe2e44657" providerId="ADAL" clId="{C366C32E-CEE1-4641-A5EA-A18DF76B8D72}" dt="2022-04-20T04:26:37.466" v="932" actId="1076"/>
          <ac:spMkLst>
            <pc:docMk/>
            <pc:sldMk cId="3456353423" sldId="4679"/>
            <ac:spMk id="38" creationId="{51C2911D-CDA1-4DC7-B81B-141F908F6A6A}"/>
          </ac:spMkLst>
        </pc:spChg>
        <pc:spChg chg="mod">
          <ac:chgData name="Krit Rukmaneewong" userId="8b303ad8-644f-4083-adc1-732fe2e44657" providerId="ADAL" clId="{C366C32E-CEE1-4641-A5EA-A18DF76B8D72}" dt="2022-04-20T04:26:37.466" v="932" actId="1076"/>
          <ac:spMkLst>
            <pc:docMk/>
            <pc:sldMk cId="3456353423" sldId="4679"/>
            <ac:spMk id="39" creationId="{0C53204B-E073-4B2E-9180-3AA6749B6410}"/>
          </ac:spMkLst>
        </pc:spChg>
        <pc:spChg chg="mod">
          <ac:chgData name="Krit Rukmaneewong" userId="8b303ad8-644f-4083-adc1-732fe2e44657" providerId="ADAL" clId="{C366C32E-CEE1-4641-A5EA-A18DF76B8D72}" dt="2022-04-20T04:26:37.466" v="932" actId="1076"/>
          <ac:spMkLst>
            <pc:docMk/>
            <pc:sldMk cId="3456353423" sldId="4679"/>
            <ac:spMk id="40" creationId="{35D50571-258D-4911-AADB-5A53BFCFF27A}"/>
          </ac:spMkLst>
        </pc:spChg>
        <pc:spChg chg="mod">
          <ac:chgData name="Krit Rukmaneewong" userId="8b303ad8-644f-4083-adc1-732fe2e44657" providerId="ADAL" clId="{C366C32E-CEE1-4641-A5EA-A18DF76B8D72}" dt="2022-04-20T04:26:29.409" v="920"/>
          <ac:spMkLst>
            <pc:docMk/>
            <pc:sldMk cId="3456353423" sldId="4679"/>
            <ac:spMk id="41" creationId="{AAED769D-E6F9-42DF-A105-5132EBE871E4}"/>
          </ac:spMkLst>
        </pc:spChg>
        <pc:spChg chg="mod">
          <ac:chgData name="Krit Rukmaneewong" userId="8b303ad8-644f-4083-adc1-732fe2e44657" providerId="ADAL" clId="{C366C32E-CEE1-4641-A5EA-A18DF76B8D72}" dt="2022-04-20T04:26:29.409" v="920"/>
          <ac:spMkLst>
            <pc:docMk/>
            <pc:sldMk cId="3456353423" sldId="4679"/>
            <ac:spMk id="42" creationId="{17278D87-850D-43A6-A78F-F03A9AC1D9B1}"/>
          </ac:spMkLst>
        </pc:spChg>
        <pc:spChg chg="mod">
          <ac:chgData name="Krit Rukmaneewong" userId="8b303ad8-644f-4083-adc1-732fe2e44657" providerId="ADAL" clId="{C366C32E-CEE1-4641-A5EA-A18DF76B8D72}" dt="2022-04-20T04:26:29.409" v="920"/>
          <ac:spMkLst>
            <pc:docMk/>
            <pc:sldMk cId="3456353423" sldId="4679"/>
            <ac:spMk id="43" creationId="{85160FEE-05A2-4114-9251-8D0CCF79F420}"/>
          </ac:spMkLst>
        </pc:spChg>
        <pc:spChg chg="mod">
          <ac:chgData name="Krit Rukmaneewong" userId="8b303ad8-644f-4083-adc1-732fe2e44657" providerId="ADAL" clId="{C366C32E-CEE1-4641-A5EA-A18DF76B8D72}" dt="2022-04-20T04:26:29.409" v="920"/>
          <ac:spMkLst>
            <pc:docMk/>
            <pc:sldMk cId="3456353423" sldId="4679"/>
            <ac:spMk id="44" creationId="{402976D8-1310-419C-B2D9-3036F30E3DE1}"/>
          </ac:spMkLst>
        </pc:spChg>
        <pc:spChg chg="mod">
          <ac:chgData name="Krit Rukmaneewong" userId="8b303ad8-644f-4083-adc1-732fe2e44657" providerId="ADAL" clId="{C366C32E-CEE1-4641-A5EA-A18DF76B8D72}" dt="2022-04-20T04:26:29.409" v="920"/>
          <ac:spMkLst>
            <pc:docMk/>
            <pc:sldMk cId="3456353423" sldId="4679"/>
            <ac:spMk id="45" creationId="{A30A71D3-0B60-481B-B564-EC368ADB8662}"/>
          </ac:spMkLst>
        </pc:spChg>
        <pc:spChg chg="mod">
          <ac:chgData name="Krit Rukmaneewong" userId="8b303ad8-644f-4083-adc1-732fe2e44657" providerId="ADAL" clId="{C366C32E-CEE1-4641-A5EA-A18DF76B8D72}" dt="2022-04-20T04:26:32.337" v="922"/>
          <ac:spMkLst>
            <pc:docMk/>
            <pc:sldMk cId="3456353423" sldId="4679"/>
            <ac:spMk id="48" creationId="{81A468EE-A018-4164-AEE6-37BD8BF9CC43}"/>
          </ac:spMkLst>
        </pc:spChg>
        <pc:spChg chg="mod">
          <ac:chgData name="Krit Rukmaneewong" userId="8b303ad8-644f-4083-adc1-732fe2e44657" providerId="ADAL" clId="{C366C32E-CEE1-4641-A5EA-A18DF76B8D72}" dt="2022-04-20T04:26:32.337" v="922"/>
          <ac:spMkLst>
            <pc:docMk/>
            <pc:sldMk cId="3456353423" sldId="4679"/>
            <ac:spMk id="49" creationId="{91FBEB5D-04DA-4CDA-B98E-AB11403C2F18}"/>
          </ac:spMkLst>
        </pc:spChg>
        <pc:spChg chg="mod">
          <ac:chgData name="Krit Rukmaneewong" userId="8b303ad8-644f-4083-adc1-732fe2e44657" providerId="ADAL" clId="{C366C32E-CEE1-4641-A5EA-A18DF76B8D72}" dt="2022-04-20T04:26:32.337" v="922"/>
          <ac:spMkLst>
            <pc:docMk/>
            <pc:sldMk cId="3456353423" sldId="4679"/>
            <ac:spMk id="50" creationId="{3E092E0F-B178-4954-8844-764A607FA42B}"/>
          </ac:spMkLst>
        </pc:spChg>
        <pc:spChg chg="mod">
          <ac:chgData name="Krit Rukmaneewong" userId="8b303ad8-644f-4083-adc1-732fe2e44657" providerId="ADAL" clId="{C366C32E-CEE1-4641-A5EA-A18DF76B8D72}" dt="2022-04-20T04:26:32.337" v="922"/>
          <ac:spMkLst>
            <pc:docMk/>
            <pc:sldMk cId="3456353423" sldId="4679"/>
            <ac:spMk id="51" creationId="{FCC060E0-BE89-4C6E-B6AE-5A3A8DC5CB9E}"/>
          </ac:spMkLst>
        </pc:spChg>
        <pc:spChg chg="mod">
          <ac:chgData name="Krit Rukmaneewong" userId="8b303ad8-644f-4083-adc1-732fe2e44657" providerId="ADAL" clId="{C366C32E-CEE1-4641-A5EA-A18DF76B8D72}" dt="2022-04-20T04:26:32.337" v="922"/>
          <ac:spMkLst>
            <pc:docMk/>
            <pc:sldMk cId="3456353423" sldId="4679"/>
            <ac:spMk id="52" creationId="{86B02747-A304-4AB9-BEB1-01088C58B215}"/>
          </ac:spMkLst>
        </pc:spChg>
        <pc:spChg chg="mod">
          <ac:chgData name="Krit Rukmaneewong" userId="8b303ad8-644f-4083-adc1-732fe2e44657" providerId="ADAL" clId="{C366C32E-CEE1-4641-A5EA-A18DF76B8D72}" dt="2022-04-20T04:26:32.337" v="922"/>
          <ac:spMkLst>
            <pc:docMk/>
            <pc:sldMk cId="3456353423" sldId="4679"/>
            <ac:spMk id="53" creationId="{4C101A6C-159D-47C4-ADBC-14BA24DC7A2D}"/>
          </ac:spMkLst>
        </pc:spChg>
        <pc:spChg chg="mod">
          <ac:chgData name="Krit Rukmaneewong" userId="8b303ad8-644f-4083-adc1-732fe2e44657" providerId="ADAL" clId="{C366C32E-CEE1-4641-A5EA-A18DF76B8D72}" dt="2022-04-20T04:26:32.337" v="922"/>
          <ac:spMkLst>
            <pc:docMk/>
            <pc:sldMk cId="3456353423" sldId="4679"/>
            <ac:spMk id="54" creationId="{018A6E78-C7D4-4C36-A5DD-1F20D8C22888}"/>
          </ac:spMkLst>
        </pc:spChg>
        <pc:spChg chg="mod">
          <ac:chgData name="Krit Rukmaneewong" userId="8b303ad8-644f-4083-adc1-732fe2e44657" providerId="ADAL" clId="{C366C32E-CEE1-4641-A5EA-A18DF76B8D72}" dt="2022-04-20T04:26:32.337" v="922"/>
          <ac:spMkLst>
            <pc:docMk/>
            <pc:sldMk cId="3456353423" sldId="4679"/>
            <ac:spMk id="55" creationId="{F97B8EAF-A384-4B73-AC33-4A7EAA2448E3}"/>
          </ac:spMkLst>
        </pc:spChg>
        <pc:spChg chg="mod">
          <ac:chgData name="Krit Rukmaneewong" userId="8b303ad8-644f-4083-adc1-732fe2e44657" providerId="ADAL" clId="{C366C32E-CEE1-4641-A5EA-A18DF76B8D72}" dt="2022-04-20T04:26:34.664" v="924"/>
          <ac:spMkLst>
            <pc:docMk/>
            <pc:sldMk cId="3456353423" sldId="4679"/>
            <ac:spMk id="58" creationId="{8F3D3CCF-1772-4C57-9F17-1B3D723A12D0}"/>
          </ac:spMkLst>
        </pc:spChg>
        <pc:spChg chg="mod">
          <ac:chgData name="Krit Rukmaneewong" userId="8b303ad8-644f-4083-adc1-732fe2e44657" providerId="ADAL" clId="{C366C32E-CEE1-4641-A5EA-A18DF76B8D72}" dt="2022-04-20T04:26:34.664" v="924"/>
          <ac:spMkLst>
            <pc:docMk/>
            <pc:sldMk cId="3456353423" sldId="4679"/>
            <ac:spMk id="59" creationId="{4182790F-E2FA-47F5-BCED-E238B7A13454}"/>
          </ac:spMkLst>
        </pc:spChg>
        <pc:spChg chg="mod">
          <ac:chgData name="Krit Rukmaneewong" userId="8b303ad8-644f-4083-adc1-732fe2e44657" providerId="ADAL" clId="{C366C32E-CEE1-4641-A5EA-A18DF76B8D72}" dt="2022-04-20T04:26:34.664" v="924"/>
          <ac:spMkLst>
            <pc:docMk/>
            <pc:sldMk cId="3456353423" sldId="4679"/>
            <ac:spMk id="60" creationId="{A9FC3AB7-DAA2-44E0-8E33-59BB0A5519BD}"/>
          </ac:spMkLst>
        </pc:spChg>
        <pc:spChg chg="mod">
          <ac:chgData name="Krit Rukmaneewong" userId="8b303ad8-644f-4083-adc1-732fe2e44657" providerId="ADAL" clId="{C366C32E-CEE1-4641-A5EA-A18DF76B8D72}" dt="2022-04-20T04:26:34.664" v="924"/>
          <ac:spMkLst>
            <pc:docMk/>
            <pc:sldMk cId="3456353423" sldId="4679"/>
            <ac:spMk id="61" creationId="{E023FB3C-9915-47A5-B041-0309E3434C2E}"/>
          </ac:spMkLst>
        </pc:spChg>
        <pc:spChg chg="mod">
          <ac:chgData name="Krit Rukmaneewong" userId="8b303ad8-644f-4083-adc1-732fe2e44657" providerId="ADAL" clId="{C366C32E-CEE1-4641-A5EA-A18DF76B8D72}" dt="2022-04-20T04:26:34.664" v="924"/>
          <ac:spMkLst>
            <pc:docMk/>
            <pc:sldMk cId="3456353423" sldId="4679"/>
            <ac:spMk id="62" creationId="{DBDA53AD-6D62-41CF-9794-E89A2075CC46}"/>
          </ac:spMkLst>
        </pc:spChg>
        <pc:spChg chg="mod">
          <ac:chgData name="Krit Rukmaneewong" userId="8b303ad8-644f-4083-adc1-732fe2e44657" providerId="ADAL" clId="{C366C32E-CEE1-4641-A5EA-A18DF76B8D72}" dt="2022-04-20T04:26:34.664" v="924"/>
          <ac:spMkLst>
            <pc:docMk/>
            <pc:sldMk cId="3456353423" sldId="4679"/>
            <ac:spMk id="63" creationId="{90BC06DB-E8FA-4BAF-9B2C-7F1BAEA04057}"/>
          </ac:spMkLst>
        </pc:spChg>
        <pc:spChg chg="mod">
          <ac:chgData name="Krit Rukmaneewong" userId="8b303ad8-644f-4083-adc1-732fe2e44657" providerId="ADAL" clId="{C366C32E-CEE1-4641-A5EA-A18DF76B8D72}" dt="2022-04-20T04:26:34.664" v="924"/>
          <ac:spMkLst>
            <pc:docMk/>
            <pc:sldMk cId="3456353423" sldId="4679"/>
            <ac:spMk id="64" creationId="{B51132F2-42D5-490C-8A6F-FB088252FEE1}"/>
          </ac:spMkLst>
        </pc:spChg>
        <pc:spChg chg="mod">
          <ac:chgData name="Krit Rukmaneewong" userId="8b303ad8-644f-4083-adc1-732fe2e44657" providerId="ADAL" clId="{C366C32E-CEE1-4641-A5EA-A18DF76B8D72}" dt="2022-04-20T04:26:34.664" v="924"/>
          <ac:spMkLst>
            <pc:docMk/>
            <pc:sldMk cId="3456353423" sldId="4679"/>
            <ac:spMk id="65" creationId="{FCE192B8-5C21-4C03-8DC5-5A45506055DC}"/>
          </ac:spMkLst>
        </pc:spChg>
        <pc:grpChg chg="add del mod">
          <ac:chgData name="Krit Rukmaneewong" userId="8b303ad8-644f-4083-adc1-732fe2e44657" providerId="ADAL" clId="{C366C32E-CEE1-4641-A5EA-A18DF76B8D72}" dt="2022-04-20T04:26:37.226" v="931"/>
          <ac:grpSpMkLst>
            <pc:docMk/>
            <pc:sldMk cId="3456353423" sldId="4679"/>
            <ac:grpSpMk id="15" creationId="{7A95652E-4319-4638-97FC-C001B29A7945}"/>
          </ac:grpSpMkLst>
        </pc:grpChg>
        <pc:grpChg chg="mod">
          <ac:chgData name="Krit Rukmaneewong" userId="8b303ad8-644f-4083-adc1-732fe2e44657" providerId="ADAL" clId="{C366C32E-CEE1-4641-A5EA-A18DF76B8D72}" dt="2022-04-20T04:26:37.466" v="932" actId="1076"/>
          <ac:grpSpMkLst>
            <pc:docMk/>
            <pc:sldMk cId="3456353423" sldId="4679"/>
            <ac:grpSpMk id="22" creationId="{DDF4428D-7DF9-4541-8A3E-5FFC43A542BB}"/>
          </ac:grpSpMkLst>
        </pc:grpChg>
        <pc:grpChg chg="add del mod">
          <ac:chgData name="Krit Rukmaneewong" userId="8b303ad8-644f-4083-adc1-732fe2e44657" providerId="ADAL" clId="{C366C32E-CEE1-4641-A5EA-A18DF76B8D72}" dt="2022-04-20T04:26:36.851" v="929"/>
          <ac:grpSpMkLst>
            <pc:docMk/>
            <pc:sldMk cId="3456353423" sldId="4679"/>
            <ac:grpSpMk id="30" creationId="{DBBD69BB-2D00-4D55-A1CA-06BD14CBFE67}"/>
          </ac:grpSpMkLst>
        </pc:grpChg>
        <pc:grpChg chg="add del mod">
          <ac:chgData name="Krit Rukmaneewong" userId="8b303ad8-644f-4083-adc1-732fe2e44657" providerId="ADAL" clId="{C366C32E-CEE1-4641-A5EA-A18DF76B8D72}" dt="2022-04-20T04:26:36.463" v="927"/>
          <ac:grpSpMkLst>
            <pc:docMk/>
            <pc:sldMk cId="3456353423" sldId="4679"/>
            <ac:grpSpMk id="47" creationId="{76C537EC-C4A7-46FB-B396-52BC636C1A2B}"/>
          </ac:grpSpMkLst>
        </pc:grpChg>
        <pc:grpChg chg="add del mod">
          <ac:chgData name="Krit Rukmaneewong" userId="8b303ad8-644f-4083-adc1-732fe2e44657" providerId="ADAL" clId="{C366C32E-CEE1-4641-A5EA-A18DF76B8D72}" dt="2022-04-20T04:26:36.076" v="925"/>
          <ac:grpSpMkLst>
            <pc:docMk/>
            <pc:sldMk cId="3456353423" sldId="4679"/>
            <ac:grpSpMk id="57" creationId="{A178D34A-7586-48C2-A3A0-84A41F18EBFC}"/>
          </ac:grpSpMkLst>
        </pc:grpChg>
        <pc:graphicFrameChg chg="mod">
          <ac:chgData name="Krit Rukmaneewong" userId="8b303ad8-644f-4083-adc1-732fe2e44657" providerId="ADAL" clId="{C366C32E-CEE1-4641-A5EA-A18DF76B8D72}" dt="2022-04-20T04:26:37.466" v="932" actId="1076"/>
          <ac:graphicFrameMkLst>
            <pc:docMk/>
            <pc:sldMk cId="3456353423" sldId="4679"/>
            <ac:graphicFrameMk id="4" creationId="{67FC8C7E-17B4-4DA9-805D-9A67EE5ED558}"/>
          </ac:graphicFrameMkLst>
        </pc:graphicFrameChg>
        <pc:picChg chg="mod">
          <ac:chgData name="Krit Rukmaneewong" userId="8b303ad8-644f-4083-adc1-732fe2e44657" providerId="ADAL" clId="{C366C32E-CEE1-4641-A5EA-A18DF76B8D72}" dt="2022-04-20T04:26:27.391" v="918"/>
          <ac:picMkLst>
            <pc:docMk/>
            <pc:sldMk cId="3456353423" sldId="4679"/>
            <ac:picMk id="29" creationId="{6B359E3C-5951-4434-A3B5-2F324BFA476A}"/>
          </ac:picMkLst>
        </pc:picChg>
        <pc:picChg chg="mod">
          <ac:chgData name="Krit Rukmaneewong" userId="8b303ad8-644f-4083-adc1-732fe2e44657" providerId="ADAL" clId="{C366C32E-CEE1-4641-A5EA-A18DF76B8D72}" dt="2022-04-20T04:26:29.409" v="920"/>
          <ac:picMkLst>
            <pc:docMk/>
            <pc:sldMk cId="3456353423" sldId="4679"/>
            <ac:picMk id="46" creationId="{47FD36A6-4A2C-4237-B1B5-46A397F3F53C}"/>
          </ac:picMkLst>
        </pc:picChg>
        <pc:picChg chg="mod">
          <ac:chgData name="Krit Rukmaneewong" userId="8b303ad8-644f-4083-adc1-732fe2e44657" providerId="ADAL" clId="{C366C32E-CEE1-4641-A5EA-A18DF76B8D72}" dt="2022-04-20T04:26:32.337" v="922"/>
          <ac:picMkLst>
            <pc:docMk/>
            <pc:sldMk cId="3456353423" sldId="4679"/>
            <ac:picMk id="56" creationId="{432598A3-195C-4F29-A331-E2C8C6E0B8DF}"/>
          </ac:picMkLst>
        </pc:picChg>
        <pc:picChg chg="mod">
          <ac:chgData name="Krit Rukmaneewong" userId="8b303ad8-644f-4083-adc1-732fe2e44657" providerId="ADAL" clId="{C366C32E-CEE1-4641-A5EA-A18DF76B8D72}" dt="2022-04-20T04:26:34.664" v="924"/>
          <ac:picMkLst>
            <pc:docMk/>
            <pc:sldMk cId="3456353423" sldId="4679"/>
            <ac:picMk id="66" creationId="{4139FC11-00FA-4978-A8BC-FC0B63F4CB9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4B5DE8-E63E-44B2-946C-92E61506EBF6}" type="doc">
      <dgm:prSet loTypeId="urn:microsoft.com/office/officeart/2005/8/layout/funnel1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78021E2-35D8-4AF1-B00B-94FF2C4FFA00}">
      <dgm:prSet phldrT="[Text]" custT="1"/>
      <dgm:spPr/>
      <dgm:t>
        <a:bodyPr/>
        <a:lstStyle/>
        <a:p>
          <a:r>
            <a:rPr lang="en-US" sz="1200" b="1" dirty="0"/>
            <a:t>2</a:t>
          </a:r>
          <a:br>
            <a:rPr lang="en-US" sz="1200" b="1" dirty="0"/>
          </a:br>
          <a:br>
            <a:rPr lang="en-US" sz="1200" dirty="0"/>
          </a:br>
          <a:r>
            <a:rPr lang="en-US" sz="1200" dirty="0"/>
            <a:t>New Types of Learning Tools</a:t>
          </a:r>
        </a:p>
      </dgm:t>
    </dgm:pt>
    <dgm:pt modelId="{18017A34-E985-446B-B3AE-AD854B334A29}" type="sibTrans" cxnId="{A7570705-9EA7-48FB-98CA-19BA83A2467D}">
      <dgm:prSet/>
      <dgm:spPr/>
      <dgm:t>
        <a:bodyPr/>
        <a:lstStyle/>
        <a:p>
          <a:endParaRPr lang="en-US"/>
        </a:p>
      </dgm:t>
    </dgm:pt>
    <dgm:pt modelId="{192887E4-AB99-4CC1-A6BB-119732D6DD92}" type="parTrans" cxnId="{A7570705-9EA7-48FB-98CA-19BA83A2467D}">
      <dgm:prSet/>
      <dgm:spPr/>
      <dgm:t>
        <a:bodyPr/>
        <a:lstStyle/>
        <a:p>
          <a:endParaRPr lang="en-US"/>
        </a:p>
      </dgm:t>
    </dgm:pt>
    <dgm:pt modelId="{A3A3DE66-F128-4A40-8D48-2DB713BC7E4B}">
      <dgm:prSet phldrT="[Text]" custT="1"/>
      <dgm:spPr/>
      <dgm:t>
        <a:bodyPr/>
        <a:lstStyle/>
        <a:p>
          <a:r>
            <a:rPr lang="en-US" sz="1200" b="1" dirty="0"/>
            <a:t>3</a:t>
          </a:r>
          <a:br>
            <a:rPr lang="en-US" sz="1200" dirty="0"/>
          </a:br>
          <a:r>
            <a:rPr lang="en-US" sz="1200" dirty="0"/>
            <a:t>Changing Patterns in Student Assessment and Evaluation</a:t>
          </a:r>
        </a:p>
      </dgm:t>
    </dgm:pt>
    <dgm:pt modelId="{BE83F68C-A620-402C-9273-3AF3CE36A4DB}" type="sibTrans" cxnId="{DC8DEA44-AE5A-4CEB-9C23-B0DB7DDB6066}">
      <dgm:prSet/>
      <dgm:spPr/>
      <dgm:t>
        <a:bodyPr/>
        <a:lstStyle/>
        <a:p>
          <a:endParaRPr lang="en-US"/>
        </a:p>
      </dgm:t>
    </dgm:pt>
    <dgm:pt modelId="{E50D3492-AF3C-4BB2-85E9-02D27E4D96E9}" type="parTrans" cxnId="{DC8DEA44-AE5A-4CEB-9C23-B0DB7DDB6066}">
      <dgm:prSet/>
      <dgm:spPr/>
      <dgm:t>
        <a:bodyPr/>
        <a:lstStyle/>
        <a:p>
          <a:endParaRPr lang="en-US"/>
        </a:p>
      </dgm:t>
    </dgm:pt>
    <dgm:pt modelId="{18D62CB1-BBC9-4F6C-A21D-F941A1A09A3A}">
      <dgm:prSet phldrT="[Text]"/>
      <dgm:spPr/>
      <dgm:t>
        <a:bodyPr/>
        <a:lstStyle/>
        <a:p>
          <a:r>
            <a:rPr lang="en-US" b="1" dirty="0"/>
            <a:t>4</a:t>
          </a:r>
          <a:br>
            <a:rPr lang="en-US" b="1" dirty="0"/>
          </a:br>
          <a:br>
            <a:rPr lang="en-US" dirty="0"/>
          </a:br>
          <a:r>
            <a:rPr lang="en-US" dirty="0"/>
            <a:t>Quality Education for Sustainable Development</a:t>
          </a:r>
        </a:p>
      </dgm:t>
    </dgm:pt>
    <dgm:pt modelId="{F3CE8A72-E4B5-4E7D-AC18-AEE4EF21D8FE}" type="sibTrans" cxnId="{E9EC0B6E-FA7B-415B-8DB2-4D79C6DC5300}">
      <dgm:prSet/>
      <dgm:spPr/>
      <dgm:t>
        <a:bodyPr/>
        <a:lstStyle/>
        <a:p>
          <a:endParaRPr lang="en-US"/>
        </a:p>
      </dgm:t>
    </dgm:pt>
    <dgm:pt modelId="{CC65B7BD-BC78-48CE-A421-7BD0CB951C43}" type="parTrans" cxnId="{E9EC0B6E-FA7B-415B-8DB2-4D79C6DC5300}">
      <dgm:prSet/>
      <dgm:spPr/>
      <dgm:t>
        <a:bodyPr/>
        <a:lstStyle/>
        <a:p>
          <a:endParaRPr lang="en-US"/>
        </a:p>
      </dgm:t>
    </dgm:pt>
    <dgm:pt modelId="{82AB6769-40A5-4F22-9680-BB693E3D6C87}">
      <dgm:prSet phldrT="[Text]" custT="1"/>
      <dgm:spPr/>
      <dgm:t>
        <a:bodyPr/>
        <a:lstStyle/>
        <a:p>
          <a:r>
            <a:rPr lang="en-US" sz="1600" b="1" dirty="0">
              <a:solidFill>
                <a:schemeClr val="accent6"/>
              </a:solidFill>
            </a:rPr>
            <a:t>Smart Education</a:t>
          </a:r>
        </a:p>
      </dgm:t>
    </dgm:pt>
    <dgm:pt modelId="{62835CB1-A86E-46D7-9B9B-9F0A4F72BBC6}" type="sibTrans" cxnId="{F75D79C5-CACF-488D-B584-66B8DD274AC6}">
      <dgm:prSet/>
      <dgm:spPr/>
      <dgm:t>
        <a:bodyPr/>
        <a:lstStyle/>
        <a:p>
          <a:endParaRPr lang="en-US"/>
        </a:p>
      </dgm:t>
    </dgm:pt>
    <dgm:pt modelId="{E0CE160F-E998-41BB-8BC0-0D2BA6F8C52B}" type="parTrans" cxnId="{F75D79C5-CACF-488D-B584-66B8DD274AC6}">
      <dgm:prSet/>
      <dgm:spPr/>
      <dgm:t>
        <a:bodyPr/>
        <a:lstStyle/>
        <a:p>
          <a:endParaRPr lang="en-US"/>
        </a:p>
      </dgm:t>
    </dgm:pt>
    <dgm:pt modelId="{5AD8D22A-E7CF-4376-BDFE-B8A702F443D6}" type="pres">
      <dgm:prSet presAssocID="{F54B5DE8-E63E-44B2-946C-92E61506EBF6}" presName="Name0" presStyleCnt="0">
        <dgm:presLayoutVars>
          <dgm:chMax val="4"/>
          <dgm:resizeHandles val="exact"/>
        </dgm:presLayoutVars>
      </dgm:prSet>
      <dgm:spPr/>
    </dgm:pt>
    <dgm:pt modelId="{1096571C-F2BC-464C-A16C-DC28A74020B9}" type="pres">
      <dgm:prSet presAssocID="{F54B5DE8-E63E-44B2-946C-92E61506EBF6}" presName="ellipse" presStyleLbl="trBgShp" presStyleIdx="0" presStyleCnt="1"/>
      <dgm:spPr/>
    </dgm:pt>
    <dgm:pt modelId="{C3C2B743-3E5F-40C8-9118-6FC2710BF691}" type="pres">
      <dgm:prSet presAssocID="{F54B5DE8-E63E-44B2-946C-92E61506EBF6}" presName="arrow1" presStyleLbl="fgShp" presStyleIdx="0" presStyleCnt="1"/>
      <dgm:spPr/>
    </dgm:pt>
    <dgm:pt modelId="{E66834BE-11F2-4970-80E6-8285F9A56926}" type="pres">
      <dgm:prSet presAssocID="{F54B5DE8-E63E-44B2-946C-92E61506EBF6}" presName="rectangle" presStyleLbl="revTx" presStyleIdx="0" presStyleCnt="1" custLinFactNeighborX="1468" custLinFactNeighborY="-18903">
        <dgm:presLayoutVars>
          <dgm:bulletEnabled val="1"/>
        </dgm:presLayoutVars>
      </dgm:prSet>
      <dgm:spPr/>
    </dgm:pt>
    <dgm:pt modelId="{59B37EBD-554C-4FA4-ADC3-AD5CCBEACFB5}" type="pres">
      <dgm:prSet presAssocID="{A3A3DE66-F128-4A40-8D48-2DB713BC7E4B}" presName="item1" presStyleLbl="node1" presStyleIdx="0" presStyleCnt="3">
        <dgm:presLayoutVars>
          <dgm:bulletEnabled val="1"/>
        </dgm:presLayoutVars>
      </dgm:prSet>
      <dgm:spPr/>
    </dgm:pt>
    <dgm:pt modelId="{BEB37233-62CA-4EE4-A491-2D847941C3B2}" type="pres">
      <dgm:prSet presAssocID="{18D62CB1-BBC9-4F6C-A21D-F941A1A09A3A}" presName="item2" presStyleLbl="node1" presStyleIdx="1" presStyleCnt="3">
        <dgm:presLayoutVars>
          <dgm:bulletEnabled val="1"/>
        </dgm:presLayoutVars>
      </dgm:prSet>
      <dgm:spPr/>
    </dgm:pt>
    <dgm:pt modelId="{6DBE61C0-A703-492F-AD6A-F0F9633B851F}" type="pres">
      <dgm:prSet presAssocID="{82AB6769-40A5-4F22-9680-BB693E3D6C87}" presName="item3" presStyleLbl="node1" presStyleIdx="2" presStyleCnt="3">
        <dgm:presLayoutVars>
          <dgm:bulletEnabled val="1"/>
        </dgm:presLayoutVars>
      </dgm:prSet>
      <dgm:spPr/>
    </dgm:pt>
    <dgm:pt modelId="{78004043-792E-438A-9C63-C6F23EE83C82}" type="pres">
      <dgm:prSet presAssocID="{F54B5DE8-E63E-44B2-946C-92E61506EBF6}" presName="funnel" presStyleLbl="trAlignAcc1" presStyleIdx="0" presStyleCnt="1"/>
      <dgm:spPr/>
    </dgm:pt>
  </dgm:ptLst>
  <dgm:cxnLst>
    <dgm:cxn modelId="{A7570705-9EA7-48FB-98CA-19BA83A2467D}" srcId="{F54B5DE8-E63E-44B2-946C-92E61506EBF6}" destId="{878021E2-35D8-4AF1-B00B-94FF2C4FFA00}" srcOrd="0" destOrd="0" parTransId="{192887E4-AB99-4CC1-A6BB-119732D6DD92}" sibTransId="{18017A34-E985-446B-B3AE-AD854B334A29}"/>
    <dgm:cxn modelId="{721A7F0D-1A12-484B-8F51-BBF45BDC883D}" type="presOf" srcId="{F54B5DE8-E63E-44B2-946C-92E61506EBF6}" destId="{5AD8D22A-E7CF-4376-BDFE-B8A702F443D6}" srcOrd="0" destOrd="0" presId="urn:microsoft.com/office/officeart/2005/8/layout/funnel1"/>
    <dgm:cxn modelId="{DC8DEA44-AE5A-4CEB-9C23-B0DB7DDB6066}" srcId="{F54B5DE8-E63E-44B2-946C-92E61506EBF6}" destId="{A3A3DE66-F128-4A40-8D48-2DB713BC7E4B}" srcOrd="1" destOrd="0" parTransId="{E50D3492-AF3C-4BB2-85E9-02D27E4D96E9}" sibTransId="{BE83F68C-A620-402C-9273-3AF3CE36A4DB}"/>
    <dgm:cxn modelId="{E9EC0B6E-FA7B-415B-8DB2-4D79C6DC5300}" srcId="{F54B5DE8-E63E-44B2-946C-92E61506EBF6}" destId="{18D62CB1-BBC9-4F6C-A21D-F941A1A09A3A}" srcOrd="2" destOrd="0" parTransId="{CC65B7BD-BC78-48CE-A421-7BD0CB951C43}" sibTransId="{F3CE8A72-E4B5-4E7D-AC18-AEE4EF21D8FE}"/>
    <dgm:cxn modelId="{FF787B97-2C32-4F35-9C52-9CBD76F34D20}" type="presOf" srcId="{A3A3DE66-F128-4A40-8D48-2DB713BC7E4B}" destId="{BEB37233-62CA-4EE4-A491-2D847941C3B2}" srcOrd="0" destOrd="0" presId="urn:microsoft.com/office/officeart/2005/8/layout/funnel1"/>
    <dgm:cxn modelId="{46F5C09E-860B-4A1C-82F8-A9F3CF0575E7}" type="presOf" srcId="{82AB6769-40A5-4F22-9680-BB693E3D6C87}" destId="{E66834BE-11F2-4970-80E6-8285F9A56926}" srcOrd="0" destOrd="0" presId="urn:microsoft.com/office/officeart/2005/8/layout/funnel1"/>
    <dgm:cxn modelId="{F4B7CBA4-7D7C-421C-AF2A-D32AA91E0B39}" type="presOf" srcId="{878021E2-35D8-4AF1-B00B-94FF2C4FFA00}" destId="{6DBE61C0-A703-492F-AD6A-F0F9633B851F}" srcOrd="0" destOrd="0" presId="urn:microsoft.com/office/officeart/2005/8/layout/funnel1"/>
    <dgm:cxn modelId="{B7FA12B5-E1EA-4A2A-A803-1E00004D6A23}" type="presOf" srcId="{18D62CB1-BBC9-4F6C-A21D-F941A1A09A3A}" destId="{59B37EBD-554C-4FA4-ADC3-AD5CCBEACFB5}" srcOrd="0" destOrd="0" presId="urn:microsoft.com/office/officeart/2005/8/layout/funnel1"/>
    <dgm:cxn modelId="{F75D79C5-CACF-488D-B584-66B8DD274AC6}" srcId="{F54B5DE8-E63E-44B2-946C-92E61506EBF6}" destId="{82AB6769-40A5-4F22-9680-BB693E3D6C87}" srcOrd="3" destOrd="0" parTransId="{E0CE160F-E998-41BB-8BC0-0D2BA6F8C52B}" sibTransId="{62835CB1-A86E-46D7-9B9B-9F0A4F72BBC6}"/>
    <dgm:cxn modelId="{35DE2147-AB31-4DA2-BEB9-A41A89375ABB}" type="presParOf" srcId="{5AD8D22A-E7CF-4376-BDFE-B8A702F443D6}" destId="{1096571C-F2BC-464C-A16C-DC28A74020B9}" srcOrd="0" destOrd="0" presId="urn:microsoft.com/office/officeart/2005/8/layout/funnel1"/>
    <dgm:cxn modelId="{5FF49E09-B272-4084-A598-9AEBC69098EC}" type="presParOf" srcId="{5AD8D22A-E7CF-4376-BDFE-B8A702F443D6}" destId="{C3C2B743-3E5F-40C8-9118-6FC2710BF691}" srcOrd="1" destOrd="0" presId="urn:microsoft.com/office/officeart/2005/8/layout/funnel1"/>
    <dgm:cxn modelId="{8DA5C57C-1E7E-46DE-8917-F59E100E7D08}" type="presParOf" srcId="{5AD8D22A-E7CF-4376-BDFE-B8A702F443D6}" destId="{E66834BE-11F2-4970-80E6-8285F9A56926}" srcOrd="2" destOrd="0" presId="urn:microsoft.com/office/officeart/2005/8/layout/funnel1"/>
    <dgm:cxn modelId="{5091F759-47A9-4257-94F7-9F24F8AD3364}" type="presParOf" srcId="{5AD8D22A-E7CF-4376-BDFE-B8A702F443D6}" destId="{59B37EBD-554C-4FA4-ADC3-AD5CCBEACFB5}" srcOrd="3" destOrd="0" presId="urn:microsoft.com/office/officeart/2005/8/layout/funnel1"/>
    <dgm:cxn modelId="{C20D2ADD-FB35-4A4F-A985-88E368D74B60}" type="presParOf" srcId="{5AD8D22A-E7CF-4376-BDFE-B8A702F443D6}" destId="{BEB37233-62CA-4EE4-A491-2D847941C3B2}" srcOrd="4" destOrd="0" presId="urn:microsoft.com/office/officeart/2005/8/layout/funnel1"/>
    <dgm:cxn modelId="{E2630709-BC8B-482A-8821-A1753CB51796}" type="presParOf" srcId="{5AD8D22A-E7CF-4376-BDFE-B8A702F443D6}" destId="{6DBE61C0-A703-492F-AD6A-F0F9633B851F}" srcOrd="5" destOrd="0" presId="urn:microsoft.com/office/officeart/2005/8/layout/funnel1"/>
    <dgm:cxn modelId="{66D3AF99-90DC-4050-A633-CC2FF75FB65E}" type="presParOf" srcId="{5AD8D22A-E7CF-4376-BDFE-B8A702F443D6}" destId="{78004043-792E-438A-9C63-C6F23EE83C8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6571C-F2BC-464C-A16C-DC28A74020B9}">
      <dsp:nvSpPr>
        <dsp:cNvPr id="0" name=""/>
        <dsp:cNvSpPr/>
      </dsp:nvSpPr>
      <dsp:spPr>
        <a:xfrm>
          <a:off x="1570168" y="201398"/>
          <a:ext cx="3996976" cy="1388097"/>
        </a:xfrm>
        <a:prstGeom prst="ellipse">
          <a:avLst/>
        </a:prstGeom>
        <a:solidFill>
          <a:schemeClr val="accent3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2B743-3E5F-40C8-9118-6FC2710BF691}">
      <dsp:nvSpPr>
        <dsp:cNvPr id="0" name=""/>
        <dsp:cNvSpPr/>
      </dsp:nvSpPr>
      <dsp:spPr>
        <a:xfrm>
          <a:off x="3187549" y="3600377"/>
          <a:ext cx="774607" cy="495749"/>
        </a:xfrm>
        <a:prstGeom prst="downArrow">
          <a:avLst/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66834BE-11F2-4970-80E6-8285F9A56926}">
      <dsp:nvSpPr>
        <dsp:cNvPr id="0" name=""/>
        <dsp:cNvSpPr/>
      </dsp:nvSpPr>
      <dsp:spPr>
        <a:xfrm>
          <a:off x="1770376" y="3821267"/>
          <a:ext cx="3718117" cy="929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6"/>
              </a:solidFill>
            </a:rPr>
            <a:t>Smart Education</a:t>
          </a:r>
        </a:p>
      </dsp:txBody>
      <dsp:txXfrm>
        <a:off x="1770376" y="3821267"/>
        <a:ext cx="3718117" cy="929529"/>
      </dsp:txXfrm>
    </dsp:sp>
    <dsp:sp modelId="{59B37EBD-554C-4FA4-ADC3-AD5CCBEACFB5}">
      <dsp:nvSpPr>
        <dsp:cNvPr id="0" name=""/>
        <dsp:cNvSpPr/>
      </dsp:nvSpPr>
      <dsp:spPr>
        <a:xfrm>
          <a:off x="3023332" y="1696700"/>
          <a:ext cx="1394294" cy="139429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4</a:t>
          </a:r>
          <a:br>
            <a:rPr lang="en-US" sz="1200" b="1" kern="1200" dirty="0"/>
          </a:br>
          <a:br>
            <a:rPr lang="en-US" sz="1200" kern="1200" dirty="0"/>
          </a:br>
          <a:r>
            <a:rPr lang="en-US" sz="1200" kern="1200" dirty="0"/>
            <a:t>Quality Education for Sustainable Development</a:t>
          </a:r>
        </a:p>
      </dsp:txBody>
      <dsp:txXfrm>
        <a:off x="3227522" y="1900890"/>
        <a:ext cx="985914" cy="985914"/>
      </dsp:txXfrm>
    </dsp:sp>
    <dsp:sp modelId="{BEB37233-62CA-4EE4-A491-2D847941C3B2}">
      <dsp:nvSpPr>
        <dsp:cNvPr id="0" name=""/>
        <dsp:cNvSpPr/>
      </dsp:nvSpPr>
      <dsp:spPr>
        <a:xfrm>
          <a:off x="2025637" y="650670"/>
          <a:ext cx="1394294" cy="139429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3</a:t>
          </a:r>
          <a:br>
            <a:rPr lang="en-US" sz="1200" kern="1200" dirty="0"/>
          </a:br>
          <a:r>
            <a:rPr lang="en-US" sz="1200" kern="1200" dirty="0"/>
            <a:t>Changing Patterns in Student Assessment and Evaluation</a:t>
          </a:r>
        </a:p>
      </dsp:txBody>
      <dsp:txXfrm>
        <a:off x="2229827" y="854860"/>
        <a:ext cx="985914" cy="985914"/>
      </dsp:txXfrm>
    </dsp:sp>
    <dsp:sp modelId="{6DBE61C0-A703-492F-AD6A-F0F9633B851F}">
      <dsp:nvSpPr>
        <dsp:cNvPr id="0" name=""/>
        <dsp:cNvSpPr/>
      </dsp:nvSpPr>
      <dsp:spPr>
        <a:xfrm>
          <a:off x="3450916" y="313561"/>
          <a:ext cx="1394294" cy="139429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2</a:t>
          </a:r>
          <a:br>
            <a:rPr lang="en-US" sz="1200" b="1" kern="1200" dirty="0"/>
          </a:br>
          <a:br>
            <a:rPr lang="en-US" sz="1200" kern="1200" dirty="0"/>
          </a:br>
          <a:r>
            <a:rPr lang="en-US" sz="1200" kern="1200" dirty="0"/>
            <a:t>New Types of Learning Tools</a:t>
          </a:r>
        </a:p>
      </dsp:txBody>
      <dsp:txXfrm>
        <a:off x="3655106" y="517751"/>
        <a:ext cx="985914" cy="985914"/>
      </dsp:txXfrm>
    </dsp:sp>
    <dsp:sp modelId="{78004043-792E-438A-9C63-C6F23EE83C82}">
      <dsp:nvSpPr>
        <dsp:cNvPr id="0" name=""/>
        <dsp:cNvSpPr/>
      </dsp:nvSpPr>
      <dsp:spPr>
        <a:xfrm>
          <a:off x="1405951" y="30984"/>
          <a:ext cx="4337803" cy="347024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iagonal Stripe 146">
            <a:extLst>
              <a:ext uri="{FF2B5EF4-FFF2-40B4-BE49-F238E27FC236}">
                <a16:creationId xmlns:a16="http://schemas.microsoft.com/office/drawing/2014/main" id="{AFB011B7-5C75-485A-828F-8CABA5EC5E8E}"/>
              </a:ext>
            </a:extLst>
          </p:cNvPr>
          <p:cNvSpPr/>
          <p:nvPr/>
        </p:nvSpPr>
        <p:spPr>
          <a:xfrm>
            <a:off x="0" y="1126482"/>
            <a:ext cx="11811001" cy="4391439"/>
          </a:xfrm>
          <a:prstGeom prst="diagStripe">
            <a:avLst/>
          </a:prstGeom>
          <a:solidFill>
            <a:schemeClr val="tx2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57F7CB-A3C2-4672-A22F-9FF53CFE3928}"/>
              </a:ext>
            </a:extLst>
          </p:cNvPr>
          <p:cNvSpPr/>
          <p:nvPr/>
        </p:nvSpPr>
        <p:spPr>
          <a:xfrm>
            <a:off x="380999" y="556178"/>
            <a:ext cx="112871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  <a:p>
            <a:endParaRPr lang="en-US" b="1" u="sng" dirty="0">
              <a:solidFill>
                <a:schemeClr val="accent1"/>
              </a:solidFill>
              <a:latin typeface="SimHei" panose="02010609060101010101" pitchFamily="49" charset="-122"/>
              <a:ea typeface="SimHei" panose="02010609060101010101" pitchFamily="49" charset="-122"/>
              <a:cs typeface="TH SarabunPSK" panose="020B0500040200020003" pitchFamily="34" charset="-34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F6D7938-1B39-451B-A51B-0A15712CCACB}"/>
              </a:ext>
            </a:extLst>
          </p:cNvPr>
          <p:cNvGrpSpPr/>
          <p:nvPr/>
        </p:nvGrpSpPr>
        <p:grpSpPr>
          <a:xfrm>
            <a:off x="1367167" y="1418543"/>
            <a:ext cx="2364666" cy="4860000"/>
            <a:chOff x="887423" y="1166298"/>
            <a:chExt cx="2364666" cy="4860000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41505BA-54AC-4BA2-817B-CA1C6496F135}"/>
                </a:ext>
              </a:extLst>
            </p:cNvPr>
            <p:cNvSpPr/>
            <p:nvPr/>
          </p:nvSpPr>
          <p:spPr>
            <a:xfrm>
              <a:off x="887423" y="1166298"/>
              <a:ext cx="873760" cy="1778000"/>
            </a:xfrm>
            <a:custGeom>
              <a:avLst/>
              <a:gdLst>
                <a:gd name="connsiteX0" fmla="*/ 390008 w 873760"/>
                <a:gd name="connsiteY0" fmla="*/ 0 h 1778000"/>
                <a:gd name="connsiteX1" fmla="*/ 873760 w 873760"/>
                <a:gd name="connsiteY1" fmla="*/ 0 h 1778000"/>
                <a:gd name="connsiteX2" fmla="*/ 873760 w 873760"/>
                <a:gd name="connsiteY2" fmla="*/ 1778000 h 1778000"/>
                <a:gd name="connsiteX3" fmla="*/ 0 w 873760"/>
                <a:gd name="connsiteY3" fmla="*/ 1778000 h 1778000"/>
                <a:gd name="connsiteX4" fmla="*/ 0 w 873760"/>
                <a:gd name="connsiteY4" fmla="*/ 390008 h 1778000"/>
                <a:gd name="connsiteX5" fmla="*/ 390008 w 873760"/>
                <a:gd name="connsiteY5" fmla="*/ 0 h 177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760" h="1778000">
                  <a:moveTo>
                    <a:pt x="390008" y="0"/>
                  </a:moveTo>
                  <a:lnTo>
                    <a:pt x="873760" y="0"/>
                  </a:lnTo>
                  <a:lnTo>
                    <a:pt x="873760" y="1778000"/>
                  </a:lnTo>
                  <a:lnTo>
                    <a:pt x="0" y="1778000"/>
                  </a:lnTo>
                  <a:lnTo>
                    <a:pt x="0" y="390008"/>
                  </a:lnTo>
                  <a:cubicBezTo>
                    <a:pt x="0" y="174613"/>
                    <a:pt x="174613" y="0"/>
                    <a:pt x="390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6C04998-846F-4B0D-B8DF-F6DB529823A6}"/>
                </a:ext>
              </a:extLst>
            </p:cNvPr>
            <p:cNvSpPr/>
            <p:nvPr/>
          </p:nvSpPr>
          <p:spPr>
            <a:xfrm>
              <a:off x="1761183" y="1166298"/>
              <a:ext cx="1466240" cy="1778000"/>
            </a:xfrm>
            <a:custGeom>
              <a:avLst/>
              <a:gdLst>
                <a:gd name="connsiteX0" fmla="*/ 0 w 1466240"/>
                <a:gd name="connsiteY0" fmla="*/ 0 h 1778000"/>
                <a:gd name="connsiteX1" fmla="*/ 1076232 w 1466240"/>
                <a:gd name="connsiteY1" fmla="*/ 0 h 1778000"/>
                <a:gd name="connsiteX2" fmla="*/ 1466240 w 1466240"/>
                <a:gd name="connsiteY2" fmla="*/ 390008 h 1778000"/>
                <a:gd name="connsiteX3" fmla="*/ 1466240 w 1466240"/>
                <a:gd name="connsiteY3" fmla="*/ 1778000 h 1778000"/>
                <a:gd name="connsiteX4" fmla="*/ 0 w 1466240"/>
                <a:gd name="connsiteY4" fmla="*/ 1778000 h 177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240" h="1778000">
                  <a:moveTo>
                    <a:pt x="0" y="0"/>
                  </a:moveTo>
                  <a:lnTo>
                    <a:pt x="1076232" y="0"/>
                  </a:lnTo>
                  <a:cubicBezTo>
                    <a:pt x="1291627" y="0"/>
                    <a:pt x="1466240" y="174613"/>
                    <a:pt x="1466240" y="390008"/>
                  </a:cubicBezTo>
                  <a:lnTo>
                    <a:pt x="1466240" y="1778000"/>
                  </a:lnTo>
                  <a:lnTo>
                    <a:pt x="0" y="1778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2BC219D-A595-48A6-B0B2-47826D1BEEC6}"/>
                </a:ext>
              </a:extLst>
            </p:cNvPr>
            <p:cNvSpPr/>
            <p:nvPr/>
          </p:nvSpPr>
          <p:spPr>
            <a:xfrm>
              <a:off x="887423" y="2944298"/>
              <a:ext cx="2340000" cy="3082000"/>
            </a:xfrm>
            <a:custGeom>
              <a:avLst/>
              <a:gdLst>
                <a:gd name="connsiteX0" fmla="*/ 0 w 2340000"/>
                <a:gd name="connsiteY0" fmla="*/ 0 h 3082000"/>
                <a:gd name="connsiteX1" fmla="*/ 2340000 w 2340000"/>
                <a:gd name="connsiteY1" fmla="*/ 0 h 3082000"/>
                <a:gd name="connsiteX2" fmla="*/ 2340000 w 2340000"/>
                <a:gd name="connsiteY2" fmla="*/ 2691992 h 3082000"/>
                <a:gd name="connsiteX3" fmla="*/ 1949992 w 2340000"/>
                <a:gd name="connsiteY3" fmla="*/ 3082000 h 3082000"/>
                <a:gd name="connsiteX4" fmla="*/ 390008 w 2340000"/>
                <a:gd name="connsiteY4" fmla="*/ 3082000 h 3082000"/>
                <a:gd name="connsiteX5" fmla="*/ 0 w 2340000"/>
                <a:gd name="connsiteY5" fmla="*/ 2691992 h 308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0000" h="3082000">
                  <a:moveTo>
                    <a:pt x="0" y="0"/>
                  </a:moveTo>
                  <a:lnTo>
                    <a:pt x="2340000" y="0"/>
                  </a:lnTo>
                  <a:lnTo>
                    <a:pt x="2340000" y="2691992"/>
                  </a:lnTo>
                  <a:cubicBezTo>
                    <a:pt x="2340000" y="2907387"/>
                    <a:pt x="2165387" y="3082000"/>
                    <a:pt x="1949992" y="3082000"/>
                  </a:cubicBezTo>
                  <a:lnTo>
                    <a:pt x="390008" y="3082000"/>
                  </a:lnTo>
                  <a:cubicBezTo>
                    <a:pt x="174613" y="3082000"/>
                    <a:pt x="0" y="2907387"/>
                    <a:pt x="0" y="2691992"/>
                  </a:cubicBezTo>
                  <a:close/>
                </a:path>
              </a:pathLst>
            </a:custGeom>
            <a:gradFill>
              <a:gsLst>
                <a:gs pos="89891">
                  <a:schemeClr val="bg1">
                    <a:lumMod val="95000"/>
                  </a:schemeClr>
                </a:gs>
                <a:gs pos="78628">
                  <a:schemeClr val="bg1"/>
                </a:gs>
                <a:gs pos="53000">
                  <a:schemeClr val="bg1"/>
                </a:gs>
                <a:gs pos="14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>
              <a:outerShdw blurRad="215900" dist="38100" dir="2700000" algn="tl" rotWithShape="0">
                <a:schemeClr val="accent1">
                  <a:lumMod val="75000"/>
                  <a:alpha val="20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C6113D1-33CA-4BDF-9A80-F166025276E2}"/>
                </a:ext>
              </a:extLst>
            </p:cNvPr>
            <p:cNvSpPr/>
            <p:nvPr/>
          </p:nvSpPr>
          <p:spPr>
            <a:xfrm>
              <a:off x="1142742" y="1166298"/>
              <a:ext cx="2084683" cy="4434276"/>
            </a:xfrm>
            <a:custGeom>
              <a:avLst/>
              <a:gdLst>
                <a:gd name="connsiteX0" fmla="*/ 134691 w 2084683"/>
                <a:gd name="connsiteY0" fmla="*/ 0 h 4434276"/>
                <a:gd name="connsiteX1" fmla="*/ 1694675 w 2084683"/>
                <a:gd name="connsiteY1" fmla="*/ 0 h 4434276"/>
                <a:gd name="connsiteX2" fmla="*/ 2084683 w 2084683"/>
                <a:gd name="connsiteY2" fmla="*/ 390008 h 4434276"/>
                <a:gd name="connsiteX3" fmla="*/ 2084683 w 2084683"/>
                <a:gd name="connsiteY3" fmla="*/ 4434276 h 4434276"/>
                <a:gd name="connsiteX4" fmla="*/ 1939010 w 2084683"/>
                <a:gd name="connsiteY4" fmla="*/ 3775208 h 4434276"/>
                <a:gd name="connsiteX5" fmla="*/ 125858 w 2084683"/>
                <a:gd name="connsiteY5" fmla="*/ 165766 h 4434276"/>
                <a:gd name="connsiteX6" fmla="*/ 0 w 2084683"/>
                <a:gd name="connsiteY6" fmla="*/ 25335 h 4434276"/>
                <a:gd name="connsiteX7" fmla="*/ 56091 w 2084683"/>
                <a:gd name="connsiteY7" fmla="*/ 7924 h 4434276"/>
                <a:gd name="connsiteX8" fmla="*/ 134691 w 2084683"/>
                <a:gd name="connsiteY8" fmla="*/ 0 h 443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4683" h="4434276">
                  <a:moveTo>
                    <a:pt x="134691" y="0"/>
                  </a:moveTo>
                  <a:lnTo>
                    <a:pt x="1694675" y="0"/>
                  </a:lnTo>
                  <a:cubicBezTo>
                    <a:pt x="1910070" y="0"/>
                    <a:pt x="2084683" y="174613"/>
                    <a:pt x="2084683" y="390008"/>
                  </a:cubicBezTo>
                  <a:lnTo>
                    <a:pt x="2084683" y="4434276"/>
                  </a:lnTo>
                  <a:lnTo>
                    <a:pt x="1939010" y="3775208"/>
                  </a:lnTo>
                  <a:cubicBezTo>
                    <a:pt x="1664614" y="2601826"/>
                    <a:pt x="1288604" y="1496187"/>
                    <a:pt x="125858" y="165766"/>
                  </a:cubicBezTo>
                  <a:lnTo>
                    <a:pt x="0" y="25335"/>
                  </a:lnTo>
                  <a:lnTo>
                    <a:pt x="56091" y="7924"/>
                  </a:lnTo>
                  <a:cubicBezTo>
                    <a:pt x="81480" y="2729"/>
                    <a:pt x="107767" y="0"/>
                    <a:pt x="13469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100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3AFD864-4437-4547-BA25-3AB2B2BFCC67}"/>
                </a:ext>
              </a:extLst>
            </p:cNvPr>
            <p:cNvSpPr txBox="1"/>
            <p:nvPr/>
          </p:nvSpPr>
          <p:spPr>
            <a:xfrm>
              <a:off x="1070663" y="2476978"/>
              <a:ext cx="7387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+mj-lt"/>
                </a:rPr>
                <a:t>01</a:t>
              </a:r>
            </a:p>
          </p:txBody>
        </p:sp>
        <p:pic>
          <p:nvPicPr>
            <p:cNvPr id="100" name="Graphic 99" descr="Wireless with solid fill">
              <a:extLst>
                <a:ext uri="{FF2B5EF4-FFF2-40B4-BE49-F238E27FC236}">
                  <a16:creationId xmlns:a16="http://schemas.microsoft.com/office/drawing/2014/main" id="{0D728EA5-FA4A-4D23-BFF5-3FF94467F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242612" y="2025706"/>
              <a:ext cx="1009477" cy="1009477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AD3E093-92C1-47D9-836B-FDCC765C2D22}"/>
                </a:ext>
              </a:extLst>
            </p:cNvPr>
            <p:cNvSpPr txBox="1"/>
            <p:nvPr/>
          </p:nvSpPr>
          <p:spPr>
            <a:xfrm>
              <a:off x="997260" y="3035183"/>
              <a:ext cx="208468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th-TH" sz="2000" b="1" dirty="0">
                  <a:solidFill>
                    <a:schemeClr val="accent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มาตรการจัดให้มีอินเทอร์เน็ตบรอดแบนด์เคลื่อนที่ฟรี 10 </a:t>
              </a:r>
              <a:r>
                <a:rPr lang="en-US" sz="2000" b="1" dirty="0">
                  <a:solidFill>
                    <a:schemeClr val="accent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GB </a:t>
              </a:r>
              <a:r>
                <a:rPr lang="th-TH" sz="2000" b="1" dirty="0">
                  <a:solidFill>
                    <a:schemeClr val="accent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และปรับเพิ่มความเร็วอินเทอร์เน็ตบรอดแบนด์ประจำที่เป็น 100 </a:t>
              </a:r>
              <a:r>
                <a:rPr lang="en-US" sz="2000" b="1" dirty="0">
                  <a:solidFill>
                    <a:schemeClr val="accent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Mbps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2D61DE4-1B34-4FFF-86D9-8D8D5F8BCF26}"/>
                </a:ext>
              </a:extLst>
            </p:cNvPr>
            <p:cNvSpPr/>
            <p:nvPr/>
          </p:nvSpPr>
          <p:spPr>
            <a:xfrm>
              <a:off x="887423" y="5065986"/>
              <a:ext cx="2340000" cy="52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450FF55-93B4-4697-810C-31130F8636EC}"/>
              </a:ext>
            </a:extLst>
          </p:cNvPr>
          <p:cNvGrpSpPr/>
          <p:nvPr/>
        </p:nvGrpSpPr>
        <p:grpSpPr>
          <a:xfrm>
            <a:off x="3817004" y="1938103"/>
            <a:ext cx="7407654" cy="4860000"/>
            <a:chOff x="887423" y="1166298"/>
            <a:chExt cx="7407654" cy="4860000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A8F58D-7500-42E5-822D-DA8419E04B83}"/>
                </a:ext>
              </a:extLst>
            </p:cNvPr>
            <p:cNvSpPr/>
            <p:nvPr/>
          </p:nvSpPr>
          <p:spPr>
            <a:xfrm>
              <a:off x="887423" y="1166298"/>
              <a:ext cx="873760" cy="1778000"/>
            </a:xfrm>
            <a:custGeom>
              <a:avLst/>
              <a:gdLst>
                <a:gd name="connsiteX0" fmla="*/ 390008 w 873760"/>
                <a:gd name="connsiteY0" fmla="*/ 0 h 1778000"/>
                <a:gd name="connsiteX1" fmla="*/ 873760 w 873760"/>
                <a:gd name="connsiteY1" fmla="*/ 0 h 1778000"/>
                <a:gd name="connsiteX2" fmla="*/ 873760 w 873760"/>
                <a:gd name="connsiteY2" fmla="*/ 1778000 h 1778000"/>
                <a:gd name="connsiteX3" fmla="*/ 0 w 873760"/>
                <a:gd name="connsiteY3" fmla="*/ 1778000 h 1778000"/>
                <a:gd name="connsiteX4" fmla="*/ 0 w 873760"/>
                <a:gd name="connsiteY4" fmla="*/ 390008 h 1778000"/>
                <a:gd name="connsiteX5" fmla="*/ 390008 w 873760"/>
                <a:gd name="connsiteY5" fmla="*/ 0 h 177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760" h="1778000">
                  <a:moveTo>
                    <a:pt x="390008" y="0"/>
                  </a:moveTo>
                  <a:lnTo>
                    <a:pt x="873760" y="0"/>
                  </a:lnTo>
                  <a:lnTo>
                    <a:pt x="873760" y="1778000"/>
                  </a:lnTo>
                  <a:lnTo>
                    <a:pt x="0" y="1778000"/>
                  </a:lnTo>
                  <a:lnTo>
                    <a:pt x="0" y="390008"/>
                  </a:lnTo>
                  <a:cubicBezTo>
                    <a:pt x="0" y="174613"/>
                    <a:pt x="174613" y="0"/>
                    <a:pt x="39000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latin typeface="+mj-lt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44F2CFC-9242-407B-991B-6C86CBD21BD0}"/>
                </a:ext>
              </a:extLst>
            </p:cNvPr>
            <p:cNvSpPr/>
            <p:nvPr/>
          </p:nvSpPr>
          <p:spPr>
            <a:xfrm>
              <a:off x="1761183" y="1166298"/>
              <a:ext cx="1466240" cy="1778000"/>
            </a:xfrm>
            <a:custGeom>
              <a:avLst/>
              <a:gdLst>
                <a:gd name="connsiteX0" fmla="*/ 0 w 1466240"/>
                <a:gd name="connsiteY0" fmla="*/ 0 h 1778000"/>
                <a:gd name="connsiteX1" fmla="*/ 1076232 w 1466240"/>
                <a:gd name="connsiteY1" fmla="*/ 0 h 1778000"/>
                <a:gd name="connsiteX2" fmla="*/ 1466240 w 1466240"/>
                <a:gd name="connsiteY2" fmla="*/ 390008 h 1778000"/>
                <a:gd name="connsiteX3" fmla="*/ 1466240 w 1466240"/>
                <a:gd name="connsiteY3" fmla="*/ 1778000 h 1778000"/>
                <a:gd name="connsiteX4" fmla="*/ 0 w 1466240"/>
                <a:gd name="connsiteY4" fmla="*/ 1778000 h 177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240" h="1778000">
                  <a:moveTo>
                    <a:pt x="0" y="0"/>
                  </a:moveTo>
                  <a:lnTo>
                    <a:pt x="1076232" y="0"/>
                  </a:lnTo>
                  <a:cubicBezTo>
                    <a:pt x="1291627" y="0"/>
                    <a:pt x="1466240" y="174613"/>
                    <a:pt x="1466240" y="390008"/>
                  </a:cubicBezTo>
                  <a:lnTo>
                    <a:pt x="1466240" y="1778000"/>
                  </a:lnTo>
                  <a:lnTo>
                    <a:pt x="0" y="1778000"/>
                  </a:lnTo>
                  <a:close/>
                </a:path>
              </a:pathLst>
            </a:custGeom>
            <a:gradFill>
              <a:gsLst>
                <a:gs pos="0">
                  <a:srgbClr val="66D7D1"/>
                </a:gs>
                <a:gs pos="100000">
                  <a:srgbClr val="2CAAA4"/>
                </a:gs>
              </a:gsLst>
              <a:lin ang="0" scaled="1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latin typeface="+mj-lt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FE6C30C-ACC9-420E-ABE9-295CBD44CA7D}"/>
                </a:ext>
              </a:extLst>
            </p:cNvPr>
            <p:cNvSpPr/>
            <p:nvPr/>
          </p:nvSpPr>
          <p:spPr>
            <a:xfrm>
              <a:off x="887423" y="2944298"/>
              <a:ext cx="2340000" cy="3082000"/>
            </a:xfrm>
            <a:custGeom>
              <a:avLst/>
              <a:gdLst>
                <a:gd name="connsiteX0" fmla="*/ 0 w 2340000"/>
                <a:gd name="connsiteY0" fmla="*/ 0 h 3082000"/>
                <a:gd name="connsiteX1" fmla="*/ 2340000 w 2340000"/>
                <a:gd name="connsiteY1" fmla="*/ 0 h 3082000"/>
                <a:gd name="connsiteX2" fmla="*/ 2340000 w 2340000"/>
                <a:gd name="connsiteY2" fmla="*/ 2691992 h 3082000"/>
                <a:gd name="connsiteX3" fmla="*/ 1949992 w 2340000"/>
                <a:gd name="connsiteY3" fmla="*/ 3082000 h 3082000"/>
                <a:gd name="connsiteX4" fmla="*/ 390008 w 2340000"/>
                <a:gd name="connsiteY4" fmla="*/ 3082000 h 3082000"/>
                <a:gd name="connsiteX5" fmla="*/ 0 w 2340000"/>
                <a:gd name="connsiteY5" fmla="*/ 2691992 h 308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0000" h="3082000">
                  <a:moveTo>
                    <a:pt x="0" y="0"/>
                  </a:moveTo>
                  <a:lnTo>
                    <a:pt x="2340000" y="0"/>
                  </a:lnTo>
                  <a:lnTo>
                    <a:pt x="2340000" y="2691992"/>
                  </a:lnTo>
                  <a:cubicBezTo>
                    <a:pt x="2340000" y="2907387"/>
                    <a:pt x="2165387" y="3082000"/>
                    <a:pt x="1949992" y="3082000"/>
                  </a:cubicBezTo>
                  <a:lnTo>
                    <a:pt x="390008" y="3082000"/>
                  </a:lnTo>
                  <a:cubicBezTo>
                    <a:pt x="174613" y="3082000"/>
                    <a:pt x="0" y="2907387"/>
                    <a:pt x="0" y="2691992"/>
                  </a:cubicBezTo>
                  <a:close/>
                </a:path>
              </a:pathLst>
            </a:custGeom>
            <a:gradFill>
              <a:gsLst>
                <a:gs pos="89891">
                  <a:schemeClr val="bg1">
                    <a:lumMod val="95000"/>
                  </a:schemeClr>
                </a:gs>
                <a:gs pos="78628">
                  <a:schemeClr val="bg1"/>
                </a:gs>
                <a:gs pos="53000">
                  <a:schemeClr val="bg1"/>
                </a:gs>
                <a:gs pos="14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>
              <a:outerShdw blurRad="215900" dist="38100" dir="2700000" algn="tl" rotWithShape="0">
                <a:schemeClr val="accent1">
                  <a:lumMod val="75000"/>
                  <a:alpha val="20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latin typeface="+mj-lt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65FBBAA-E9B9-41E6-B34C-E4F2D204E2B7}"/>
                </a:ext>
              </a:extLst>
            </p:cNvPr>
            <p:cNvSpPr/>
            <p:nvPr/>
          </p:nvSpPr>
          <p:spPr>
            <a:xfrm>
              <a:off x="1142742" y="1166298"/>
              <a:ext cx="2084683" cy="4434276"/>
            </a:xfrm>
            <a:custGeom>
              <a:avLst/>
              <a:gdLst>
                <a:gd name="connsiteX0" fmla="*/ 134691 w 2084683"/>
                <a:gd name="connsiteY0" fmla="*/ 0 h 4434276"/>
                <a:gd name="connsiteX1" fmla="*/ 1694675 w 2084683"/>
                <a:gd name="connsiteY1" fmla="*/ 0 h 4434276"/>
                <a:gd name="connsiteX2" fmla="*/ 2084683 w 2084683"/>
                <a:gd name="connsiteY2" fmla="*/ 390008 h 4434276"/>
                <a:gd name="connsiteX3" fmla="*/ 2084683 w 2084683"/>
                <a:gd name="connsiteY3" fmla="*/ 4434276 h 4434276"/>
                <a:gd name="connsiteX4" fmla="*/ 1939010 w 2084683"/>
                <a:gd name="connsiteY4" fmla="*/ 3775208 h 4434276"/>
                <a:gd name="connsiteX5" fmla="*/ 125858 w 2084683"/>
                <a:gd name="connsiteY5" fmla="*/ 165766 h 4434276"/>
                <a:gd name="connsiteX6" fmla="*/ 0 w 2084683"/>
                <a:gd name="connsiteY6" fmla="*/ 25335 h 4434276"/>
                <a:gd name="connsiteX7" fmla="*/ 56091 w 2084683"/>
                <a:gd name="connsiteY7" fmla="*/ 7924 h 4434276"/>
                <a:gd name="connsiteX8" fmla="*/ 134691 w 2084683"/>
                <a:gd name="connsiteY8" fmla="*/ 0 h 443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4683" h="4434276">
                  <a:moveTo>
                    <a:pt x="134691" y="0"/>
                  </a:moveTo>
                  <a:lnTo>
                    <a:pt x="1694675" y="0"/>
                  </a:lnTo>
                  <a:cubicBezTo>
                    <a:pt x="1910070" y="0"/>
                    <a:pt x="2084683" y="174613"/>
                    <a:pt x="2084683" y="390008"/>
                  </a:cubicBezTo>
                  <a:lnTo>
                    <a:pt x="2084683" y="4434276"/>
                  </a:lnTo>
                  <a:lnTo>
                    <a:pt x="1939010" y="3775208"/>
                  </a:lnTo>
                  <a:cubicBezTo>
                    <a:pt x="1664614" y="2601826"/>
                    <a:pt x="1288604" y="1496187"/>
                    <a:pt x="125858" y="165766"/>
                  </a:cubicBezTo>
                  <a:lnTo>
                    <a:pt x="0" y="25335"/>
                  </a:lnTo>
                  <a:lnTo>
                    <a:pt x="56091" y="7924"/>
                  </a:lnTo>
                  <a:cubicBezTo>
                    <a:pt x="81480" y="2729"/>
                    <a:pt x="107767" y="0"/>
                    <a:pt x="13469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100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latin typeface="+mj-lt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163B615-C35B-4C0D-86DD-F8D5AE300B79}"/>
                </a:ext>
              </a:extLst>
            </p:cNvPr>
            <p:cNvSpPr txBox="1"/>
            <p:nvPr/>
          </p:nvSpPr>
          <p:spPr>
            <a:xfrm>
              <a:off x="1053151" y="2482329"/>
              <a:ext cx="7387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+mj-lt"/>
                  <a:cs typeface="TH SarabunPSK" panose="020B0500040200020003" pitchFamily="34" charset="-34"/>
                </a:rPr>
                <a:t>02</a:t>
              </a:r>
            </a:p>
          </p:txBody>
        </p:sp>
        <p:pic>
          <p:nvPicPr>
            <p:cNvPr id="113" name="Graphic 112" descr="Phone Vibration outline">
              <a:extLst>
                <a:ext uri="{FF2B5EF4-FFF2-40B4-BE49-F238E27FC236}">
                  <a16:creationId xmlns:a16="http://schemas.microsoft.com/office/drawing/2014/main" id="{27D3426C-2B97-41EE-9C37-31A8B3C56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 rot="20304952">
              <a:off x="2243591" y="1862594"/>
              <a:ext cx="1077023" cy="1077023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7639CB7-D8B0-4C90-B6E9-E003E14DC68A}"/>
                </a:ext>
              </a:extLst>
            </p:cNvPr>
            <p:cNvSpPr txBox="1"/>
            <p:nvPr/>
          </p:nvSpPr>
          <p:spPr>
            <a:xfrm>
              <a:off x="1006480" y="2976121"/>
              <a:ext cx="205524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/>
              <a:r>
                <a:rPr lang="th-TH" sz="2000" b="1" dirty="0">
                  <a:solidFill>
                    <a:schemeClr val="accent1"/>
                  </a:solidFill>
                  <a:latin typeface="+mj-lt"/>
                  <a:cs typeface="TH SarabunPSK" panose="020B0500040200020003" pitchFamily="34" charset="-34"/>
                </a:rPr>
  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  </a:r>
              <a:endParaRPr lang="en-US" sz="20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8943597-7228-49EB-8276-B31574FB0E7F}"/>
                </a:ext>
              </a:extLst>
            </p:cNvPr>
            <p:cNvSpPr/>
            <p:nvPr/>
          </p:nvSpPr>
          <p:spPr>
            <a:xfrm>
              <a:off x="887423" y="5065986"/>
              <a:ext cx="2340000" cy="52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+mj-lt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49A1556-25E4-44EE-A262-84366C061AE6}"/>
                </a:ext>
              </a:extLst>
            </p:cNvPr>
            <p:cNvSpPr/>
            <p:nvPr/>
          </p:nvSpPr>
          <p:spPr>
            <a:xfrm>
              <a:off x="6828837" y="1166298"/>
              <a:ext cx="1466240" cy="1790387"/>
            </a:xfrm>
            <a:custGeom>
              <a:avLst/>
              <a:gdLst>
                <a:gd name="connsiteX0" fmla="*/ 0 w 1466240"/>
                <a:gd name="connsiteY0" fmla="*/ 0 h 1778000"/>
                <a:gd name="connsiteX1" fmla="*/ 1076232 w 1466240"/>
                <a:gd name="connsiteY1" fmla="*/ 0 h 1778000"/>
                <a:gd name="connsiteX2" fmla="*/ 1466240 w 1466240"/>
                <a:gd name="connsiteY2" fmla="*/ 390008 h 1778000"/>
                <a:gd name="connsiteX3" fmla="*/ 1466240 w 1466240"/>
                <a:gd name="connsiteY3" fmla="*/ 1778000 h 1778000"/>
                <a:gd name="connsiteX4" fmla="*/ 0 w 1466240"/>
                <a:gd name="connsiteY4" fmla="*/ 1778000 h 177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240" h="1778000">
                  <a:moveTo>
                    <a:pt x="0" y="0"/>
                  </a:moveTo>
                  <a:lnTo>
                    <a:pt x="1076232" y="0"/>
                  </a:lnTo>
                  <a:cubicBezTo>
                    <a:pt x="1291627" y="0"/>
                    <a:pt x="1466240" y="174613"/>
                    <a:pt x="1466240" y="390008"/>
                  </a:cubicBezTo>
                  <a:lnTo>
                    <a:pt x="1466240" y="1778000"/>
                  </a:lnTo>
                  <a:lnTo>
                    <a:pt x="0" y="1778000"/>
                  </a:lnTo>
                  <a:close/>
                </a:path>
              </a:pathLst>
            </a:custGeom>
            <a:gradFill>
              <a:gsLst>
                <a:gs pos="0">
                  <a:srgbClr val="66D7D1"/>
                </a:gs>
                <a:gs pos="100000">
                  <a:srgbClr val="2CAAA4"/>
                </a:gs>
              </a:gsLst>
              <a:lin ang="0" scaled="1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>
                <a:latin typeface="+mj-lt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EDB54D8-9385-4F13-B476-659029D3EA08}"/>
              </a:ext>
            </a:extLst>
          </p:cNvPr>
          <p:cNvGrpSpPr/>
          <p:nvPr/>
        </p:nvGrpSpPr>
        <p:grpSpPr>
          <a:xfrm>
            <a:off x="6409695" y="1244038"/>
            <a:ext cx="2387443" cy="4860000"/>
            <a:chOff x="887423" y="1166298"/>
            <a:chExt cx="2387443" cy="4860000"/>
          </a:xfrm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D88D5F4-5889-400C-B188-242C20B408DA}"/>
                </a:ext>
              </a:extLst>
            </p:cNvPr>
            <p:cNvSpPr/>
            <p:nvPr/>
          </p:nvSpPr>
          <p:spPr>
            <a:xfrm>
              <a:off x="887423" y="1166298"/>
              <a:ext cx="873760" cy="1778000"/>
            </a:xfrm>
            <a:custGeom>
              <a:avLst/>
              <a:gdLst>
                <a:gd name="connsiteX0" fmla="*/ 390008 w 873760"/>
                <a:gd name="connsiteY0" fmla="*/ 0 h 1778000"/>
                <a:gd name="connsiteX1" fmla="*/ 873760 w 873760"/>
                <a:gd name="connsiteY1" fmla="*/ 0 h 1778000"/>
                <a:gd name="connsiteX2" fmla="*/ 873760 w 873760"/>
                <a:gd name="connsiteY2" fmla="*/ 1778000 h 1778000"/>
                <a:gd name="connsiteX3" fmla="*/ 0 w 873760"/>
                <a:gd name="connsiteY3" fmla="*/ 1778000 h 1778000"/>
                <a:gd name="connsiteX4" fmla="*/ 0 w 873760"/>
                <a:gd name="connsiteY4" fmla="*/ 390008 h 1778000"/>
                <a:gd name="connsiteX5" fmla="*/ 390008 w 873760"/>
                <a:gd name="connsiteY5" fmla="*/ 0 h 177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760" h="1778000">
                  <a:moveTo>
                    <a:pt x="390008" y="0"/>
                  </a:moveTo>
                  <a:lnTo>
                    <a:pt x="873760" y="0"/>
                  </a:lnTo>
                  <a:lnTo>
                    <a:pt x="873760" y="1778000"/>
                  </a:lnTo>
                  <a:lnTo>
                    <a:pt x="0" y="1778000"/>
                  </a:lnTo>
                  <a:lnTo>
                    <a:pt x="0" y="390008"/>
                  </a:lnTo>
                  <a:cubicBezTo>
                    <a:pt x="0" y="174613"/>
                    <a:pt x="174613" y="0"/>
                    <a:pt x="390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latin typeface="+mj-lt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FA2F364-BFAC-4448-8104-4B1B6042B569}"/>
                </a:ext>
              </a:extLst>
            </p:cNvPr>
            <p:cNvSpPr/>
            <p:nvPr/>
          </p:nvSpPr>
          <p:spPr>
            <a:xfrm>
              <a:off x="1761183" y="1166298"/>
              <a:ext cx="1466240" cy="1778000"/>
            </a:xfrm>
            <a:custGeom>
              <a:avLst/>
              <a:gdLst>
                <a:gd name="connsiteX0" fmla="*/ 0 w 1466240"/>
                <a:gd name="connsiteY0" fmla="*/ 0 h 1778000"/>
                <a:gd name="connsiteX1" fmla="*/ 1076232 w 1466240"/>
                <a:gd name="connsiteY1" fmla="*/ 0 h 1778000"/>
                <a:gd name="connsiteX2" fmla="*/ 1466240 w 1466240"/>
                <a:gd name="connsiteY2" fmla="*/ 390008 h 1778000"/>
                <a:gd name="connsiteX3" fmla="*/ 1466240 w 1466240"/>
                <a:gd name="connsiteY3" fmla="*/ 1778000 h 1778000"/>
                <a:gd name="connsiteX4" fmla="*/ 0 w 1466240"/>
                <a:gd name="connsiteY4" fmla="*/ 1778000 h 177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240" h="1778000">
                  <a:moveTo>
                    <a:pt x="0" y="0"/>
                  </a:moveTo>
                  <a:lnTo>
                    <a:pt x="1076232" y="0"/>
                  </a:lnTo>
                  <a:cubicBezTo>
                    <a:pt x="1291627" y="0"/>
                    <a:pt x="1466240" y="174613"/>
                    <a:pt x="1466240" y="390008"/>
                  </a:cubicBezTo>
                  <a:lnTo>
                    <a:pt x="1466240" y="1778000"/>
                  </a:lnTo>
                  <a:lnTo>
                    <a:pt x="0" y="1778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latin typeface="+mj-lt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4BEAE6E-EC8D-443E-BC35-2736B819F1EC}"/>
                </a:ext>
              </a:extLst>
            </p:cNvPr>
            <p:cNvSpPr/>
            <p:nvPr/>
          </p:nvSpPr>
          <p:spPr>
            <a:xfrm>
              <a:off x="887423" y="2944298"/>
              <a:ext cx="2340000" cy="3082000"/>
            </a:xfrm>
            <a:custGeom>
              <a:avLst/>
              <a:gdLst>
                <a:gd name="connsiteX0" fmla="*/ 0 w 2340000"/>
                <a:gd name="connsiteY0" fmla="*/ 0 h 3082000"/>
                <a:gd name="connsiteX1" fmla="*/ 2340000 w 2340000"/>
                <a:gd name="connsiteY1" fmla="*/ 0 h 3082000"/>
                <a:gd name="connsiteX2" fmla="*/ 2340000 w 2340000"/>
                <a:gd name="connsiteY2" fmla="*/ 2691992 h 3082000"/>
                <a:gd name="connsiteX3" fmla="*/ 1949992 w 2340000"/>
                <a:gd name="connsiteY3" fmla="*/ 3082000 h 3082000"/>
                <a:gd name="connsiteX4" fmla="*/ 390008 w 2340000"/>
                <a:gd name="connsiteY4" fmla="*/ 3082000 h 3082000"/>
                <a:gd name="connsiteX5" fmla="*/ 0 w 2340000"/>
                <a:gd name="connsiteY5" fmla="*/ 2691992 h 308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0000" h="3082000">
                  <a:moveTo>
                    <a:pt x="0" y="0"/>
                  </a:moveTo>
                  <a:lnTo>
                    <a:pt x="2340000" y="0"/>
                  </a:lnTo>
                  <a:lnTo>
                    <a:pt x="2340000" y="2691992"/>
                  </a:lnTo>
                  <a:cubicBezTo>
                    <a:pt x="2340000" y="2907387"/>
                    <a:pt x="2165387" y="3082000"/>
                    <a:pt x="1949992" y="3082000"/>
                  </a:cubicBezTo>
                  <a:lnTo>
                    <a:pt x="390008" y="3082000"/>
                  </a:lnTo>
                  <a:cubicBezTo>
                    <a:pt x="174613" y="3082000"/>
                    <a:pt x="0" y="2907387"/>
                    <a:pt x="0" y="2691992"/>
                  </a:cubicBezTo>
                  <a:close/>
                </a:path>
              </a:pathLst>
            </a:custGeom>
            <a:gradFill>
              <a:gsLst>
                <a:gs pos="89891">
                  <a:schemeClr val="bg1">
                    <a:lumMod val="95000"/>
                  </a:schemeClr>
                </a:gs>
                <a:gs pos="78628">
                  <a:schemeClr val="bg1"/>
                </a:gs>
                <a:gs pos="53000">
                  <a:schemeClr val="bg1"/>
                </a:gs>
                <a:gs pos="14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>
              <a:outerShdw blurRad="215900" dist="38100" dir="2700000" algn="tl" rotWithShape="0">
                <a:schemeClr val="accent1">
                  <a:lumMod val="75000"/>
                  <a:alpha val="20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latin typeface="+mj-lt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1CA7850-295F-42FC-9E7D-79171D510421}"/>
                </a:ext>
              </a:extLst>
            </p:cNvPr>
            <p:cNvSpPr/>
            <p:nvPr/>
          </p:nvSpPr>
          <p:spPr>
            <a:xfrm>
              <a:off x="1142742" y="1166298"/>
              <a:ext cx="2084683" cy="4434276"/>
            </a:xfrm>
            <a:custGeom>
              <a:avLst/>
              <a:gdLst>
                <a:gd name="connsiteX0" fmla="*/ 134691 w 2084683"/>
                <a:gd name="connsiteY0" fmla="*/ 0 h 4434276"/>
                <a:gd name="connsiteX1" fmla="*/ 1694675 w 2084683"/>
                <a:gd name="connsiteY1" fmla="*/ 0 h 4434276"/>
                <a:gd name="connsiteX2" fmla="*/ 2084683 w 2084683"/>
                <a:gd name="connsiteY2" fmla="*/ 390008 h 4434276"/>
                <a:gd name="connsiteX3" fmla="*/ 2084683 w 2084683"/>
                <a:gd name="connsiteY3" fmla="*/ 4434276 h 4434276"/>
                <a:gd name="connsiteX4" fmla="*/ 1939010 w 2084683"/>
                <a:gd name="connsiteY4" fmla="*/ 3775208 h 4434276"/>
                <a:gd name="connsiteX5" fmla="*/ 125858 w 2084683"/>
                <a:gd name="connsiteY5" fmla="*/ 165766 h 4434276"/>
                <a:gd name="connsiteX6" fmla="*/ 0 w 2084683"/>
                <a:gd name="connsiteY6" fmla="*/ 25335 h 4434276"/>
                <a:gd name="connsiteX7" fmla="*/ 56091 w 2084683"/>
                <a:gd name="connsiteY7" fmla="*/ 7924 h 4434276"/>
                <a:gd name="connsiteX8" fmla="*/ 134691 w 2084683"/>
                <a:gd name="connsiteY8" fmla="*/ 0 h 443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4683" h="4434276">
                  <a:moveTo>
                    <a:pt x="134691" y="0"/>
                  </a:moveTo>
                  <a:lnTo>
                    <a:pt x="1694675" y="0"/>
                  </a:lnTo>
                  <a:cubicBezTo>
                    <a:pt x="1910070" y="0"/>
                    <a:pt x="2084683" y="174613"/>
                    <a:pt x="2084683" y="390008"/>
                  </a:cubicBezTo>
                  <a:lnTo>
                    <a:pt x="2084683" y="4434276"/>
                  </a:lnTo>
                  <a:lnTo>
                    <a:pt x="1939010" y="3775208"/>
                  </a:lnTo>
                  <a:cubicBezTo>
                    <a:pt x="1664614" y="2601826"/>
                    <a:pt x="1288604" y="1496187"/>
                    <a:pt x="125858" y="165766"/>
                  </a:cubicBezTo>
                  <a:lnTo>
                    <a:pt x="0" y="25335"/>
                  </a:lnTo>
                  <a:lnTo>
                    <a:pt x="56091" y="7924"/>
                  </a:lnTo>
                  <a:cubicBezTo>
                    <a:pt x="81480" y="2729"/>
                    <a:pt x="107767" y="0"/>
                    <a:pt x="13469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100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latin typeface="+mj-lt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D87298C-40B6-479D-9F2F-658869DC8175}"/>
                </a:ext>
              </a:extLst>
            </p:cNvPr>
            <p:cNvSpPr txBox="1"/>
            <p:nvPr/>
          </p:nvSpPr>
          <p:spPr>
            <a:xfrm>
              <a:off x="1083953" y="2466801"/>
              <a:ext cx="7387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+mj-lt"/>
                </a:rPr>
                <a:t>03</a:t>
              </a:r>
            </a:p>
          </p:txBody>
        </p:sp>
        <p:pic>
          <p:nvPicPr>
            <p:cNvPr id="126" name="Graphic 125" descr="Astronaut female outline">
              <a:extLst>
                <a:ext uri="{FF2B5EF4-FFF2-40B4-BE49-F238E27FC236}">
                  <a16:creationId xmlns:a16="http://schemas.microsoft.com/office/drawing/2014/main" id="{AFB10A75-5AEE-4DBE-98F5-8D45720C7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109238" y="1807059"/>
              <a:ext cx="1165628" cy="1165628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7B25700-D8FD-43B9-9A46-DFB4A71CB592}"/>
                </a:ext>
              </a:extLst>
            </p:cNvPr>
            <p:cNvSpPr txBox="1"/>
            <p:nvPr/>
          </p:nvSpPr>
          <p:spPr>
            <a:xfrm>
              <a:off x="1022386" y="2967548"/>
              <a:ext cx="205524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/>
              <a:r>
                <a:rPr lang="th-TH" sz="2000" b="1" dirty="0">
                  <a:solidFill>
                    <a:schemeClr val="accent1"/>
                  </a:solidFill>
                  <a:latin typeface="+mj-lt"/>
                  <a:cs typeface="TH SarabunPSK" panose="020B0500040200020003" pitchFamily="34" charset="-34"/>
                </a:rPr>
  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</a:t>
              </a:r>
              <a:endParaRPr lang="en-US" sz="20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D80649A-A983-4AA1-BC96-11BB5B018069}"/>
                </a:ext>
              </a:extLst>
            </p:cNvPr>
            <p:cNvSpPr/>
            <p:nvPr/>
          </p:nvSpPr>
          <p:spPr>
            <a:xfrm>
              <a:off x="887423" y="5613538"/>
              <a:ext cx="2340000" cy="52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+mj-lt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05FDF3B-B165-4FC9-8E84-F3C37B4D9B5B}"/>
              </a:ext>
            </a:extLst>
          </p:cNvPr>
          <p:cNvGrpSpPr/>
          <p:nvPr/>
        </p:nvGrpSpPr>
        <p:grpSpPr>
          <a:xfrm>
            <a:off x="8884658" y="1938103"/>
            <a:ext cx="2354151" cy="4860000"/>
            <a:chOff x="887423" y="1166298"/>
            <a:chExt cx="2354151" cy="4860000"/>
          </a:xfrm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A426916-75A5-4AD9-8CE2-28DEEA8F3F63}"/>
                </a:ext>
              </a:extLst>
            </p:cNvPr>
            <p:cNvSpPr/>
            <p:nvPr/>
          </p:nvSpPr>
          <p:spPr>
            <a:xfrm>
              <a:off x="887423" y="1166298"/>
              <a:ext cx="873760" cy="1778000"/>
            </a:xfrm>
            <a:custGeom>
              <a:avLst/>
              <a:gdLst>
                <a:gd name="connsiteX0" fmla="*/ 390008 w 873760"/>
                <a:gd name="connsiteY0" fmla="*/ 0 h 1778000"/>
                <a:gd name="connsiteX1" fmla="*/ 873760 w 873760"/>
                <a:gd name="connsiteY1" fmla="*/ 0 h 1778000"/>
                <a:gd name="connsiteX2" fmla="*/ 873760 w 873760"/>
                <a:gd name="connsiteY2" fmla="*/ 1778000 h 1778000"/>
                <a:gd name="connsiteX3" fmla="*/ 0 w 873760"/>
                <a:gd name="connsiteY3" fmla="*/ 1778000 h 1778000"/>
                <a:gd name="connsiteX4" fmla="*/ 0 w 873760"/>
                <a:gd name="connsiteY4" fmla="*/ 390008 h 1778000"/>
                <a:gd name="connsiteX5" fmla="*/ 390008 w 873760"/>
                <a:gd name="connsiteY5" fmla="*/ 0 h 177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760" h="1778000">
                  <a:moveTo>
                    <a:pt x="390008" y="0"/>
                  </a:moveTo>
                  <a:lnTo>
                    <a:pt x="873760" y="0"/>
                  </a:lnTo>
                  <a:lnTo>
                    <a:pt x="873760" y="1778000"/>
                  </a:lnTo>
                  <a:lnTo>
                    <a:pt x="0" y="1778000"/>
                  </a:lnTo>
                  <a:lnTo>
                    <a:pt x="0" y="390008"/>
                  </a:lnTo>
                  <a:cubicBezTo>
                    <a:pt x="0" y="174613"/>
                    <a:pt x="174613" y="0"/>
                    <a:pt x="39000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latin typeface="+mj-lt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4280A36-64A7-4B96-BD92-06A75F848E62}"/>
                </a:ext>
              </a:extLst>
            </p:cNvPr>
            <p:cNvSpPr/>
            <p:nvPr/>
          </p:nvSpPr>
          <p:spPr>
            <a:xfrm>
              <a:off x="887423" y="2944298"/>
              <a:ext cx="2340000" cy="3082000"/>
            </a:xfrm>
            <a:custGeom>
              <a:avLst/>
              <a:gdLst>
                <a:gd name="connsiteX0" fmla="*/ 0 w 2340000"/>
                <a:gd name="connsiteY0" fmla="*/ 0 h 3082000"/>
                <a:gd name="connsiteX1" fmla="*/ 2340000 w 2340000"/>
                <a:gd name="connsiteY1" fmla="*/ 0 h 3082000"/>
                <a:gd name="connsiteX2" fmla="*/ 2340000 w 2340000"/>
                <a:gd name="connsiteY2" fmla="*/ 2691992 h 3082000"/>
                <a:gd name="connsiteX3" fmla="*/ 1949992 w 2340000"/>
                <a:gd name="connsiteY3" fmla="*/ 3082000 h 3082000"/>
                <a:gd name="connsiteX4" fmla="*/ 390008 w 2340000"/>
                <a:gd name="connsiteY4" fmla="*/ 3082000 h 3082000"/>
                <a:gd name="connsiteX5" fmla="*/ 0 w 2340000"/>
                <a:gd name="connsiteY5" fmla="*/ 2691992 h 308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0000" h="3082000">
                  <a:moveTo>
                    <a:pt x="0" y="0"/>
                  </a:moveTo>
                  <a:lnTo>
                    <a:pt x="2340000" y="0"/>
                  </a:lnTo>
                  <a:lnTo>
                    <a:pt x="2340000" y="2691992"/>
                  </a:lnTo>
                  <a:cubicBezTo>
                    <a:pt x="2340000" y="2907387"/>
                    <a:pt x="2165387" y="3082000"/>
                    <a:pt x="1949992" y="3082000"/>
                  </a:cubicBezTo>
                  <a:lnTo>
                    <a:pt x="390008" y="3082000"/>
                  </a:lnTo>
                  <a:cubicBezTo>
                    <a:pt x="174613" y="3082000"/>
                    <a:pt x="0" y="2907387"/>
                    <a:pt x="0" y="2691992"/>
                  </a:cubicBezTo>
                  <a:close/>
                </a:path>
              </a:pathLst>
            </a:custGeom>
            <a:gradFill>
              <a:gsLst>
                <a:gs pos="89891">
                  <a:schemeClr val="bg1">
                    <a:lumMod val="95000"/>
                  </a:schemeClr>
                </a:gs>
                <a:gs pos="78628">
                  <a:schemeClr val="bg1"/>
                </a:gs>
                <a:gs pos="53000">
                  <a:schemeClr val="bg1"/>
                </a:gs>
                <a:gs pos="14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>
              <a:outerShdw blurRad="215900" dist="38100" dir="2700000" algn="tl" rotWithShape="0">
                <a:schemeClr val="accent1">
                  <a:lumMod val="75000"/>
                  <a:alpha val="20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latin typeface="+mj-lt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5459B61-192D-4894-81C8-F306DF20152A}"/>
                </a:ext>
              </a:extLst>
            </p:cNvPr>
            <p:cNvSpPr/>
            <p:nvPr/>
          </p:nvSpPr>
          <p:spPr>
            <a:xfrm>
              <a:off x="1142742" y="1166298"/>
              <a:ext cx="2084683" cy="4434276"/>
            </a:xfrm>
            <a:custGeom>
              <a:avLst/>
              <a:gdLst>
                <a:gd name="connsiteX0" fmla="*/ 134691 w 2084683"/>
                <a:gd name="connsiteY0" fmla="*/ 0 h 4434276"/>
                <a:gd name="connsiteX1" fmla="*/ 1694675 w 2084683"/>
                <a:gd name="connsiteY1" fmla="*/ 0 h 4434276"/>
                <a:gd name="connsiteX2" fmla="*/ 2084683 w 2084683"/>
                <a:gd name="connsiteY2" fmla="*/ 390008 h 4434276"/>
                <a:gd name="connsiteX3" fmla="*/ 2084683 w 2084683"/>
                <a:gd name="connsiteY3" fmla="*/ 4434276 h 4434276"/>
                <a:gd name="connsiteX4" fmla="*/ 1939010 w 2084683"/>
                <a:gd name="connsiteY4" fmla="*/ 3775208 h 4434276"/>
                <a:gd name="connsiteX5" fmla="*/ 125858 w 2084683"/>
                <a:gd name="connsiteY5" fmla="*/ 165766 h 4434276"/>
                <a:gd name="connsiteX6" fmla="*/ 0 w 2084683"/>
                <a:gd name="connsiteY6" fmla="*/ 25335 h 4434276"/>
                <a:gd name="connsiteX7" fmla="*/ 56091 w 2084683"/>
                <a:gd name="connsiteY7" fmla="*/ 7924 h 4434276"/>
                <a:gd name="connsiteX8" fmla="*/ 134691 w 2084683"/>
                <a:gd name="connsiteY8" fmla="*/ 0 h 443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4683" h="4434276">
                  <a:moveTo>
                    <a:pt x="134691" y="0"/>
                  </a:moveTo>
                  <a:lnTo>
                    <a:pt x="1694675" y="0"/>
                  </a:lnTo>
                  <a:cubicBezTo>
                    <a:pt x="1910070" y="0"/>
                    <a:pt x="2084683" y="174613"/>
                    <a:pt x="2084683" y="390008"/>
                  </a:cubicBezTo>
                  <a:lnTo>
                    <a:pt x="2084683" y="4434276"/>
                  </a:lnTo>
                  <a:lnTo>
                    <a:pt x="1939010" y="3775208"/>
                  </a:lnTo>
                  <a:cubicBezTo>
                    <a:pt x="1664614" y="2601826"/>
                    <a:pt x="1288604" y="1496187"/>
                    <a:pt x="125858" y="165766"/>
                  </a:cubicBezTo>
                  <a:lnTo>
                    <a:pt x="0" y="25335"/>
                  </a:lnTo>
                  <a:lnTo>
                    <a:pt x="56091" y="7924"/>
                  </a:lnTo>
                  <a:cubicBezTo>
                    <a:pt x="81480" y="2729"/>
                    <a:pt x="107767" y="0"/>
                    <a:pt x="13469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100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latin typeface="+mj-lt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87C8CA9-399C-4E74-9FD6-73196D38E3C0}"/>
                </a:ext>
              </a:extLst>
            </p:cNvPr>
            <p:cNvSpPr txBox="1"/>
            <p:nvPr/>
          </p:nvSpPr>
          <p:spPr>
            <a:xfrm>
              <a:off x="1066481" y="2488823"/>
              <a:ext cx="7555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+mj-lt"/>
                </a:rPr>
                <a:t>04</a:t>
              </a:r>
            </a:p>
          </p:txBody>
        </p:sp>
        <p:pic>
          <p:nvPicPr>
            <p:cNvPr id="139" name="Graphic 138" descr="Hospital with solid fill">
              <a:extLst>
                <a:ext uri="{FF2B5EF4-FFF2-40B4-BE49-F238E27FC236}">
                  <a16:creationId xmlns:a16="http://schemas.microsoft.com/office/drawing/2014/main" id="{B99D3B86-22E5-445A-81A0-19E4AACCC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132436" y="1919318"/>
              <a:ext cx="1109138" cy="1109138"/>
            </a:xfrm>
            <a:prstGeom prst="rect">
              <a:avLst/>
            </a:prstGeom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0EA2798-9666-4763-AE60-5678511CF76E}"/>
                </a:ext>
              </a:extLst>
            </p:cNvPr>
            <p:cNvSpPr txBox="1"/>
            <p:nvPr/>
          </p:nvSpPr>
          <p:spPr>
            <a:xfrm>
              <a:off x="954904" y="3067400"/>
              <a:ext cx="187812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th-TH" sz="2000" b="1" dirty="0">
                  <a:solidFill>
                    <a:schemeClr val="accent1"/>
                  </a:solidFill>
                  <a:latin typeface="+mj-lt"/>
                  <a:cs typeface="TH SarabunPSK" panose="020B0500040200020003" pitchFamily="34" charset="-34"/>
                </a:rPr>
                <a:t>มาตรการให้การสนับสนุนโรงพยาบาล สถาบันทางการแพทย์ของรัฐในการต่อสู้สถานการณ์ “ไวรัส โคโรน่า”สายพันธุ์ใหม่ 2019</a:t>
              </a:r>
              <a:endParaRPr lang="en-US" sz="2000" dirty="0">
                <a:solidFill>
                  <a:schemeClr val="accent1"/>
                </a:solidFill>
                <a:latin typeface="+mj-lt"/>
                <a:cs typeface="TH SarabunPSK" panose="020B0500040200020003" pitchFamily="34" charset="-34"/>
              </a:endParaRPr>
            </a:p>
            <a:p>
              <a:pPr algn="just"/>
              <a:endParaRPr lang="ko-KR" altLang="en-US" sz="2000" b="1" dirty="0">
                <a:solidFill>
                  <a:schemeClr val="accent1"/>
                </a:solidFill>
                <a:latin typeface="+mj-lt"/>
                <a:cs typeface="TH SarabunPSK" panose="020B0500040200020003" pitchFamily="34" charset="-34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3DBBEE5-09BE-4114-B97D-1D99EE9B27D6}"/>
                </a:ext>
              </a:extLst>
            </p:cNvPr>
            <p:cNvSpPr/>
            <p:nvPr/>
          </p:nvSpPr>
          <p:spPr>
            <a:xfrm>
              <a:off x="887423" y="5065986"/>
              <a:ext cx="2340000" cy="52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135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3197690-0F98-436F-8A20-70D61B0F040B}"/>
              </a:ext>
            </a:extLst>
          </p:cNvPr>
          <p:cNvSpPr/>
          <p:nvPr/>
        </p:nvSpPr>
        <p:spPr>
          <a:xfrm>
            <a:off x="6382696" y="3638784"/>
            <a:ext cx="372615" cy="1324992"/>
          </a:xfrm>
          <a:prstGeom prst="rect">
            <a:avLst/>
          </a:prstGeom>
          <a:solidFill>
            <a:schemeClr val="tx2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835F68C-63EC-49C1-BD92-9F529B0BAFA4}"/>
              </a:ext>
            </a:extLst>
          </p:cNvPr>
          <p:cNvSpPr/>
          <p:nvPr/>
        </p:nvSpPr>
        <p:spPr>
          <a:xfrm>
            <a:off x="5689685" y="2672061"/>
            <a:ext cx="372615" cy="1324992"/>
          </a:xfrm>
          <a:prstGeom prst="rect">
            <a:avLst/>
          </a:prstGeom>
          <a:solidFill>
            <a:schemeClr val="tx2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6725B5-AA06-47B2-9C3A-609FCDF75C9F}"/>
              </a:ext>
            </a:extLst>
          </p:cNvPr>
          <p:cNvSpPr/>
          <p:nvPr/>
        </p:nvSpPr>
        <p:spPr>
          <a:xfrm>
            <a:off x="4937034" y="1398965"/>
            <a:ext cx="372615" cy="1077218"/>
          </a:xfrm>
          <a:prstGeom prst="rect">
            <a:avLst/>
          </a:prstGeom>
          <a:solidFill>
            <a:schemeClr val="tx2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7C624CD-ED99-4628-8397-EFBD09F4215D}"/>
              </a:ext>
            </a:extLst>
          </p:cNvPr>
          <p:cNvSpPr/>
          <p:nvPr/>
        </p:nvSpPr>
        <p:spPr>
          <a:xfrm>
            <a:off x="7133085" y="5152008"/>
            <a:ext cx="372615" cy="1324992"/>
          </a:xfrm>
          <a:prstGeom prst="rect">
            <a:avLst/>
          </a:prstGeom>
          <a:solidFill>
            <a:schemeClr val="tx2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E16CA4-3D98-4C20-A72E-EF05B51D11BF}"/>
              </a:ext>
            </a:extLst>
          </p:cNvPr>
          <p:cNvSpPr/>
          <p:nvPr/>
        </p:nvSpPr>
        <p:spPr>
          <a:xfrm>
            <a:off x="479666" y="603469"/>
            <a:ext cx="525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TH SarabunPSK" panose="020B0500040200020003" pitchFamily="34" charset="-34"/>
              </a:rPr>
              <a:t>Key Factors Driving the  Smart Education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A94B3-99B0-4633-8238-4DDE3C01E6BE}"/>
              </a:ext>
            </a:extLst>
          </p:cNvPr>
          <p:cNvSpPr txBox="1"/>
          <p:nvPr/>
        </p:nvSpPr>
        <p:spPr>
          <a:xfrm>
            <a:off x="5117793" y="1431116"/>
            <a:ext cx="565620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Arial" panose="020B0604020202020204" pitchFamily="34" charset="0"/>
              </a:rPr>
              <a:t>The COVID-19 pandemic has made a substantial impact on Thailand’s education industry and a new normal toward distant learning with a digital platform</a:t>
            </a:r>
            <a:r>
              <a:rPr kumimoji="0" lang="th-TH" sz="16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Cordia New" panose="020B0304020202020204" pitchFamily="34" charset="-34"/>
              </a:rPr>
              <a:t>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Arial" panose="020B0604020202020204" pitchFamily="34" charset="0"/>
              </a:rPr>
              <a:t>is expected to occur to promote a safe and touch-less society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61DB1-1853-4360-82EC-29873B56C2F4}"/>
              </a:ext>
            </a:extLst>
          </p:cNvPr>
          <p:cNvSpPr txBox="1"/>
          <p:nvPr/>
        </p:nvSpPr>
        <p:spPr>
          <a:xfrm>
            <a:off x="5859796" y="2647809"/>
            <a:ext cx="55321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An opportunity for developing new types of learning tools such as smart school, smart classroom, AR/VR learning, and remote classroom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44CCB6-A95B-4D6B-BE66-97090C3859C4}"/>
              </a:ext>
            </a:extLst>
          </p:cNvPr>
          <p:cNvSpPr txBox="1"/>
          <p:nvPr/>
        </p:nvSpPr>
        <p:spPr>
          <a:xfrm>
            <a:off x="6557538" y="3653687"/>
            <a:ext cx="49962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Computer-based assessment has become more encouraged in lost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12B4DB-57A9-4A2D-97A7-DFDD4012FD50}"/>
              </a:ext>
            </a:extLst>
          </p:cNvPr>
          <p:cNvSpPr txBox="1"/>
          <p:nvPr/>
        </p:nvSpPr>
        <p:spPr>
          <a:xfrm>
            <a:off x="7295667" y="5152007"/>
            <a:ext cx="4496283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600" dirty="0">
                <a:solidFill>
                  <a:schemeClr val="accent1"/>
                </a:solidFill>
              </a:rPr>
              <a:t>Education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is one of the most powerful and proven vehicles for sustainable development. The aims of achieving universal access to a quality higher education is on a rising trend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TH SarabunPSK" panose="020B0500040200020003" pitchFamily="34" charset="-34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7FC8C7E-17B4-4DA9-805D-9A67EE5ED5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4233729"/>
              </p:ext>
            </p:extLst>
          </p:nvPr>
        </p:nvGraphicFramePr>
        <p:xfrm>
          <a:off x="-592169" y="2107208"/>
          <a:ext cx="7149707" cy="495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DDF4428D-7DF9-4541-8A3E-5FFC43A542BB}"/>
              </a:ext>
            </a:extLst>
          </p:cNvPr>
          <p:cNvGrpSpPr/>
          <p:nvPr/>
        </p:nvGrpSpPr>
        <p:grpSpPr>
          <a:xfrm>
            <a:off x="1807751" y="1215760"/>
            <a:ext cx="1524000" cy="1524000"/>
            <a:chOff x="2370666" y="711200"/>
            <a:chExt cx="1524000" cy="1524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72BAF8C-75D2-410E-B504-3E35E177A520}"/>
                </a:ext>
              </a:extLst>
            </p:cNvPr>
            <p:cNvSpPr/>
            <p:nvPr/>
          </p:nvSpPr>
          <p:spPr>
            <a:xfrm>
              <a:off x="2370666" y="711200"/>
              <a:ext cx="1524000" cy="15240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4">
              <a:extLst>
                <a:ext uri="{FF2B5EF4-FFF2-40B4-BE49-F238E27FC236}">
                  <a16:creationId xmlns:a16="http://schemas.microsoft.com/office/drawing/2014/main" id="{98C09977-1825-49A9-AF9F-14C4891B984A}"/>
                </a:ext>
              </a:extLst>
            </p:cNvPr>
            <p:cNvSpPr txBox="1"/>
            <p:nvPr/>
          </p:nvSpPr>
          <p:spPr>
            <a:xfrm>
              <a:off x="2593851" y="934385"/>
              <a:ext cx="1077630" cy="10776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/>
                <a:t>1</a:t>
              </a:r>
              <a:br>
                <a:rPr lang="en-US" sz="1200" b="1" dirty="0"/>
              </a:br>
              <a:br>
                <a:rPr lang="en-US" sz="1200" dirty="0"/>
              </a:br>
              <a:r>
                <a:rPr lang="en-US" sz="1200" dirty="0"/>
                <a:t>New Normal Behavior</a:t>
              </a:r>
            </a:p>
          </p:txBody>
        </p:sp>
      </p:grpSp>
      <p:sp>
        <p:nvSpPr>
          <p:cNvPr id="37" name="Rectangle 17">
            <a:extLst>
              <a:ext uri="{FF2B5EF4-FFF2-40B4-BE49-F238E27FC236}">
                <a16:creationId xmlns:a16="http://schemas.microsoft.com/office/drawing/2014/main" id="{C47C9BE1-3F4E-4768-B405-BF3DAF660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124" y="1409162"/>
            <a:ext cx="360000" cy="3600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normalizeH="0" baseline="0" noProof="0">
                <a:solidFill>
                  <a:srgbClr val="FFFFFF"/>
                </a:solidFill>
                <a:uLnTx/>
                <a:uFillTx/>
                <a:latin typeface="+mj-lt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51C2911D-CDA1-4DC7-B81B-141F908F6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2672061"/>
            <a:ext cx="360000" cy="3600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FFFFFF"/>
                </a:solidFill>
                <a:latin typeface="+mj-lt"/>
                <a:cs typeface="TH SarabunPSK" panose="020B0500040200020003" pitchFamily="34" charset="-34"/>
              </a:rPr>
              <a:t>2</a:t>
            </a:r>
            <a:endParaRPr kumimoji="0" lang="en-US" sz="1600" b="1" i="0" u="none" strike="noStrike" kern="0" normalizeH="0" baseline="0" noProof="0" dirty="0">
              <a:solidFill>
                <a:srgbClr val="FFFFFF"/>
              </a:solidFill>
              <a:uLnTx/>
              <a:uFillTx/>
              <a:latin typeface="+mj-lt"/>
              <a:cs typeface="TH SarabunPSK" panose="020B0500040200020003" pitchFamily="34" charset="-34"/>
            </a:endParaRPr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0C53204B-E073-4B2E-9180-3AA6749B6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696" y="3651803"/>
            <a:ext cx="360000" cy="3600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normalizeH="0" baseline="0" noProof="0" dirty="0">
                <a:solidFill>
                  <a:srgbClr val="FFFFFF"/>
                </a:solidFill>
                <a:uLnTx/>
                <a:uFillTx/>
                <a:latin typeface="+mj-lt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40" name="Rectangle 17">
            <a:extLst>
              <a:ext uri="{FF2B5EF4-FFF2-40B4-BE49-F238E27FC236}">
                <a16:creationId xmlns:a16="http://schemas.microsoft.com/office/drawing/2014/main" id="{35D50571-258D-4911-AADB-5A53BFCFF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718" y="5152007"/>
            <a:ext cx="374982" cy="3600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normalizeH="0" baseline="0" noProof="0" dirty="0">
                <a:solidFill>
                  <a:srgbClr val="FFFFFF"/>
                </a:solidFill>
                <a:uLnTx/>
                <a:uFillTx/>
                <a:latin typeface="+mj-lt"/>
                <a:cs typeface="TH SarabunPSK" panose="020B0500040200020003" pitchFamily="34" charset="-34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57434649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1429</TotalTime>
  <Words>297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SimHei</vt:lpstr>
      <vt:lpstr>Arial</vt:lpstr>
      <vt:lpstr>Calibri</vt:lpstr>
      <vt:lpstr>TH SarabunPSK</vt:lpstr>
      <vt:lpstr>Wingdings</vt:lpstr>
      <vt:lpstr>TIME Consult Theme Color V2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Krit Rukmaneewong</cp:lastModifiedBy>
  <cp:revision>73</cp:revision>
  <dcterms:created xsi:type="dcterms:W3CDTF">2020-05-19T10:17:02Z</dcterms:created>
  <dcterms:modified xsi:type="dcterms:W3CDTF">2022-04-20T04:40:32Z</dcterms:modified>
</cp:coreProperties>
</file>