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92" r:id="rId2"/>
    <p:sldId id="4679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EFE"/>
    <a:srgbClr val="0B276D"/>
    <a:srgbClr val="A5D1F1"/>
    <a:srgbClr val="0162F7"/>
    <a:srgbClr val="FFFFFF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E28FB-9ADF-4BE0-A2B4-31B969A52178}" v="27" dt="2022-04-21T00:42:2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50" y="3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 Rukmaneewong" userId="8b303ad8-644f-4083-adc1-732fe2e44657" providerId="ADAL" clId="{38CE28FB-9ADF-4BE0-A2B4-31B969A52178}"/>
    <pc:docChg chg="undo redo custSel addSld delSld modSld sldOrd">
      <pc:chgData name="Krit Rukmaneewong" userId="8b303ad8-644f-4083-adc1-732fe2e44657" providerId="ADAL" clId="{38CE28FB-9ADF-4BE0-A2B4-31B969A52178}" dt="2022-04-22T09:40:03.648" v="1027" actId="20577"/>
      <pc:docMkLst>
        <pc:docMk/>
      </pc:docMkLst>
      <pc:sldChg chg="addSp delSp modSp add del mod">
        <pc:chgData name="Krit Rukmaneewong" userId="8b303ad8-644f-4083-adc1-732fe2e44657" providerId="ADAL" clId="{38CE28FB-9ADF-4BE0-A2B4-31B969A52178}" dt="2022-04-20T16:40:15.064" v="27" actId="47"/>
        <pc:sldMkLst>
          <pc:docMk/>
          <pc:sldMk cId="0" sldId="267"/>
        </pc:sldMkLst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36" creationId="{A3E765F1-93B9-41A1-B43F-0EED66F14793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37" creationId="{2A4FAB40-0145-4942-807A-B4C9BAB448F3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38" creationId="{BDA30C6C-F823-4F2C-B339-88DDEE08D01D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39" creationId="{57E1A8B3-4E01-41CE-9EC0-345B318C3CA3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40" creationId="{B786A9FD-7F5B-4346-93B5-BA1083C3166F}"/>
          </ac:spMkLst>
        </pc:spChg>
        <pc:spChg chg="mod">
          <ac:chgData name="Krit Rukmaneewong" userId="8b303ad8-644f-4083-adc1-732fe2e44657" providerId="ADAL" clId="{38CE28FB-9ADF-4BE0-A2B4-31B969A52178}" dt="2022-04-20T16:40:06.591" v="24" actId="571"/>
          <ac:spMkLst>
            <pc:docMk/>
            <pc:sldMk cId="0" sldId="267"/>
            <ac:spMk id="44" creationId="{5FBD7325-2FA9-42C6-BF50-9C10A2439FC1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45" creationId="{739B265E-F23F-4629-942D-78C148AA9CD4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46" creationId="{AF89DD0B-9A9C-4773-9DE3-4C0F95AD1A85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47" creationId="{B7A68D31-08F2-4CF4-A9F8-9929813BD3C4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48" creationId="{E688B463-2B9D-4420-8934-9525B4F1EA90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49" creationId="{2E91DF30-1CE2-4F2E-9E19-74B00D037DEC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50" creationId="{684D0ADE-4E67-4242-BC3E-5C4D9E054B8D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51" creationId="{EA1019D3-EEF8-407C-A5CB-72BC6CF9265A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52" creationId="{D365B95D-A122-47B6-9901-1C542776491F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53" creationId="{023097B7-371D-4B55-9348-3FBA3E109CA1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55" creationId="{BD80E70F-6599-4237-9A3E-54B67F6F0D7C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56" creationId="{FE758742-465D-4C5C-9913-82133A588826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57" creationId="{48828950-959E-4235-B155-5FC54EA61CA1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61" creationId="{0FD724CF-8403-47EA-B21C-3B438BCCDF74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62" creationId="{36CA83AC-5F80-47F4-AB6E-1075A90034D4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63" creationId="{189AC322-0065-42D8-80CE-41ABAED306F7}"/>
          </ac:spMkLst>
        </pc:spChg>
        <pc:spChg chg="add del mod">
          <ac:chgData name="Krit Rukmaneewong" userId="8b303ad8-644f-4083-adc1-732fe2e44657" providerId="ADAL" clId="{38CE28FB-9ADF-4BE0-A2B4-31B969A52178}" dt="2022-04-20T16:40:06.831" v="25" actId="21"/>
          <ac:spMkLst>
            <pc:docMk/>
            <pc:sldMk cId="0" sldId="267"/>
            <ac:spMk id="64" creationId="{B9099BD5-A1C7-4538-A8D6-90D22B27BF4C}"/>
          </ac:spMkLst>
        </pc:spChg>
        <pc:spChg chg="mod">
          <ac:chgData name="Krit Rukmaneewong" userId="8b303ad8-644f-4083-adc1-732fe2e44657" providerId="ADAL" clId="{38CE28FB-9ADF-4BE0-A2B4-31B969A52178}" dt="2022-04-20T16:39:56.424" v="23" actId="1076"/>
          <ac:spMkLst>
            <pc:docMk/>
            <pc:sldMk cId="0" sldId="267"/>
            <ac:spMk id="468" creationId="{00000000-0000-0000-0000-000000000000}"/>
          </ac:spMkLst>
        </pc:spChg>
        <pc:grpChg chg="add del mod">
          <ac:chgData name="Krit Rukmaneewong" userId="8b303ad8-644f-4083-adc1-732fe2e44657" providerId="ADAL" clId="{38CE28FB-9ADF-4BE0-A2B4-31B969A52178}" dt="2022-04-20T16:40:06.831" v="25" actId="21"/>
          <ac:grpSpMkLst>
            <pc:docMk/>
            <pc:sldMk cId="0" sldId="267"/>
            <ac:grpSpMk id="41" creationId="{985081E1-7318-41BE-87EB-DB5D10CAF275}"/>
          </ac:grpSpMkLst>
        </pc:grpChg>
        <pc:picChg chg="mod">
          <ac:chgData name="Krit Rukmaneewong" userId="8b303ad8-644f-4083-adc1-732fe2e44657" providerId="ADAL" clId="{38CE28FB-9ADF-4BE0-A2B4-31B969A52178}" dt="2022-04-20T16:40:06.591" v="24" actId="571"/>
          <ac:picMkLst>
            <pc:docMk/>
            <pc:sldMk cId="0" sldId="267"/>
            <ac:picMk id="42" creationId="{B709DDDB-A756-4AD7-85B5-971990A73CC8}"/>
          </ac:picMkLst>
        </pc:picChg>
        <pc:picChg chg="mod">
          <ac:chgData name="Krit Rukmaneewong" userId="8b303ad8-644f-4083-adc1-732fe2e44657" providerId="ADAL" clId="{38CE28FB-9ADF-4BE0-A2B4-31B969A52178}" dt="2022-04-20T16:40:06.591" v="24" actId="571"/>
          <ac:picMkLst>
            <pc:docMk/>
            <pc:sldMk cId="0" sldId="267"/>
            <ac:picMk id="43" creationId="{9793A436-EACE-41D7-A494-4E2EC9CE9FDF}"/>
          </ac:picMkLst>
        </pc:picChg>
        <pc:picChg chg="add del mod">
          <ac:chgData name="Krit Rukmaneewong" userId="8b303ad8-644f-4083-adc1-732fe2e44657" providerId="ADAL" clId="{38CE28FB-9ADF-4BE0-A2B4-31B969A52178}" dt="2022-04-20T16:40:06.831" v="25" actId="21"/>
          <ac:picMkLst>
            <pc:docMk/>
            <pc:sldMk cId="0" sldId="267"/>
            <ac:picMk id="54" creationId="{37078BFB-B864-47A7-8933-8C089795B597}"/>
          </ac:picMkLst>
        </pc:picChg>
        <pc:picChg chg="add del mod">
          <ac:chgData name="Krit Rukmaneewong" userId="8b303ad8-644f-4083-adc1-732fe2e44657" providerId="ADAL" clId="{38CE28FB-9ADF-4BE0-A2B4-31B969A52178}" dt="2022-04-20T16:40:06.831" v="25" actId="21"/>
          <ac:picMkLst>
            <pc:docMk/>
            <pc:sldMk cId="0" sldId="267"/>
            <ac:picMk id="58" creationId="{8F8E81DB-2A76-4802-956C-31D4CED2B7FD}"/>
          </ac:picMkLst>
        </pc:picChg>
        <pc:picChg chg="add del mod">
          <ac:chgData name="Krit Rukmaneewong" userId="8b303ad8-644f-4083-adc1-732fe2e44657" providerId="ADAL" clId="{38CE28FB-9ADF-4BE0-A2B4-31B969A52178}" dt="2022-04-20T16:40:06.831" v="25" actId="21"/>
          <ac:picMkLst>
            <pc:docMk/>
            <pc:sldMk cId="0" sldId="267"/>
            <ac:picMk id="59" creationId="{90CC4B35-FD4D-459D-80A2-6A9841F8E677}"/>
          </ac:picMkLst>
        </pc:picChg>
        <pc:picChg chg="add del mod">
          <ac:chgData name="Krit Rukmaneewong" userId="8b303ad8-644f-4083-adc1-732fe2e44657" providerId="ADAL" clId="{38CE28FB-9ADF-4BE0-A2B4-31B969A52178}" dt="2022-04-20T16:40:06.831" v="25" actId="21"/>
          <ac:picMkLst>
            <pc:docMk/>
            <pc:sldMk cId="0" sldId="267"/>
            <ac:picMk id="60" creationId="{F53A1009-F883-4A7D-AA90-3A6635D05D4B}"/>
          </ac:picMkLst>
        </pc:picChg>
      </pc:sldChg>
      <pc:sldChg chg="del">
        <pc:chgData name="Krit Rukmaneewong" userId="8b303ad8-644f-4083-adc1-732fe2e44657" providerId="ADAL" clId="{38CE28FB-9ADF-4BE0-A2B4-31B969A52178}" dt="2022-04-21T00:39:55.814" v="491" actId="47"/>
        <pc:sldMkLst>
          <pc:docMk/>
          <pc:sldMk cId="4257434649" sldId="273"/>
        </pc:sldMkLst>
      </pc:sldChg>
      <pc:sldChg chg="addSp delSp modSp add mod ord">
        <pc:chgData name="Krit Rukmaneewong" userId="8b303ad8-644f-4083-adc1-732fe2e44657" providerId="ADAL" clId="{38CE28FB-9ADF-4BE0-A2B4-31B969A52178}" dt="2022-04-22T09:40:03.648" v="1027" actId="20577"/>
        <pc:sldMkLst>
          <pc:docMk/>
          <pc:sldMk cId="2314047089" sldId="292"/>
        </pc:sldMkLst>
        <pc:spChg chg="mod">
          <ac:chgData name="Krit Rukmaneewong" userId="8b303ad8-644f-4083-adc1-732fe2e44657" providerId="ADAL" clId="{38CE28FB-9ADF-4BE0-A2B4-31B969A52178}" dt="2022-04-21T00:44:23.889" v="506" actId="20577"/>
          <ac:spMkLst>
            <pc:docMk/>
            <pc:sldMk cId="2314047089" sldId="292"/>
            <ac:spMk id="3" creationId="{1B8EE9EE-F64D-4597-B150-31F3F62A6003}"/>
          </ac:spMkLst>
        </pc:spChg>
        <pc:spChg chg="mod">
          <ac:chgData name="Krit Rukmaneewong" userId="8b303ad8-644f-4083-adc1-732fe2e44657" providerId="ADAL" clId="{38CE28FB-9ADF-4BE0-A2B4-31B969A52178}" dt="2022-04-21T00:33:55.511" v="378" actId="20577"/>
          <ac:spMkLst>
            <pc:docMk/>
            <pc:sldMk cId="2314047089" sldId="292"/>
            <ac:spMk id="5" creationId="{D1E1E464-31F7-42DC-B95C-B3474C215097}"/>
          </ac:spMkLst>
        </pc:spChg>
        <pc:spChg chg="del">
          <ac:chgData name="Krit Rukmaneewong" userId="8b303ad8-644f-4083-adc1-732fe2e44657" providerId="ADAL" clId="{38CE28FB-9ADF-4BE0-A2B4-31B969A52178}" dt="2022-04-21T00:37:23.170" v="399" actId="478"/>
          <ac:spMkLst>
            <pc:docMk/>
            <pc:sldMk cId="2314047089" sldId="292"/>
            <ac:spMk id="10" creationId="{81C5AB14-89F0-425C-990F-2057AFE664C3}"/>
          </ac:spMkLst>
        </pc:spChg>
        <pc:spChg chg="del">
          <ac:chgData name="Krit Rukmaneewong" userId="8b303ad8-644f-4083-adc1-732fe2e44657" providerId="ADAL" clId="{38CE28FB-9ADF-4BE0-A2B4-31B969A52178}" dt="2022-04-21T00:37:23.170" v="399" actId="478"/>
          <ac:spMkLst>
            <pc:docMk/>
            <pc:sldMk cId="2314047089" sldId="292"/>
            <ac:spMk id="11" creationId="{CB42605C-3F66-4F24-A556-90E376253D07}"/>
          </ac:spMkLst>
        </pc:spChg>
        <pc:spChg chg="del">
          <ac:chgData name="Krit Rukmaneewong" userId="8b303ad8-644f-4083-adc1-732fe2e44657" providerId="ADAL" clId="{38CE28FB-9ADF-4BE0-A2B4-31B969A52178}" dt="2022-04-21T00:37:23.170" v="399" actId="478"/>
          <ac:spMkLst>
            <pc:docMk/>
            <pc:sldMk cId="2314047089" sldId="292"/>
            <ac:spMk id="12" creationId="{8F1D19D7-FCB6-488F-A4C5-B751411ED41C}"/>
          </ac:spMkLst>
        </pc:spChg>
        <pc:spChg chg="del">
          <ac:chgData name="Krit Rukmaneewong" userId="8b303ad8-644f-4083-adc1-732fe2e44657" providerId="ADAL" clId="{38CE28FB-9ADF-4BE0-A2B4-31B969A52178}" dt="2022-04-21T00:37:23.170" v="399" actId="478"/>
          <ac:spMkLst>
            <pc:docMk/>
            <pc:sldMk cId="2314047089" sldId="292"/>
            <ac:spMk id="13" creationId="{62BA8D8C-11D1-4D07-9485-E17F65BFC4F3}"/>
          </ac:spMkLst>
        </pc:spChg>
        <pc:spChg chg="del">
          <ac:chgData name="Krit Rukmaneewong" userId="8b303ad8-644f-4083-adc1-732fe2e44657" providerId="ADAL" clId="{38CE28FB-9ADF-4BE0-A2B4-31B969A52178}" dt="2022-04-21T00:39:43.278" v="490" actId="478"/>
          <ac:spMkLst>
            <pc:docMk/>
            <pc:sldMk cId="2314047089" sldId="292"/>
            <ac:spMk id="17" creationId="{A604EB76-E955-497E-BD7C-9B9AF6B599CE}"/>
          </ac:spMkLst>
        </pc:spChg>
        <pc:spChg chg="add mod">
          <ac:chgData name="Krit Rukmaneewong" userId="8b303ad8-644f-4083-adc1-732fe2e44657" providerId="ADAL" clId="{38CE28FB-9ADF-4BE0-A2B4-31B969A52178}" dt="2022-04-21T00:38:47.588" v="421" actId="552"/>
          <ac:spMkLst>
            <pc:docMk/>
            <pc:sldMk cId="2314047089" sldId="292"/>
            <ac:spMk id="18" creationId="{B1D9902F-B563-47A8-8B4E-A160199DADC3}"/>
          </ac:spMkLst>
        </pc:spChg>
        <pc:spChg chg="mod">
          <ac:chgData name="Krit Rukmaneewong" userId="8b303ad8-644f-4083-adc1-732fe2e44657" providerId="ADAL" clId="{38CE28FB-9ADF-4BE0-A2B4-31B969A52178}" dt="2022-04-22T09:40:03.648" v="1027" actId="20577"/>
          <ac:spMkLst>
            <pc:docMk/>
            <pc:sldMk cId="2314047089" sldId="292"/>
            <ac:spMk id="19" creationId="{970B7339-6A0C-4B11-9D44-6FCD140A1561}"/>
          </ac:spMkLst>
        </pc:spChg>
        <pc:spChg chg="add mod">
          <ac:chgData name="Krit Rukmaneewong" userId="8b303ad8-644f-4083-adc1-732fe2e44657" providerId="ADAL" clId="{38CE28FB-9ADF-4BE0-A2B4-31B969A52178}" dt="2022-04-21T00:38:47.588" v="421" actId="552"/>
          <ac:spMkLst>
            <pc:docMk/>
            <pc:sldMk cId="2314047089" sldId="292"/>
            <ac:spMk id="20" creationId="{0CD37B2A-88F0-475D-892F-A5CA55471DC6}"/>
          </ac:spMkLst>
        </pc:spChg>
        <pc:spChg chg="add mod">
          <ac:chgData name="Krit Rukmaneewong" userId="8b303ad8-644f-4083-adc1-732fe2e44657" providerId="ADAL" clId="{38CE28FB-9ADF-4BE0-A2B4-31B969A52178}" dt="2022-04-22T09:36:33.849" v="977" actId="20577"/>
          <ac:spMkLst>
            <pc:docMk/>
            <pc:sldMk cId="2314047089" sldId="292"/>
            <ac:spMk id="21" creationId="{8A482060-DC02-4578-B47A-D9B8129D8AC0}"/>
          </ac:spMkLst>
        </pc:spChg>
        <pc:spChg chg="add mod">
          <ac:chgData name="Krit Rukmaneewong" userId="8b303ad8-644f-4083-adc1-732fe2e44657" providerId="ADAL" clId="{38CE28FB-9ADF-4BE0-A2B4-31B969A52178}" dt="2022-04-21T00:38:47.588" v="421" actId="552"/>
          <ac:spMkLst>
            <pc:docMk/>
            <pc:sldMk cId="2314047089" sldId="292"/>
            <ac:spMk id="22" creationId="{DF5FFFB5-05E0-40C8-830C-5B861BF4D52A}"/>
          </ac:spMkLst>
        </pc:spChg>
        <pc:cxnChg chg="add mod">
          <ac:chgData name="Krit Rukmaneewong" userId="8b303ad8-644f-4083-adc1-732fe2e44657" providerId="ADAL" clId="{38CE28FB-9ADF-4BE0-A2B4-31B969A52178}" dt="2022-04-21T00:38:10.312" v="411" actId="1076"/>
          <ac:cxnSpMkLst>
            <pc:docMk/>
            <pc:sldMk cId="2314047089" sldId="292"/>
            <ac:cxnSpMk id="23" creationId="{61A18918-385E-4657-9A66-9BF447925E24}"/>
          </ac:cxnSpMkLst>
        </pc:cxnChg>
      </pc:sldChg>
      <pc:sldChg chg="modSp del mod">
        <pc:chgData name="Krit Rukmaneewong" userId="8b303ad8-644f-4083-adc1-732fe2e44657" providerId="ADAL" clId="{38CE28FB-9ADF-4BE0-A2B4-31B969A52178}" dt="2022-04-21T00:36:40.517" v="388" actId="47"/>
        <pc:sldMkLst>
          <pc:docMk/>
          <pc:sldMk cId="531357671" sldId="4678"/>
        </pc:sldMkLst>
        <pc:grpChg chg="mod">
          <ac:chgData name="Krit Rukmaneewong" userId="8b303ad8-644f-4083-adc1-732fe2e44657" providerId="ADAL" clId="{38CE28FB-9ADF-4BE0-A2B4-31B969A52178}" dt="2022-04-20T12:16:59.291" v="18" actId="1076"/>
          <ac:grpSpMkLst>
            <pc:docMk/>
            <pc:sldMk cId="531357671" sldId="4678"/>
            <ac:grpSpMk id="94" creationId="{FF6D7938-1B39-451B-A51B-0A15712CCACB}"/>
          </ac:grpSpMkLst>
        </pc:grpChg>
      </pc:sldChg>
      <pc:sldChg chg="addSp delSp modSp add mod ord">
        <pc:chgData name="Krit Rukmaneewong" userId="8b303ad8-644f-4083-adc1-732fe2e44657" providerId="ADAL" clId="{38CE28FB-9ADF-4BE0-A2B4-31B969A52178}" dt="2022-04-22T09:35:33.587" v="974" actId="20577"/>
        <pc:sldMkLst>
          <pc:docMk/>
          <pc:sldMk cId="1037814140" sldId="4679"/>
        </pc:sldMkLst>
        <pc:spChg chg="mod">
          <ac:chgData name="Krit Rukmaneewong" userId="8b303ad8-644f-4083-adc1-732fe2e44657" providerId="ADAL" clId="{38CE28FB-9ADF-4BE0-A2B4-31B969A52178}" dt="2022-04-22T09:35:33.587" v="974" actId="20577"/>
          <ac:spMkLst>
            <pc:docMk/>
            <pc:sldMk cId="1037814140" sldId="4679"/>
            <ac:spMk id="17" creationId="{C9E16CA4-3D98-4C20-A72E-EF05B51D11BF}"/>
          </ac:spMkLst>
        </pc:spChg>
        <pc:spChg chg="del">
          <ac:chgData name="Krit Rukmaneewong" userId="8b303ad8-644f-4083-adc1-732fe2e44657" providerId="ADAL" clId="{38CE28FB-9ADF-4BE0-A2B4-31B969A52178}" dt="2022-04-20T12:16:04.894" v="3" actId="478"/>
          <ac:spMkLst>
            <pc:docMk/>
            <pc:sldMk cId="1037814140" sldId="4679"/>
            <ac:spMk id="19" creationId="{81DA94B3-99B0-4633-8238-4DDE3C01E6BE}"/>
          </ac:spMkLst>
        </pc:spChg>
        <pc:spChg chg="mod">
          <ac:chgData name="Krit Rukmaneewong" userId="8b303ad8-644f-4083-adc1-732fe2e44657" providerId="ADAL" clId="{38CE28FB-9ADF-4BE0-A2B4-31B969A52178}" dt="2022-04-20T12:15:59.041" v="1"/>
          <ac:spMkLst>
            <pc:docMk/>
            <pc:sldMk cId="1037814140" sldId="4679"/>
            <ac:spMk id="20" creationId="{94ACFF39-ACB3-40B4-A166-C00ED8622DB4}"/>
          </ac:spMkLst>
        </pc:spChg>
        <pc:spChg chg="mod">
          <ac:chgData name="Krit Rukmaneewong" userId="8b303ad8-644f-4083-adc1-732fe2e44657" providerId="ADAL" clId="{38CE28FB-9ADF-4BE0-A2B4-31B969A52178}" dt="2022-04-20T12:15:59.041" v="1"/>
          <ac:spMkLst>
            <pc:docMk/>
            <pc:sldMk cId="1037814140" sldId="4679"/>
            <ac:spMk id="21" creationId="{A98517D3-5DDC-486E-A28D-025230AE32F0}"/>
          </ac:spMkLst>
        </pc:spChg>
        <pc:spChg chg="mod">
          <ac:chgData name="Krit Rukmaneewong" userId="8b303ad8-644f-4083-adc1-732fe2e44657" providerId="ADAL" clId="{38CE28FB-9ADF-4BE0-A2B4-31B969A52178}" dt="2022-04-20T12:15:59.041" v="1"/>
          <ac:spMkLst>
            <pc:docMk/>
            <pc:sldMk cId="1037814140" sldId="4679"/>
            <ac:spMk id="25" creationId="{3731B4F4-BDE7-44E8-858C-2732FF115502}"/>
          </ac:spMkLst>
        </pc:spChg>
        <pc:spChg chg="mod">
          <ac:chgData name="Krit Rukmaneewong" userId="8b303ad8-644f-4083-adc1-732fe2e44657" providerId="ADAL" clId="{38CE28FB-9ADF-4BE0-A2B4-31B969A52178}" dt="2022-04-20T12:15:59.041" v="1"/>
          <ac:spMkLst>
            <pc:docMk/>
            <pc:sldMk cId="1037814140" sldId="4679"/>
            <ac:spMk id="26" creationId="{74548FF6-EB09-427C-B6B4-472663277DE6}"/>
          </ac:spMkLst>
        </pc:spChg>
        <pc:spChg chg="mod">
          <ac:chgData name="Krit Rukmaneewong" userId="8b303ad8-644f-4083-adc1-732fe2e44657" providerId="ADAL" clId="{38CE28FB-9ADF-4BE0-A2B4-31B969A52178}" dt="2022-04-20T12:15:59.041" v="1"/>
          <ac:spMkLst>
            <pc:docMk/>
            <pc:sldMk cId="1037814140" sldId="4679"/>
            <ac:spMk id="27" creationId="{707BCCA7-DEB8-4AD4-940E-4AC813D42F68}"/>
          </ac:spMkLst>
        </pc:spChg>
        <pc:spChg chg="mod">
          <ac:chgData name="Krit Rukmaneewong" userId="8b303ad8-644f-4083-adc1-732fe2e44657" providerId="ADAL" clId="{38CE28FB-9ADF-4BE0-A2B4-31B969A52178}" dt="2022-04-20T12:15:59.041" v="1"/>
          <ac:spMkLst>
            <pc:docMk/>
            <pc:sldMk cId="1037814140" sldId="4679"/>
            <ac:spMk id="28" creationId="{1F88AC9A-E15C-4BDA-8F7C-C767BF41DBB2}"/>
          </ac:spMkLst>
        </pc:spChg>
        <pc:spChg chg="mod">
          <ac:chgData name="Krit Rukmaneewong" userId="8b303ad8-644f-4083-adc1-732fe2e44657" providerId="ADAL" clId="{38CE28FB-9ADF-4BE0-A2B4-31B969A52178}" dt="2022-04-20T12:15:59.041" v="1"/>
          <ac:spMkLst>
            <pc:docMk/>
            <pc:sldMk cId="1037814140" sldId="4679"/>
            <ac:spMk id="29" creationId="{21F69C40-1ADD-4F3F-8788-DB37B245FD39}"/>
          </ac:spMkLst>
        </pc:spChg>
        <pc:spChg chg="mod">
          <ac:chgData name="Krit Rukmaneewong" userId="8b303ad8-644f-4083-adc1-732fe2e44657" providerId="ADAL" clId="{38CE28FB-9ADF-4BE0-A2B4-31B969A52178}" dt="2022-04-20T12:15:59.041" v="1"/>
          <ac:spMkLst>
            <pc:docMk/>
            <pc:sldMk cId="1037814140" sldId="4679"/>
            <ac:spMk id="30" creationId="{45CCFBFE-B034-45B6-B917-8D6AED2543E2}"/>
          </ac:spMkLst>
        </pc:spChg>
        <pc:spChg chg="del">
          <ac:chgData name="Krit Rukmaneewong" userId="8b303ad8-644f-4083-adc1-732fe2e44657" providerId="ADAL" clId="{38CE28FB-9ADF-4BE0-A2B4-31B969A52178}" dt="2022-04-20T12:16:06.962" v="5" actId="478"/>
          <ac:spMkLst>
            <pc:docMk/>
            <pc:sldMk cId="1037814140" sldId="4679"/>
            <ac:spMk id="31" creationId="{51461DB1-1853-4360-82EC-29873B56C2F4}"/>
          </ac:spMkLst>
        </pc:spChg>
        <pc:spChg chg="add mod">
          <ac:chgData name="Krit Rukmaneewong" userId="8b303ad8-644f-4083-adc1-732fe2e44657" providerId="ADAL" clId="{38CE28FB-9ADF-4BE0-A2B4-31B969A52178}" dt="2022-04-21T00:32:09.955" v="348" actId="164"/>
          <ac:spMkLst>
            <pc:docMk/>
            <pc:sldMk cId="1037814140" sldId="4679"/>
            <ac:spMk id="31" creationId="{C1CFE566-6B26-4FE4-BED6-D009D20AC677}"/>
          </ac:spMkLst>
        </pc:spChg>
        <pc:spChg chg="add mod">
          <ac:chgData name="Krit Rukmaneewong" userId="8b303ad8-644f-4083-adc1-732fe2e44657" providerId="ADAL" clId="{38CE28FB-9ADF-4BE0-A2B4-31B969A52178}" dt="2022-04-21T00:32:27.524" v="354" actId="1076"/>
          <ac:spMkLst>
            <pc:docMk/>
            <pc:sldMk cId="1037814140" sldId="4679"/>
            <ac:spMk id="33" creationId="{BE7626C3-F5D9-4ACE-A087-F191CBEA1DE3}"/>
          </ac:spMkLst>
        </pc:spChg>
        <pc:spChg chg="del">
          <ac:chgData name="Krit Rukmaneewong" userId="8b303ad8-644f-4083-adc1-732fe2e44657" providerId="ADAL" clId="{38CE28FB-9ADF-4BE0-A2B4-31B969A52178}" dt="2022-04-20T12:16:08.005" v="6" actId="478"/>
          <ac:spMkLst>
            <pc:docMk/>
            <pc:sldMk cId="1037814140" sldId="4679"/>
            <ac:spMk id="33" creationId="{E144CCB6-A95B-4D6B-BE66-97090C3859C4}"/>
          </ac:spMkLst>
        </pc:spChg>
        <pc:spChg chg="mod">
          <ac:chgData name="Krit Rukmaneewong" userId="8b303ad8-644f-4083-adc1-732fe2e44657" providerId="ADAL" clId="{38CE28FB-9ADF-4BE0-A2B4-31B969A52178}" dt="2022-04-20T12:16:42.008" v="16"/>
          <ac:spMkLst>
            <pc:docMk/>
            <pc:sldMk cId="1037814140" sldId="4679"/>
            <ac:spMk id="34" creationId="{A51D55C9-25D1-4411-9360-49E442E5D60B}"/>
          </ac:spMkLst>
        </pc:spChg>
        <pc:spChg chg="del">
          <ac:chgData name="Krit Rukmaneewong" userId="8b303ad8-644f-4083-adc1-732fe2e44657" providerId="ADAL" clId="{38CE28FB-9ADF-4BE0-A2B4-31B969A52178}" dt="2022-04-20T12:16:12.373" v="10" actId="478"/>
          <ac:spMkLst>
            <pc:docMk/>
            <pc:sldMk cId="1037814140" sldId="4679"/>
            <ac:spMk id="35" creationId="{6212B4DB-57A9-4A2D-97A7-DFDD4012FD50}"/>
          </ac:spMkLst>
        </pc:spChg>
        <pc:spChg chg="add mod">
          <ac:chgData name="Krit Rukmaneewong" userId="8b303ad8-644f-4083-adc1-732fe2e44657" providerId="ADAL" clId="{38CE28FB-9ADF-4BE0-A2B4-31B969A52178}" dt="2022-04-21T00:31:59.534" v="346" actId="164"/>
          <ac:spMkLst>
            <pc:docMk/>
            <pc:sldMk cId="1037814140" sldId="4679"/>
            <ac:spMk id="35" creationId="{6FF7085A-0D25-49DD-9C92-A5F801AA3D48}"/>
          </ac:spMkLst>
        </pc:spChg>
        <pc:spChg chg="mod">
          <ac:chgData name="Krit Rukmaneewong" userId="8b303ad8-644f-4083-adc1-732fe2e44657" providerId="ADAL" clId="{38CE28FB-9ADF-4BE0-A2B4-31B969A52178}" dt="2022-04-20T12:16:42.008" v="16"/>
          <ac:spMkLst>
            <pc:docMk/>
            <pc:sldMk cId="1037814140" sldId="4679"/>
            <ac:spMk id="36" creationId="{8E10CFFB-4B6B-441E-8558-0A59C93ADBAC}"/>
          </ac:spMkLst>
        </pc:spChg>
        <pc:spChg chg="del">
          <ac:chgData name="Krit Rukmaneewong" userId="8b303ad8-644f-4083-adc1-732fe2e44657" providerId="ADAL" clId="{38CE28FB-9ADF-4BE0-A2B4-31B969A52178}" dt="2022-04-20T12:16:05.635" v="4" actId="478"/>
          <ac:spMkLst>
            <pc:docMk/>
            <pc:sldMk cId="1037814140" sldId="4679"/>
            <ac:spMk id="37" creationId="{C47C9BE1-3F4E-4768-B405-BF3DAF660E42}"/>
          </ac:spMkLst>
        </pc:spChg>
        <pc:spChg chg="add mod">
          <ac:chgData name="Krit Rukmaneewong" userId="8b303ad8-644f-4083-adc1-732fe2e44657" providerId="ADAL" clId="{38CE28FB-9ADF-4BE0-A2B4-31B969A52178}" dt="2022-04-21T00:22:56.535" v="105" actId="20577"/>
          <ac:spMkLst>
            <pc:docMk/>
            <pc:sldMk cId="1037814140" sldId="4679"/>
            <ac:spMk id="37" creationId="{F59FC95F-5B84-4F40-93D0-ECC49067E797}"/>
          </ac:spMkLst>
        </pc:spChg>
        <pc:spChg chg="add mod">
          <ac:chgData name="Krit Rukmaneewong" userId="8b303ad8-644f-4083-adc1-732fe2e44657" providerId="ADAL" clId="{38CE28FB-9ADF-4BE0-A2B4-31B969A52178}" dt="2022-04-21T00:32:03.656" v="347" actId="164"/>
          <ac:spMkLst>
            <pc:docMk/>
            <pc:sldMk cId="1037814140" sldId="4679"/>
            <ac:spMk id="38" creationId="{0C07D0FA-F442-4556-8085-C84E65DEF876}"/>
          </ac:spMkLst>
        </pc:spChg>
        <pc:spChg chg="del">
          <ac:chgData name="Krit Rukmaneewong" userId="8b303ad8-644f-4083-adc1-732fe2e44657" providerId="ADAL" clId="{38CE28FB-9ADF-4BE0-A2B4-31B969A52178}" dt="2022-04-20T12:16:09.964" v="8" actId="478"/>
          <ac:spMkLst>
            <pc:docMk/>
            <pc:sldMk cId="1037814140" sldId="4679"/>
            <ac:spMk id="38" creationId="{51C2911D-CDA1-4DC7-B81B-141F908F6A6A}"/>
          </ac:spMkLst>
        </pc:spChg>
        <pc:spChg chg="del">
          <ac:chgData name="Krit Rukmaneewong" userId="8b303ad8-644f-4083-adc1-732fe2e44657" providerId="ADAL" clId="{38CE28FB-9ADF-4BE0-A2B4-31B969A52178}" dt="2022-04-20T12:16:10.495" v="9" actId="478"/>
          <ac:spMkLst>
            <pc:docMk/>
            <pc:sldMk cId="1037814140" sldId="4679"/>
            <ac:spMk id="39" creationId="{0C53204B-E073-4B2E-9180-3AA6749B6410}"/>
          </ac:spMkLst>
        </pc:spChg>
        <pc:spChg chg="add del mod">
          <ac:chgData name="Krit Rukmaneewong" userId="8b303ad8-644f-4083-adc1-732fe2e44657" providerId="ADAL" clId="{38CE28FB-9ADF-4BE0-A2B4-31B969A52178}" dt="2022-04-21T00:24:23.930" v="116" actId="478"/>
          <ac:spMkLst>
            <pc:docMk/>
            <pc:sldMk cId="1037814140" sldId="4679"/>
            <ac:spMk id="39" creationId="{1D4C5398-C5D8-467B-B6E3-E1D7E1AF15E9}"/>
          </ac:spMkLst>
        </pc:spChg>
        <pc:spChg chg="add del mod">
          <ac:chgData name="Krit Rukmaneewong" userId="8b303ad8-644f-4083-adc1-732fe2e44657" providerId="ADAL" clId="{38CE28FB-9ADF-4BE0-A2B4-31B969A52178}" dt="2022-04-21T00:24:23.930" v="116" actId="478"/>
          <ac:spMkLst>
            <pc:docMk/>
            <pc:sldMk cId="1037814140" sldId="4679"/>
            <ac:spMk id="40" creationId="{062241C0-23BB-4ED3-95AB-07AF5BF729AC}"/>
          </ac:spMkLst>
        </pc:spChg>
        <pc:spChg chg="del mod">
          <ac:chgData name="Krit Rukmaneewong" userId="8b303ad8-644f-4083-adc1-732fe2e44657" providerId="ADAL" clId="{38CE28FB-9ADF-4BE0-A2B4-31B969A52178}" dt="2022-04-20T12:16:13.572" v="12" actId="478"/>
          <ac:spMkLst>
            <pc:docMk/>
            <pc:sldMk cId="1037814140" sldId="4679"/>
            <ac:spMk id="40" creationId="{35D50571-258D-4911-AADB-5A53BFCFF27A}"/>
          </ac:spMkLst>
        </pc:spChg>
        <pc:spChg chg="mod">
          <ac:chgData name="Krit Rukmaneewong" userId="8b303ad8-644f-4083-adc1-732fe2e44657" providerId="ADAL" clId="{38CE28FB-9ADF-4BE0-A2B4-31B969A52178}" dt="2022-04-20T12:16:42.008" v="16"/>
          <ac:spMkLst>
            <pc:docMk/>
            <pc:sldMk cId="1037814140" sldId="4679"/>
            <ac:spMk id="42" creationId="{FD773595-D0DD-445C-9F8D-2203BD83585E}"/>
          </ac:spMkLst>
        </pc:spChg>
        <pc:spChg chg="mod">
          <ac:chgData name="Krit Rukmaneewong" userId="8b303ad8-644f-4083-adc1-732fe2e44657" providerId="ADAL" clId="{38CE28FB-9ADF-4BE0-A2B4-31B969A52178}" dt="2022-04-20T12:16:42.008" v="16"/>
          <ac:spMkLst>
            <pc:docMk/>
            <pc:sldMk cId="1037814140" sldId="4679"/>
            <ac:spMk id="43" creationId="{5F947B7C-D3C1-4F43-815E-F4A7777E60AA}"/>
          </ac:spMkLst>
        </pc:spChg>
        <pc:spChg chg="mod">
          <ac:chgData name="Krit Rukmaneewong" userId="8b303ad8-644f-4083-adc1-732fe2e44657" providerId="ADAL" clId="{38CE28FB-9ADF-4BE0-A2B4-31B969A52178}" dt="2022-04-20T12:16:42.008" v="16"/>
          <ac:spMkLst>
            <pc:docMk/>
            <pc:sldMk cId="1037814140" sldId="4679"/>
            <ac:spMk id="45" creationId="{03E65EF4-1A57-46AB-9D91-02ED0F2053F1}"/>
          </ac:spMkLst>
        </pc:spChg>
        <pc:spChg chg="mod">
          <ac:chgData name="Krit Rukmaneewong" userId="8b303ad8-644f-4083-adc1-732fe2e44657" providerId="ADAL" clId="{38CE28FB-9ADF-4BE0-A2B4-31B969A52178}" dt="2022-04-20T12:16:42.008" v="16"/>
          <ac:spMkLst>
            <pc:docMk/>
            <pc:sldMk cId="1037814140" sldId="4679"/>
            <ac:spMk id="46" creationId="{288692D3-8998-4CE1-98B2-8E188D074867}"/>
          </ac:spMkLst>
        </pc:spChg>
        <pc:spChg chg="del mod topLvl">
          <ac:chgData name="Krit Rukmaneewong" userId="8b303ad8-644f-4083-adc1-732fe2e44657" providerId="ADAL" clId="{38CE28FB-9ADF-4BE0-A2B4-31B969A52178}" dt="2022-04-21T00:18:57.838" v="65" actId="478"/>
          <ac:spMkLst>
            <pc:docMk/>
            <pc:sldMk cId="1037814140" sldId="4679"/>
            <ac:spMk id="48" creationId="{845C29AE-CD9A-433A-90DD-0A147D1604F0}"/>
          </ac:spMkLst>
        </pc:spChg>
        <pc:spChg chg="mod topLvl">
          <ac:chgData name="Krit Rukmaneewong" userId="8b303ad8-644f-4083-adc1-732fe2e44657" providerId="ADAL" clId="{38CE28FB-9ADF-4BE0-A2B4-31B969A52178}" dt="2022-04-21T00:32:03.656" v="347" actId="164"/>
          <ac:spMkLst>
            <pc:docMk/>
            <pc:sldMk cId="1037814140" sldId="4679"/>
            <ac:spMk id="49" creationId="{7F39939B-E3D0-4B74-8DB9-5CA306F640DB}"/>
          </ac:spMkLst>
        </pc:spChg>
        <pc:spChg chg="add del mod">
          <ac:chgData name="Krit Rukmaneewong" userId="8b303ad8-644f-4083-adc1-732fe2e44657" providerId="ADAL" clId="{38CE28FB-9ADF-4BE0-A2B4-31B969A52178}" dt="2022-04-21T00:24:23.930" v="116" actId="478"/>
          <ac:spMkLst>
            <pc:docMk/>
            <pc:sldMk cId="1037814140" sldId="4679"/>
            <ac:spMk id="50" creationId="{C24F8381-DE72-449C-9937-0458CD639821}"/>
          </ac:spMkLst>
        </pc:spChg>
        <pc:spChg chg="add mod">
          <ac:chgData name="Krit Rukmaneewong" userId="8b303ad8-644f-4083-adc1-732fe2e44657" providerId="ADAL" clId="{38CE28FB-9ADF-4BE0-A2B4-31B969A52178}" dt="2022-04-21T00:32:03.656" v="347" actId="164"/>
          <ac:spMkLst>
            <pc:docMk/>
            <pc:sldMk cId="1037814140" sldId="4679"/>
            <ac:spMk id="51" creationId="{5527F210-A157-48F0-BA95-B6CB7EF0A787}"/>
          </ac:spMkLst>
        </pc:spChg>
        <pc:spChg chg="add mod">
          <ac:chgData name="Krit Rukmaneewong" userId="8b303ad8-644f-4083-adc1-732fe2e44657" providerId="ADAL" clId="{38CE28FB-9ADF-4BE0-A2B4-31B969A52178}" dt="2022-04-21T00:31:59.534" v="346" actId="164"/>
          <ac:spMkLst>
            <pc:docMk/>
            <pc:sldMk cId="1037814140" sldId="4679"/>
            <ac:spMk id="52" creationId="{24B2549D-A6A3-4F99-9C10-0DD71817EF29}"/>
          </ac:spMkLst>
        </pc:spChg>
        <pc:spChg chg="add mod">
          <ac:chgData name="Krit Rukmaneewong" userId="8b303ad8-644f-4083-adc1-732fe2e44657" providerId="ADAL" clId="{38CE28FB-9ADF-4BE0-A2B4-31B969A52178}" dt="2022-04-21T00:31:59.534" v="346" actId="164"/>
          <ac:spMkLst>
            <pc:docMk/>
            <pc:sldMk cId="1037814140" sldId="4679"/>
            <ac:spMk id="53" creationId="{DB619B5F-F854-4815-A9D1-73EF3963E6BE}"/>
          </ac:spMkLst>
        </pc:spChg>
        <pc:spChg chg="add mod">
          <ac:chgData name="Krit Rukmaneewong" userId="8b303ad8-644f-4083-adc1-732fe2e44657" providerId="ADAL" clId="{38CE28FB-9ADF-4BE0-A2B4-31B969A52178}" dt="2022-04-21T00:32:09.955" v="348" actId="164"/>
          <ac:spMkLst>
            <pc:docMk/>
            <pc:sldMk cId="1037814140" sldId="4679"/>
            <ac:spMk id="54" creationId="{A4E0DF31-AB3F-41D0-9B5D-3B1EFF432716}"/>
          </ac:spMkLst>
        </pc:spChg>
        <pc:spChg chg="add mod">
          <ac:chgData name="Krit Rukmaneewong" userId="8b303ad8-644f-4083-adc1-732fe2e44657" providerId="ADAL" clId="{38CE28FB-9ADF-4BE0-A2B4-31B969A52178}" dt="2022-04-21T00:32:09.955" v="348" actId="164"/>
          <ac:spMkLst>
            <pc:docMk/>
            <pc:sldMk cId="1037814140" sldId="4679"/>
            <ac:spMk id="55" creationId="{0D2406C2-45C7-43FF-9205-05EB98D2193C}"/>
          </ac:spMkLst>
        </pc:spChg>
        <pc:spChg chg="add del mod">
          <ac:chgData name="Krit Rukmaneewong" userId="8b303ad8-644f-4083-adc1-732fe2e44657" providerId="ADAL" clId="{38CE28FB-9ADF-4BE0-A2B4-31B969A52178}" dt="2022-04-21T00:32:13.468" v="349" actId="164"/>
          <ac:spMkLst>
            <pc:docMk/>
            <pc:sldMk cId="1037814140" sldId="4679"/>
            <ac:spMk id="56" creationId="{3D913D67-C105-4C8F-9095-3F0A5A68AF87}"/>
          </ac:spMkLst>
        </pc:spChg>
        <pc:spChg chg="add mod">
          <ac:chgData name="Krit Rukmaneewong" userId="8b303ad8-644f-4083-adc1-732fe2e44657" providerId="ADAL" clId="{38CE28FB-9ADF-4BE0-A2B4-31B969A52178}" dt="2022-04-21T00:32:13.468" v="349" actId="164"/>
          <ac:spMkLst>
            <pc:docMk/>
            <pc:sldMk cId="1037814140" sldId="4679"/>
            <ac:spMk id="57" creationId="{6A9C5764-B251-402C-996A-F16C73A91436}"/>
          </ac:spMkLst>
        </pc:spChg>
        <pc:grpChg chg="del">
          <ac:chgData name="Krit Rukmaneewong" userId="8b303ad8-644f-4083-adc1-732fe2e44657" providerId="ADAL" clId="{38CE28FB-9ADF-4BE0-A2B4-31B969A52178}" dt="2022-04-20T12:16:03.564" v="2" actId="478"/>
          <ac:grpSpMkLst>
            <pc:docMk/>
            <pc:sldMk cId="1037814140" sldId="4679"/>
            <ac:grpSpMk id="2" creationId="{415FCD79-A716-48C6-9C25-9E2CD99D9337}"/>
          </ac:grpSpMkLst>
        </pc:grpChg>
        <pc:grpChg chg="add del mod">
          <ac:chgData name="Krit Rukmaneewong" userId="8b303ad8-644f-4083-adc1-732fe2e44657" providerId="ADAL" clId="{38CE28FB-9ADF-4BE0-A2B4-31B969A52178}" dt="2022-04-21T00:44:47.374" v="512" actId="1076"/>
          <ac:grpSpMkLst>
            <pc:docMk/>
            <pc:sldMk cId="1037814140" sldId="4679"/>
            <ac:grpSpMk id="2" creationId="{B9F1F15C-9EEE-4807-B021-5EC86E146B97}"/>
          </ac:grpSpMkLst>
        </pc:grpChg>
        <pc:grpChg chg="add mod">
          <ac:chgData name="Krit Rukmaneewong" userId="8b303ad8-644f-4083-adc1-732fe2e44657" providerId="ADAL" clId="{38CE28FB-9ADF-4BE0-A2B4-31B969A52178}" dt="2022-04-21T00:32:33.023" v="359" actId="1076"/>
          <ac:grpSpMkLst>
            <pc:docMk/>
            <pc:sldMk cId="1037814140" sldId="4679"/>
            <ac:grpSpMk id="3" creationId="{9E7F34BE-4291-4B80-A8F4-AF31F3490345}"/>
          </ac:grpSpMkLst>
        </pc:grpChg>
        <pc:grpChg chg="add mod">
          <ac:chgData name="Krit Rukmaneewong" userId="8b303ad8-644f-4083-adc1-732fe2e44657" providerId="ADAL" clId="{38CE28FB-9ADF-4BE0-A2B4-31B969A52178}" dt="2022-04-21T00:32:32.587" v="358" actId="1076"/>
          <ac:grpSpMkLst>
            <pc:docMk/>
            <pc:sldMk cId="1037814140" sldId="4679"/>
            <ac:grpSpMk id="4" creationId="{8B012E63-03C0-420D-BF15-D028999876AB}"/>
          </ac:grpSpMkLst>
        </pc:grpChg>
        <pc:grpChg chg="add mod">
          <ac:chgData name="Krit Rukmaneewong" userId="8b303ad8-644f-4083-adc1-732fe2e44657" providerId="ADAL" clId="{38CE28FB-9ADF-4BE0-A2B4-31B969A52178}" dt="2022-04-21T00:44:47.374" v="512" actId="1076"/>
          <ac:grpSpMkLst>
            <pc:docMk/>
            <pc:sldMk cId="1037814140" sldId="4679"/>
            <ac:grpSpMk id="5" creationId="{2C0A81A0-3400-4C80-9657-8CD915141531}"/>
          </ac:grpSpMkLst>
        </pc:grpChg>
        <pc:grpChg chg="add mod">
          <ac:chgData name="Krit Rukmaneewong" userId="8b303ad8-644f-4083-adc1-732fe2e44657" providerId="ADAL" clId="{38CE28FB-9ADF-4BE0-A2B4-31B969A52178}" dt="2022-04-20T12:16:25.618" v="14" actId="1076"/>
          <ac:grpSpMkLst>
            <pc:docMk/>
            <pc:sldMk cId="1037814140" sldId="4679"/>
            <ac:grpSpMk id="16" creationId="{2405FB64-A26C-48E3-BBBD-7774B041FE6F}"/>
          </ac:grpSpMkLst>
        </pc:grpChg>
        <pc:grpChg chg="mod">
          <ac:chgData name="Krit Rukmaneewong" userId="8b303ad8-644f-4083-adc1-732fe2e44657" providerId="ADAL" clId="{38CE28FB-9ADF-4BE0-A2B4-31B969A52178}" dt="2022-04-20T12:15:59.041" v="1"/>
          <ac:grpSpMkLst>
            <pc:docMk/>
            <pc:sldMk cId="1037814140" sldId="4679"/>
            <ac:grpSpMk id="18" creationId="{A6014F13-0C24-4656-9B20-60C8A393DCF8}"/>
          </ac:grpSpMkLst>
        </pc:grpChg>
        <pc:grpChg chg="add del mod">
          <ac:chgData name="Krit Rukmaneewong" userId="8b303ad8-644f-4083-adc1-732fe2e44657" providerId="ADAL" clId="{38CE28FB-9ADF-4BE0-A2B4-31B969A52178}" dt="2022-04-21T00:19:04.239" v="67" actId="478"/>
          <ac:grpSpMkLst>
            <pc:docMk/>
            <pc:sldMk cId="1037814140" sldId="4679"/>
            <ac:grpSpMk id="32" creationId="{52AB56DE-38D5-4347-B162-54AB34AACC35}"/>
          </ac:grpSpMkLst>
        </pc:grpChg>
        <pc:grpChg chg="add del mod">
          <ac:chgData name="Krit Rukmaneewong" userId="8b303ad8-644f-4083-adc1-732fe2e44657" providerId="ADAL" clId="{38CE28FB-9ADF-4BE0-A2B4-31B969A52178}" dt="2022-04-21T00:19:04.239" v="67" actId="478"/>
          <ac:grpSpMkLst>
            <pc:docMk/>
            <pc:sldMk cId="1037814140" sldId="4679"/>
            <ac:grpSpMk id="41" creationId="{F16D78B0-1367-4007-84A6-7ED988D708B1}"/>
          </ac:grpSpMkLst>
        </pc:grpChg>
        <pc:grpChg chg="add del mod">
          <ac:chgData name="Krit Rukmaneewong" userId="8b303ad8-644f-4083-adc1-732fe2e44657" providerId="ADAL" clId="{38CE28FB-9ADF-4BE0-A2B4-31B969A52178}" dt="2022-04-21T00:19:04.239" v="67" actId="478"/>
          <ac:grpSpMkLst>
            <pc:docMk/>
            <pc:sldMk cId="1037814140" sldId="4679"/>
            <ac:grpSpMk id="44" creationId="{2DD67AF7-673F-4961-9EF3-70502F695904}"/>
          </ac:grpSpMkLst>
        </pc:grpChg>
        <pc:grpChg chg="add del mod">
          <ac:chgData name="Krit Rukmaneewong" userId="8b303ad8-644f-4083-adc1-732fe2e44657" providerId="ADAL" clId="{38CE28FB-9ADF-4BE0-A2B4-31B969A52178}" dt="2022-04-21T00:18:52.848" v="63" actId="165"/>
          <ac:grpSpMkLst>
            <pc:docMk/>
            <pc:sldMk cId="1037814140" sldId="4679"/>
            <ac:grpSpMk id="47" creationId="{49E4CD8E-DA1D-449D-B8A5-F3236267E49A}"/>
          </ac:grpSpMkLst>
        </pc:grpChg>
        <pc:cxnChg chg="add del mod">
          <ac:chgData name="Krit Rukmaneewong" userId="8b303ad8-644f-4083-adc1-732fe2e44657" providerId="ADAL" clId="{38CE28FB-9ADF-4BE0-A2B4-31B969A52178}" dt="2022-04-21T00:42:44.533" v="500" actId="478"/>
          <ac:cxnSpMkLst>
            <pc:docMk/>
            <pc:sldMk cId="1037814140" sldId="4679"/>
            <ac:cxnSpMk id="58" creationId="{79F0122F-21B9-4585-BC36-BF776978FA50}"/>
          </ac:cxnSpMkLst>
        </pc:cxnChg>
      </pc:sldChg>
      <pc:sldChg chg="addSp delSp modSp add del mod ord delAnim">
        <pc:chgData name="Krit Rukmaneewong" userId="8b303ad8-644f-4083-adc1-732fe2e44657" providerId="ADAL" clId="{38CE28FB-9ADF-4BE0-A2B4-31B969A52178}" dt="2022-04-21T00:21:02.559" v="81" actId="47"/>
        <pc:sldMkLst>
          <pc:docMk/>
          <pc:sldMk cId="792354880" sldId="4680"/>
        </pc:sldMkLst>
        <pc:spChg chg="del mod">
          <ac:chgData name="Krit Rukmaneewong" userId="8b303ad8-644f-4083-adc1-732fe2e44657" providerId="ADAL" clId="{38CE28FB-9ADF-4BE0-A2B4-31B969A52178}" dt="2022-04-21T00:17:51.840" v="40" actId="478"/>
          <ac:spMkLst>
            <pc:docMk/>
            <pc:sldMk cId="792354880" sldId="4680"/>
            <ac:spMk id="6" creationId="{2457F7CB-A3C2-4672-A22F-9FF53CFE3928}"/>
          </ac:spMkLst>
        </pc:spChg>
        <pc:spChg chg="add mod">
          <ac:chgData name="Krit Rukmaneewong" userId="8b303ad8-644f-4083-adc1-732fe2e44657" providerId="ADAL" clId="{38CE28FB-9ADF-4BE0-A2B4-31B969A52178}" dt="2022-04-21T00:18:00.101" v="41"/>
          <ac:spMkLst>
            <pc:docMk/>
            <pc:sldMk cId="792354880" sldId="4680"/>
            <ac:spMk id="32" creationId="{3D2A4F1C-48ED-4954-91DB-399530E77962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42" creationId="{13BB976D-9369-407F-940C-982B7C2D884A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43" creationId="{FDCBC0DE-DCCC-4CA8-A748-AF91D7D792CD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44" creationId="{0245A9FC-0C38-402D-A4BF-56FA5C128432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45" creationId="{F0461391-B603-49D1-83A1-6E2E26A9DA62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46" creationId="{17C3B1BD-31E7-4228-91E6-50409C22AD6D}"/>
          </ac:spMkLst>
        </pc:spChg>
        <pc:spChg chg="mod">
          <ac:chgData name="Krit Rukmaneewong" userId="8b303ad8-644f-4083-adc1-732fe2e44657" providerId="ADAL" clId="{38CE28FB-9ADF-4BE0-A2B4-31B969A52178}" dt="2022-04-21T00:18:13.590" v="56" actId="20577"/>
          <ac:spMkLst>
            <pc:docMk/>
            <pc:sldMk cId="792354880" sldId="4680"/>
            <ac:spMk id="50" creationId="{7EB5628B-EE34-41C2-8931-2F2DAD2EBF2F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1" creationId="{DE363C11-53BA-4799-BC34-182ADC746059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2" creationId="{0FD69681-D125-4674-A2F9-D35E78178DB4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3" creationId="{DA892D3C-B60A-461A-A45D-2F9080FFB5DD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4" creationId="{FC93B1DB-E2C0-40F0-95FB-D6B6DDA9070D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5" creationId="{7FDAD12C-C3D1-4D18-A3A9-A1C7515B4A21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6" creationId="{57D5D7E4-5DF8-499F-BEA7-3E89F08BE439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7" creationId="{2017B887-CE26-4228-9095-714596165ABE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8" creationId="{98DF72AE-86B1-482D-82F0-1133B21EA9FE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59" creationId="{60C58C3D-FF22-42B4-B60A-7397B9F22915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61" creationId="{F81309B0-1C86-469F-98B7-B3521128ABF0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62" creationId="{5558AD16-12F2-4F4F-81E9-579827810CBF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63" creationId="{33A3C97E-B079-4612-A148-94B9FB60A927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67" creationId="{9D55600B-5E83-44E0-AB95-9C65B5956CF9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68" creationId="{B98AD4A8-F2AB-4672-BD68-B9C0F212247C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69" creationId="{5EE1843A-D218-4FEE-9B3C-F15C18F07B13}"/>
          </ac:spMkLst>
        </pc:spChg>
        <pc:spChg chg="add mod">
          <ac:chgData name="Krit Rukmaneewong" userId="8b303ad8-644f-4083-adc1-732fe2e44657" providerId="ADAL" clId="{38CE28FB-9ADF-4BE0-A2B4-31B969A52178}" dt="2022-04-20T16:40:11.288" v="26"/>
          <ac:spMkLst>
            <pc:docMk/>
            <pc:sldMk cId="792354880" sldId="4680"/>
            <ac:spMk id="70" creationId="{FC873A43-FA2E-4F2E-91EA-A6A27E684AF1}"/>
          </ac:spMkLst>
        </pc:spChg>
        <pc:grpChg chg="del">
          <ac:chgData name="Krit Rukmaneewong" userId="8b303ad8-644f-4083-adc1-732fe2e44657" providerId="ADAL" clId="{38CE28FB-9ADF-4BE0-A2B4-31B969A52178}" dt="2022-04-20T16:39:52.363" v="20" actId="478"/>
          <ac:grpSpMkLst>
            <pc:docMk/>
            <pc:sldMk cId="792354880" sldId="4680"/>
            <ac:grpSpMk id="2" creationId="{61C689AD-5998-41A1-B75D-8DB0AF52440C}"/>
          </ac:grpSpMkLst>
        </pc:grpChg>
        <pc:grpChg chg="del">
          <ac:chgData name="Krit Rukmaneewong" userId="8b303ad8-644f-4083-adc1-732fe2e44657" providerId="ADAL" clId="{38CE28FB-9ADF-4BE0-A2B4-31B969A52178}" dt="2022-04-20T16:39:52.363" v="20" actId="478"/>
          <ac:grpSpMkLst>
            <pc:docMk/>
            <pc:sldMk cId="792354880" sldId="4680"/>
            <ac:grpSpMk id="3" creationId="{709700E2-F786-4EF9-9A88-8A200FD9F63D}"/>
          </ac:grpSpMkLst>
        </pc:grpChg>
        <pc:grpChg chg="add mod">
          <ac:chgData name="Krit Rukmaneewong" userId="8b303ad8-644f-4083-adc1-732fe2e44657" providerId="ADAL" clId="{38CE28FB-9ADF-4BE0-A2B4-31B969A52178}" dt="2022-04-20T16:40:11.288" v="26"/>
          <ac:grpSpMkLst>
            <pc:docMk/>
            <pc:sldMk cId="792354880" sldId="4680"/>
            <ac:grpSpMk id="47" creationId="{0CC055F9-A82A-48BE-9997-74DB4E811211}"/>
          </ac:grpSpMkLst>
        </pc:grpChg>
        <pc:grpChg chg="del">
          <ac:chgData name="Krit Rukmaneewong" userId="8b303ad8-644f-4083-adc1-732fe2e44657" providerId="ADAL" clId="{38CE28FB-9ADF-4BE0-A2B4-31B969A52178}" dt="2022-04-20T16:39:52.363" v="20" actId="478"/>
          <ac:grpSpMkLst>
            <pc:docMk/>
            <pc:sldMk cId="792354880" sldId="4680"/>
            <ac:grpSpMk id="94" creationId="{FF6D7938-1B39-451B-A51B-0A15712CCACB}"/>
          </ac:grpSpMkLst>
        </pc:grpChg>
        <pc:grpChg chg="del">
          <ac:chgData name="Krit Rukmaneewong" userId="8b303ad8-644f-4083-adc1-732fe2e44657" providerId="ADAL" clId="{38CE28FB-9ADF-4BE0-A2B4-31B969A52178}" dt="2022-04-20T16:39:52.363" v="20" actId="478"/>
          <ac:grpSpMkLst>
            <pc:docMk/>
            <pc:sldMk cId="792354880" sldId="4680"/>
            <ac:grpSpMk id="120" creationId="{5EDB54D8-9385-4F13-B476-659029D3EA08}"/>
          </ac:grpSpMkLst>
        </pc:grpChg>
        <pc:picChg chg="mod">
          <ac:chgData name="Krit Rukmaneewong" userId="8b303ad8-644f-4083-adc1-732fe2e44657" providerId="ADAL" clId="{38CE28FB-9ADF-4BE0-A2B4-31B969A52178}" dt="2022-04-20T16:40:11.288" v="26"/>
          <ac:picMkLst>
            <pc:docMk/>
            <pc:sldMk cId="792354880" sldId="4680"/>
            <ac:picMk id="48" creationId="{0FE7433F-7A47-4150-8746-119B49CDEC49}"/>
          </ac:picMkLst>
        </pc:picChg>
        <pc:picChg chg="mod">
          <ac:chgData name="Krit Rukmaneewong" userId="8b303ad8-644f-4083-adc1-732fe2e44657" providerId="ADAL" clId="{38CE28FB-9ADF-4BE0-A2B4-31B969A52178}" dt="2022-04-20T16:40:11.288" v="26"/>
          <ac:picMkLst>
            <pc:docMk/>
            <pc:sldMk cId="792354880" sldId="4680"/>
            <ac:picMk id="49" creationId="{E9C0AA12-1C07-4C12-98DF-250A7128E56A}"/>
          </ac:picMkLst>
        </pc:picChg>
        <pc:picChg chg="add mod">
          <ac:chgData name="Krit Rukmaneewong" userId="8b303ad8-644f-4083-adc1-732fe2e44657" providerId="ADAL" clId="{38CE28FB-9ADF-4BE0-A2B4-31B969A52178}" dt="2022-04-20T16:40:11.288" v="26"/>
          <ac:picMkLst>
            <pc:docMk/>
            <pc:sldMk cId="792354880" sldId="4680"/>
            <ac:picMk id="60" creationId="{DC30A78A-2F40-4C7F-9C0E-DD1E86CA2E0C}"/>
          </ac:picMkLst>
        </pc:picChg>
        <pc:picChg chg="add mod">
          <ac:chgData name="Krit Rukmaneewong" userId="8b303ad8-644f-4083-adc1-732fe2e44657" providerId="ADAL" clId="{38CE28FB-9ADF-4BE0-A2B4-31B969A52178}" dt="2022-04-20T16:40:11.288" v="26"/>
          <ac:picMkLst>
            <pc:docMk/>
            <pc:sldMk cId="792354880" sldId="4680"/>
            <ac:picMk id="64" creationId="{45C5A535-5AD0-4684-A704-3C5B25200969}"/>
          </ac:picMkLst>
        </pc:picChg>
        <pc:picChg chg="add mod">
          <ac:chgData name="Krit Rukmaneewong" userId="8b303ad8-644f-4083-adc1-732fe2e44657" providerId="ADAL" clId="{38CE28FB-9ADF-4BE0-A2B4-31B969A52178}" dt="2022-04-20T16:40:11.288" v="26"/>
          <ac:picMkLst>
            <pc:docMk/>
            <pc:sldMk cId="792354880" sldId="4680"/>
            <ac:picMk id="65" creationId="{9B7C2EEA-716B-4BB8-98CD-2601C1746F1E}"/>
          </ac:picMkLst>
        </pc:picChg>
        <pc:picChg chg="add mod">
          <ac:chgData name="Krit Rukmaneewong" userId="8b303ad8-644f-4083-adc1-732fe2e44657" providerId="ADAL" clId="{38CE28FB-9ADF-4BE0-A2B4-31B969A52178}" dt="2022-04-20T16:40:11.288" v="26"/>
          <ac:picMkLst>
            <pc:docMk/>
            <pc:sldMk cId="792354880" sldId="4680"/>
            <ac:picMk id="66" creationId="{C5C4E2BD-BC5E-4479-98AC-3261AD61605B}"/>
          </ac:picMkLst>
        </pc:picChg>
        <pc:cxnChg chg="add del mod">
          <ac:chgData name="Krit Rukmaneewong" userId="8b303ad8-644f-4083-adc1-732fe2e44657" providerId="ADAL" clId="{38CE28FB-9ADF-4BE0-A2B4-31B969A52178}" dt="2022-04-20T16:40:21.107" v="28" actId="478"/>
          <ac:cxnSpMkLst>
            <pc:docMk/>
            <pc:sldMk cId="792354880" sldId="4680"/>
            <ac:cxnSpMk id="40" creationId="{1101D88D-9F27-4B17-BB9F-A3750E5C660E}"/>
          </ac:cxnSpMkLst>
        </pc:cxnChg>
        <pc:cxnChg chg="add del mod">
          <ac:chgData name="Krit Rukmaneewong" userId="8b303ad8-644f-4083-adc1-732fe2e44657" providerId="ADAL" clId="{38CE28FB-9ADF-4BE0-A2B4-31B969A52178}" dt="2022-04-20T16:40:21.999" v="29" actId="478"/>
          <ac:cxnSpMkLst>
            <pc:docMk/>
            <pc:sldMk cId="792354880" sldId="4680"/>
            <ac:cxnSpMk id="41" creationId="{81D6BBDD-9983-49A0-81F9-EDB94F59AF0E}"/>
          </ac:cxnSpMkLst>
        </pc:cxnChg>
      </pc:sldChg>
      <pc:sldMasterChg chg="delSldLayout">
        <pc:chgData name="Krit Rukmaneewong" userId="8b303ad8-644f-4083-adc1-732fe2e44657" providerId="ADAL" clId="{38CE28FB-9ADF-4BE0-A2B4-31B969A52178}" dt="2022-04-20T16:40:15.064" v="27" actId="47"/>
        <pc:sldMasterMkLst>
          <pc:docMk/>
          <pc:sldMasterMk cId="2198464590" sldId="2147483661"/>
        </pc:sldMasterMkLst>
        <pc:sldLayoutChg chg="del">
          <pc:chgData name="Krit Rukmaneewong" userId="8b303ad8-644f-4083-adc1-732fe2e44657" providerId="ADAL" clId="{38CE28FB-9ADF-4BE0-A2B4-31B969A52178}" dt="2022-04-20T16:40:15.064" v="27" actId="47"/>
          <pc:sldLayoutMkLst>
            <pc:docMk/>
            <pc:sldMasterMk cId="2198464590" sldId="2147483661"/>
            <pc:sldLayoutMk cId="1658025398" sldId="2147483677"/>
          </pc:sldLayoutMkLst>
        </pc:sldLayoutChg>
      </pc:sldMasterChg>
    </pc:docChg>
  </pc:docChgLst>
  <pc:docChgLst>
    <pc:chgData name="Krit Rukmaneewong" userId="8b303ad8-644f-4083-adc1-732fe2e44657" providerId="ADAL" clId="{C366C32E-CEE1-4641-A5EA-A18DF76B8D72}"/>
    <pc:docChg chg="undo redo custSel addSld delSld modSld sldOrd">
      <pc:chgData name="Krit Rukmaneewong" userId="8b303ad8-644f-4083-adc1-732fe2e44657" providerId="ADAL" clId="{C366C32E-CEE1-4641-A5EA-A18DF76B8D72}" dt="2022-04-20T05:45:10.618" v="1283" actId="1076"/>
      <pc:docMkLst>
        <pc:docMk/>
      </pc:docMkLst>
      <pc:sldChg chg="addSp delSp modSp mod ord">
        <pc:chgData name="Krit Rukmaneewong" userId="8b303ad8-644f-4083-adc1-732fe2e44657" providerId="ADAL" clId="{C366C32E-CEE1-4641-A5EA-A18DF76B8D72}" dt="2022-04-20T05:45:10.618" v="1283" actId="1076"/>
        <pc:sldMkLst>
          <pc:docMk/>
          <pc:sldMk cId="4257434649" sldId="273"/>
        </pc:sldMkLst>
        <pc:spChg chg="add del mod">
          <ac:chgData name="Krit Rukmaneewong" userId="8b303ad8-644f-4083-adc1-732fe2e44657" providerId="ADAL" clId="{C366C32E-CEE1-4641-A5EA-A18DF76B8D72}" dt="2022-04-20T03:55:32.769" v="599" actId="478"/>
          <ac:spMkLst>
            <pc:docMk/>
            <pc:sldMk cId="4257434649" sldId="273"/>
            <ac:spMk id="8" creationId="{219EC451-C673-4C7C-A90D-3BC8490EE0DF}"/>
          </ac:spMkLst>
        </pc:spChg>
        <pc:spChg chg="mod">
          <ac:chgData name="Krit Rukmaneewong" userId="8b303ad8-644f-4083-adc1-732fe2e44657" providerId="ADAL" clId="{C366C32E-CEE1-4641-A5EA-A18DF76B8D72}" dt="2022-04-20T05:28:21.031" v="1221" actId="14100"/>
          <ac:spMkLst>
            <pc:docMk/>
            <pc:sldMk cId="4257434649" sldId="273"/>
            <ac:spMk id="17" creationId="{C9E16CA4-3D98-4C20-A72E-EF05B51D11BF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18" creationId="{4B782DF1-56E8-4B48-B1C5-5173A266C34F}"/>
          </ac:spMkLst>
        </pc:spChg>
        <pc:spChg chg="mod">
          <ac:chgData name="Krit Rukmaneewong" userId="8b303ad8-644f-4083-adc1-732fe2e44657" providerId="ADAL" clId="{C366C32E-CEE1-4641-A5EA-A18DF76B8D72}" dt="2022-04-20T05:45:10.618" v="1283" actId="1076"/>
          <ac:spMkLst>
            <pc:docMk/>
            <pc:sldMk cId="4257434649" sldId="273"/>
            <ac:spMk id="19" creationId="{81DA94B3-99B0-4633-8238-4DDE3C01E6BE}"/>
          </ac:spMkLst>
        </pc:spChg>
        <pc:spChg chg="add mod">
          <ac:chgData name="Krit Rukmaneewong" userId="8b303ad8-644f-4083-adc1-732fe2e44657" providerId="ADAL" clId="{C366C32E-CEE1-4641-A5EA-A18DF76B8D72}" dt="2022-04-20T04:08:31.544" v="735" actId="207"/>
          <ac:spMkLst>
            <pc:docMk/>
            <pc:sldMk cId="4257434649" sldId="273"/>
            <ac:spMk id="23" creationId="{A72BAF8C-75D2-410E-B504-3E35E177A520}"/>
          </ac:spMkLst>
        </pc:spChg>
        <pc:spChg chg="add mod">
          <ac:chgData name="Krit Rukmaneewong" userId="8b303ad8-644f-4083-adc1-732fe2e44657" providerId="ADAL" clId="{C366C32E-CEE1-4641-A5EA-A18DF76B8D72}" dt="2022-04-20T04:08:31.544" v="735" actId="207"/>
          <ac:spMkLst>
            <pc:docMk/>
            <pc:sldMk cId="4257434649" sldId="273"/>
            <ac:spMk id="24" creationId="{98C09977-1825-49A9-AF9F-14C4891B984A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25" creationId="{EDC6BBD1-399F-4AF8-AA42-FE94B001D6AB}"/>
          </ac:spMkLst>
        </pc:spChg>
        <pc:spChg chg="del mod">
          <ac:chgData name="Krit Rukmaneewong" userId="8b303ad8-644f-4083-adc1-732fe2e44657" providerId="ADAL" clId="{C366C32E-CEE1-4641-A5EA-A18DF76B8D72}" dt="2022-04-20T03:25:04.899" v="2" actId="478"/>
          <ac:spMkLst>
            <pc:docMk/>
            <pc:sldMk cId="4257434649" sldId="273"/>
            <ac:spMk id="26" creationId="{27B66C55-9D3A-4B8C-AE4A-18E73DED2D44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27" creationId="{BC1D67D4-43EF-40E0-AD70-C49CA19F35BA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28" creationId="{428B0904-A5B9-4799-81F9-2B82ECE8D19A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29" creationId="{19BA3AA9-5100-4392-9ED2-0DA4C12D314E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30" creationId="{44D126C0-C87F-4BDB-B69C-5DBB6DA4FF39}"/>
          </ac:spMkLst>
        </pc:spChg>
        <pc:spChg chg="mod">
          <ac:chgData name="Krit Rukmaneewong" userId="8b303ad8-644f-4083-adc1-732fe2e44657" providerId="ADAL" clId="{C366C32E-CEE1-4641-A5EA-A18DF76B8D72}" dt="2022-04-20T05:45:10.618" v="1283" actId="1076"/>
          <ac:spMkLst>
            <pc:docMk/>
            <pc:sldMk cId="4257434649" sldId="273"/>
            <ac:spMk id="31" creationId="{51461DB1-1853-4360-82EC-29873B56C2F4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32" creationId="{9B21F49A-5489-4017-A0DB-7669DF191585}"/>
          </ac:spMkLst>
        </pc:spChg>
        <pc:spChg chg="mod">
          <ac:chgData name="Krit Rukmaneewong" userId="8b303ad8-644f-4083-adc1-732fe2e44657" providerId="ADAL" clId="{C366C32E-CEE1-4641-A5EA-A18DF76B8D72}" dt="2022-04-20T05:45:10.618" v="1283" actId="1076"/>
          <ac:spMkLst>
            <pc:docMk/>
            <pc:sldMk cId="4257434649" sldId="273"/>
            <ac:spMk id="33" creationId="{E144CCB6-A95B-4D6B-BE66-97090C3859C4}"/>
          </ac:spMkLst>
        </pc:spChg>
        <pc:spChg chg="del mod">
          <ac:chgData name="Krit Rukmaneewong" userId="8b303ad8-644f-4083-adc1-732fe2e44657" providerId="ADAL" clId="{C366C32E-CEE1-4641-A5EA-A18DF76B8D72}" dt="2022-04-20T03:54:14.081" v="583" actId="478"/>
          <ac:spMkLst>
            <pc:docMk/>
            <pc:sldMk cId="4257434649" sldId="273"/>
            <ac:spMk id="34" creationId="{B22EE9C8-0134-48B2-AE88-6024FAE6284B}"/>
          </ac:spMkLst>
        </pc:spChg>
        <pc:spChg chg="mod">
          <ac:chgData name="Krit Rukmaneewong" userId="8b303ad8-644f-4083-adc1-732fe2e44657" providerId="ADAL" clId="{C366C32E-CEE1-4641-A5EA-A18DF76B8D72}" dt="2022-04-20T05:45:10.618" v="1283" actId="1076"/>
          <ac:spMkLst>
            <pc:docMk/>
            <pc:sldMk cId="4257434649" sldId="273"/>
            <ac:spMk id="35" creationId="{6212B4DB-57A9-4A2D-97A7-DFDD4012FD50}"/>
          </ac:spMkLst>
        </pc:spChg>
        <pc:spChg chg="add del mod">
          <ac:chgData name="Krit Rukmaneewong" userId="8b303ad8-644f-4083-adc1-732fe2e44657" providerId="ADAL" clId="{C366C32E-CEE1-4641-A5EA-A18DF76B8D72}" dt="2022-04-20T03:55:22.824" v="598" actId="478"/>
          <ac:spMkLst>
            <pc:docMk/>
            <pc:sldMk cId="4257434649" sldId="273"/>
            <ac:spMk id="36" creationId="{91F0E671-749D-413D-98AF-0B7FACBDAB1F}"/>
          </ac:spMkLst>
        </pc:spChg>
        <pc:spChg chg="add mod">
          <ac:chgData name="Krit Rukmaneewong" userId="8b303ad8-644f-4083-adc1-732fe2e44657" providerId="ADAL" clId="{C366C32E-CEE1-4641-A5EA-A18DF76B8D72}" dt="2022-04-20T05:45:10.618" v="1283" actId="1076"/>
          <ac:spMkLst>
            <pc:docMk/>
            <pc:sldMk cId="4257434649" sldId="273"/>
            <ac:spMk id="37" creationId="{C47C9BE1-3F4E-4768-B405-BF3DAF660E42}"/>
          </ac:spMkLst>
        </pc:spChg>
        <pc:spChg chg="add mod">
          <ac:chgData name="Krit Rukmaneewong" userId="8b303ad8-644f-4083-adc1-732fe2e44657" providerId="ADAL" clId="{C366C32E-CEE1-4641-A5EA-A18DF76B8D72}" dt="2022-04-20T05:45:10.618" v="1283" actId="1076"/>
          <ac:spMkLst>
            <pc:docMk/>
            <pc:sldMk cId="4257434649" sldId="273"/>
            <ac:spMk id="38" creationId="{51C2911D-CDA1-4DC7-B81B-141F908F6A6A}"/>
          </ac:spMkLst>
        </pc:spChg>
        <pc:spChg chg="add del mod">
          <ac:chgData name="Krit Rukmaneewong" userId="8b303ad8-644f-4083-adc1-732fe2e44657" providerId="ADAL" clId="{C366C32E-CEE1-4641-A5EA-A18DF76B8D72}" dt="2022-04-20T05:45:10.618" v="1283" actId="1076"/>
          <ac:spMkLst>
            <pc:docMk/>
            <pc:sldMk cId="4257434649" sldId="273"/>
            <ac:spMk id="39" creationId="{0C53204B-E073-4B2E-9180-3AA6749B6410}"/>
          </ac:spMkLst>
        </pc:spChg>
        <pc:spChg chg="add mod">
          <ac:chgData name="Krit Rukmaneewong" userId="8b303ad8-644f-4083-adc1-732fe2e44657" providerId="ADAL" clId="{C366C32E-CEE1-4641-A5EA-A18DF76B8D72}" dt="2022-04-20T05:45:10.618" v="1283" actId="1076"/>
          <ac:spMkLst>
            <pc:docMk/>
            <pc:sldMk cId="4257434649" sldId="273"/>
            <ac:spMk id="40" creationId="{35D50571-258D-4911-AADB-5A53BFCFF27A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2" creationId="{8546053B-11AE-489A-96C5-4C6ED26DD9E8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3" creationId="{46ED89D3-400A-4024-8248-050BA381E6CB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4" creationId="{936BB58E-6B76-4930-93B2-9FE4D3552758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5" creationId="{E89C4C6F-91DD-4116-9795-6FE33BC23E13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6" creationId="{9500D271-D3F7-4E32-8380-95FAD5E8AFFE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7" creationId="{DF9D956B-C372-46AC-9EB3-8D0C4EECBF84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8" creationId="{82C414C4-F904-4F91-98DD-BDF21E075D33}"/>
          </ac:spMkLst>
        </pc:spChg>
        <pc:spChg chg="mod">
          <ac:chgData name="Krit Rukmaneewong" userId="8b303ad8-644f-4083-adc1-732fe2e44657" providerId="ADAL" clId="{C366C32E-CEE1-4641-A5EA-A18DF76B8D72}" dt="2022-04-20T04:26:14.528" v="913"/>
          <ac:spMkLst>
            <pc:docMk/>
            <pc:sldMk cId="4257434649" sldId="273"/>
            <ac:spMk id="49" creationId="{66B90053-6AEF-4691-BB36-1393C3CB976B}"/>
          </ac:spMkLst>
        </pc:spChg>
        <pc:spChg chg="add del mod">
          <ac:chgData name="Krit Rukmaneewong" userId="8b303ad8-644f-4083-adc1-732fe2e44657" providerId="ADAL" clId="{C366C32E-CEE1-4641-A5EA-A18DF76B8D72}" dt="2022-04-20T04:36:07.451" v="1069" actId="478"/>
          <ac:spMkLst>
            <pc:docMk/>
            <pc:sldMk cId="4257434649" sldId="273"/>
            <ac:spMk id="51" creationId="{C6978CF4-C672-4E71-B710-639DE6946D5B}"/>
          </ac:spMkLst>
        </pc:spChg>
        <pc:spChg chg="add del mod ord">
          <ac:chgData name="Krit Rukmaneewong" userId="8b303ad8-644f-4083-adc1-732fe2e44657" providerId="ADAL" clId="{C366C32E-CEE1-4641-A5EA-A18DF76B8D72}" dt="2022-04-20T04:38:35.766" v="1156" actId="478"/>
          <ac:spMkLst>
            <pc:docMk/>
            <pc:sldMk cId="4257434649" sldId="273"/>
            <ac:spMk id="52" creationId="{0394C0B0-9F15-486E-810C-DE416A5D103C}"/>
          </ac:spMkLst>
        </pc:spChg>
        <pc:spChg chg="add del mod ord">
          <ac:chgData name="Krit Rukmaneewong" userId="8b303ad8-644f-4083-adc1-732fe2e44657" providerId="ADAL" clId="{C366C32E-CEE1-4641-A5EA-A18DF76B8D72}" dt="2022-04-20T04:39:08.843" v="1161" actId="478"/>
          <ac:spMkLst>
            <pc:docMk/>
            <pc:sldMk cId="4257434649" sldId="273"/>
            <ac:spMk id="53" creationId="{85095218-4458-4E3E-9B25-AC69F3A5C591}"/>
          </ac:spMkLst>
        </pc:spChg>
        <pc:spChg chg="add del mod ord">
          <ac:chgData name="Krit Rukmaneewong" userId="8b303ad8-644f-4083-adc1-732fe2e44657" providerId="ADAL" clId="{C366C32E-CEE1-4641-A5EA-A18DF76B8D72}" dt="2022-04-20T05:14:26.887" v="1182" actId="478"/>
          <ac:spMkLst>
            <pc:docMk/>
            <pc:sldMk cId="4257434649" sldId="273"/>
            <ac:spMk id="54" creationId="{E7C624CD-ED99-4628-8397-EFBD09F4215D}"/>
          </ac:spMkLst>
        </pc:spChg>
        <pc:spChg chg="add del mod ord">
          <ac:chgData name="Krit Rukmaneewong" userId="8b303ad8-644f-4083-adc1-732fe2e44657" providerId="ADAL" clId="{C366C32E-CEE1-4641-A5EA-A18DF76B8D72}" dt="2022-04-20T05:25:06.835" v="1206" actId="478"/>
          <ac:spMkLst>
            <pc:docMk/>
            <pc:sldMk cId="4257434649" sldId="273"/>
            <ac:spMk id="55" creationId="{A3197690-0F98-436F-8A20-70D61B0F040B}"/>
          </ac:spMkLst>
        </pc:spChg>
        <pc:spChg chg="add del mod ord">
          <ac:chgData name="Krit Rukmaneewong" userId="8b303ad8-644f-4083-adc1-732fe2e44657" providerId="ADAL" clId="{C366C32E-CEE1-4641-A5EA-A18DF76B8D72}" dt="2022-04-20T05:25:07.865" v="1207" actId="478"/>
          <ac:spMkLst>
            <pc:docMk/>
            <pc:sldMk cId="4257434649" sldId="273"/>
            <ac:spMk id="56" creationId="{6835F68C-63EC-49C1-BD92-9F529B0BAFA4}"/>
          </ac:spMkLst>
        </pc:spChg>
        <pc:spChg chg="add del mod ord">
          <ac:chgData name="Krit Rukmaneewong" userId="8b303ad8-644f-4083-adc1-732fe2e44657" providerId="ADAL" clId="{C366C32E-CEE1-4641-A5EA-A18DF76B8D72}" dt="2022-04-20T05:14:19.147" v="1181" actId="478"/>
          <ac:spMkLst>
            <pc:docMk/>
            <pc:sldMk cId="4257434649" sldId="273"/>
            <ac:spMk id="57" creationId="{D06725B5-AA06-47B2-9C3A-609FCDF75C9F}"/>
          </ac:spMkLst>
        </pc:spChg>
        <pc:grpChg chg="add mod">
          <ac:chgData name="Krit Rukmaneewong" userId="8b303ad8-644f-4083-adc1-732fe2e44657" providerId="ADAL" clId="{C366C32E-CEE1-4641-A5EA-A18DF76B8D72}" dt="2022-04-20T05:42:07.724" v="1273" actId="1076"/>
          <ac:grpSpMkLst>
            <pc:docMk/>
            <pc:sldMk cId="4257434649" sldId="273"/>
            <ac:grpSpMk id="2" creationId="{415FCD79-A716-48C6-9C25-9E2CD99D9337}"/>
          </ac:grpSpMkLst>
        </pc:grpChg>
        <pc:grpChg chg="add mod">
          <ac:chgData name="Krit Rukmaneewong" userId="8b303ad8-644f-4083-adc1-732fe2e44657" providerId="ADAL" clId="{C366C32E-CEE1-4641-A5EA-A18DF76B8D72}" dt="2022-04-20T05:23:11" v="1198" actId="164"/>
          <ac:grpSpMkLst>
            <pc:docMk/>
            <pc:sldMk cId="4257434649" sldId="273"/>
            <ac:grpSpMk id="22" creationId="{DDF4428D-7DF9-4541-8A3E-5FFC43A542BB}"/>
          </ac:grpSpMkLst>
        </pc:grpChg>
        <pc:grpChg chg="add del mod">
          <ac:chgData name="Krit Rukmaneewong" userId="8b303ad8-644f-4083-adc1-732fe2e44657" providerId="ADAL" clId="{C366C32E-CEE1-4641-A5EA-A18DF76B8D72}" dt="2022-04-20T04:26:17.915" v="915" actId="478"/>
          <ac:grpSpMkLst>
            <pc:docMk/>
            <pc:sldMk cId="4257434649" sldId="273"/>
            <ac:grpSpMk id="41" creationId="{7C9A799B-29D4-4BA9-8C22-234CA80347D9}"/>
          </ac:grpSpMkLst>
        </pc:grpChg>
        <pc:graphicFrameChg chg="add mod modGraphic">
          <ac:chgData name="Krit Rukmaneewong" userId="8b303ad8-644f-4083-adc1-732fe2e44657" providerId="ADAL" clId="{C366C32E-CEE1-4641-A5EA-A18DF76B8D72}" dt="2022-04-20T05:25:01.400" v="1204"/>
          <ac:graphicFrameMkLst>
            <pc:docMk/>
            <pc:sldMk cId="4257434649" sldId="273"/>
            <ac:graphicFrameMk id="4" creationId="{67FC8C7E-17B4-4DA9-805D-9A67EE5ED558}"/>
          </ac:graphicFrameMkLst>
        </pc:graphicFrameChg>
        <pc:graphicFrameChg chg="add mod">
          <ac:chgData name="Krit Rukmaneewong" userId="8b303ad8-644f-4083-adc1-732fe2e44657" providerId="ADAL" clId="{C366C32E-CEE1-4641-A5EA-A18DF76B8D72}" dt="2022-04-20T03:40:53.458" v="138"/>
          <ac:graphicFrameMkLst>
            <pc:docMk/>
            <pc:sldMk cId="4257434649" sldId="273"/>
            <ac:graphicFrameMk id="20" creationId="{CE30CF1B-7F8F-4AF7-9F76-9A76C7A07A18}"/>
          </ac:graphicFrameMkLst>
        </pc:graphicFrameChg>
        <pc:graphicFrameChg chg="add mod">
          <ac:chgData name="Krit Rukmaneewong" userId="8b303ad8-644f-4083-adc1-732fe2e44657" providerId="ADAL" clId="{C366C32E-CEE1-4641-A5EA-A18DF76B8D72}" dt="2022-04-20T03:46:37.556" v="314"/>
          <ac:graphicFrameMkLst>
            <pc:docMk/>
            <pc:sldMk cId="4257434649" sldId="273"/>
            <ac:graphicFrameMk id="21" creationId="{B459DC99-FFB1-4CB8-BFBC-6424720C9226}"/>
          </ac:graphicFrameMkLst>
        </pc:graphicFrameChg>
        <pc:picChg chg="mod">
          <ac:chgData name="Krit Rukmaneewong" userId="8b303ad8-644f-4083-adc1-732fe2e44657" providerId="ADAL" clId="{C366C32E-CEE1-4641-A5EA-A18DF76B8D72}" dt="2022-04-20T04:26:14.528" v="913"/>
          <ac:picMkLst>
            <pc:docMk/>
            <pc:sldMk cId="4257434649" sldId="273"/>
            <ac:picMk id="50" creationId="{EC991054-9A1B-4617-9071-25649B50CE69}"/>
          </ac:picMkLst>
        </pc:picChg>
        <pc:cxnChg chg="add del mod">
          <ac:chgData name="Krit Rukmaneewong" userId="8b303ad8-644f-4083-adc1-732fe2e44657" providerId="ADAL" clId="{C366C32E-CEE1-4641-A5EA-A18DF76B8D72}" dt="2022-04-20T03:54:40.279" v="586" actId="478"/>
          <ac:cxnSpMkLst>
            <pc:docMk/>
            <pc:sldMk cId="4257434649" sldId="273"/>
            <ac:cxnSpMk id="6" creationId="{ED7F4033-3C20-4337-9567-CEAAFCDFB697}"/>
          </ac:cxnSpMkLst>
        </pc:cxnChg>
      </pc:sldChg>
      <pc:sldChg chg="addSp delSp modSp mod ord delAnim modAnim">
        <pc:chgData name="Krit Rukmaneewong" userId="8b303ad8-644f-4083-adc1-732fe2e44657" providerId="ADAL" clId="{C366C32E-CEE1-4641-A5EA-A18DF76B8D72}" dt="2022-04-20T05:42:04.662" v="1271" actId="1076"/>
        <pc:sldMkLst>
          <pc:docMk/>
          <pc:sldMk cId="531357671" sldId="4678"/>
        </pc:sldMkLst>
        <pc:spChg chg="mod">
          <ac:chgData name="Krit Rukmaneewong" userId="8b303ad8-644f-4083-adc1-732fe2e44657" providerId="ADAL" clId="{C366C32E-CEE1-4641-A5EA-A18DF76B8D72}" dt="2022-04-20T05:28:40.521" v="1224" actId="1076"/>
          <ac:spMkLst>
            <pc:docMk/>
            <pc:sldMk cId="531357671" sldId="4678"/>
            <ac:spMk id="6" creationId="{2457F7CB-A3C2-4672-A22F-9FF53CFE3928}"/>
          </ac:spMkLst>
        </pc:spChg>
        <pc:spChg chg="mod">
          <ac:chgData name="Krit Rukmaneewong" userId="8b303ad8-644f-4083-adc1-732fe2e44657" providerId="ADAL" clId="{C366C32E-CEE1-4641-A5EA-A18DF76B8D72}" dt="2022-04-20T04:26:55.692" v="937" actId="27803"/>
          <ac:spMkLst>
            <pc:docMk/>
            <pc:sldMk cId="531357671" sldId="4678"/>
            <ac:spMk id="10" creationId="{0AD02C16-173E-42B3-8BB4-D63979F02665}"/>
          </ac:spMkLst>
        </pc:spChg>
        <pc:spChg chg="mod">
          <ac:chgData name="Krit Rukmaneewong" userId="8b303ad8-644f-4083-adc1-732fe2e44657" providerId="ADAL" clId="{C366C32E-CEE1-4641-A5EA-A18DF76B8D72}" dt="2022-04-20T04:26:55.692" v="937" actId="27803"/>
          <ac:spMkLst>
            <pc:docMk/>
            <pc:sldMk cId="531357671" sldId="4678"/>
            <ac:spMk id="11" creationId="{EA3CE2B2-AB7C-41FB-AB83-4A89B83B5B7E}"/>
          </ac:spMkLst>
        </pc:spChg>
        <pc:spChg chg="mod">
          <ac:chgData name="Krit Rukmaneewong" userId="8b303ad8-644f-4083-adc1-732fe2e44657" providerId="ADAL" clId="{C366C32E-CEE1-4641-A5EA-A18DF76B8D72}" dt="2022-04-20T04:26:55.692" v="937" actId="27803"/>
          <ac:spMkLst>
            <pc:docMk/>
            <pc:sldMk cId="531357671" sldId="4678"/>
            <ac:spMk id="12" creationId="{CDAC9734-65AB-40E1-906E-096020712DE1}"/>
          </ac:spMkLst>
        </pc:spChg>
        <pc:spChg chg="mod">
          <ac:chgData name="Krit Rukmaneewong" userId="8b303ad8-644f-4083-adc1-732fe2e44657" providerId="ADAL" clId="{C366C32E-CEE1-4641-A5EA-A18DF76B8D72}" dt="2022-04-20T04:26:55.692" v="937" actId="27803"/>
          <ac:spMkLst>
            <pc:docMk/>
            <pc:sldMk cId="531357671" sldId="4678"/>
            <ac:spMk id="13" creationId="{4246AFB1-327B-49DB-81C9-2D1575D67726}"/>
          </ac:spMkLst>
        </pc:spChg>
        <pc:spChg chg="del mod">
          <ac:chgData name="Krit Rukmaneewong" userId="8b303ad8-644f-4083-adc1-732fe2e44657" providerId="ADAL" clId="{C366C32E-CEE1-4641-A5EA-A18DF76B8D72}" dt="2022-04-20T03:35:51.165" v="109" actId="478"/>
          <ac:spMkLst>
            <pc:docMk/>
            <pc:sldMk cId="531357671" sldId="4678"/>
            <ac:spMk id="19" creationId="{2503FBEB-669A-4B6E-AF0E-CE77618393FE}"/>
          </ac:spMkLst>
        </pc:spChg>
        <pc:spChg chg="del">
          <ac:chgData name="Krit Rukmaneewong" userId="8b303ad8-644f-4083-adc1-732fe2e44657" providerId="ADAL" clId="{C366C32E-CEE1-4641-A5EA-A18DF76B8D72}" dt="2022-04-20T03:25:01.565" v="0" actId="478"/>
          <ac:spMkLst>
            <pc:docMk/>
            <pc:sldMk cId="531357671" sldId="4678"/>
            <ac:spMk id="23" creationId="{C29D505A-E4B1-4ADD-ACFF-AFF1DAB37113}"/>
          </ac:spMkLst>
        </pc:spChg>
        <pc:spChg chg="del mod">
          <ac:chgData name="Krit Rukmaneewong" userId="8b303ad8-644f-4083-adc1-732fe2e44657" providerId="ADAL" clId="{C366C32E-CEE1-4641-A5EA-A18DF76B8D72}" dt="2022-04-20T03:35:51.755" v="110" actId="478"/>
          <ac:spMkLst>
            <pc:docMk/>
            <pc:sldMk cId="531357671" sldId="4678"/>
            <ac:spMk id="24" creationId="{10B39F15-7929-4C54-AC57-480025EF9210}"/>
          </ac:spMkLst>
        </pc:spChg>
        <pc:spChg chg="del mod topLvl">
          <ac:chgData name="Krit Rukmaneewong" userId="8b303ad8-644f-4083-adc1-732fe2e44657" providerId="ADAL" clId="{C366C32E-CEE1-4641-A5EA-A18DF76B8D72}" dt="2022-04-20T04:10:38.574" v="745" actId="478"/>
          <ac:spMkLst>
            <pc:docMk/>
            <pc:sldMk cId="531357671" sldId="4678"/>
            <ac:spMk id="25" creationId="{4808BCE2-8A9B-4867-AA41-837AD0A9A8E6}"/>
          </ac:spMkLst>
        </pc:spChg>
        <pc:spChg chg="del mod">
          <ac:chgData name="Krit Rukmaneewong" userId="8b303ad8-644f-4083-adc1-732fe2e44657" providerId="ADAL" clId="{C366C32E-CEE1-4641-A5EA-A18DF76B8D72}" dt="2022-04-20T03:35:50.078" v="108" actId="478"/>
          <ac:spMkLst>
            <pc:docMk/>
            <pc:sldMk cId="531357671" sldId="4678"/>
            <ac:spMk id="26" creationId="{DDE62C6A-6704-4999-96AA-9A1F9FB6E054}"/>
          </ac:spMkLst>
        </pc:spChg>
        <pc:spChg chg="del mod topLvl">
          <ac:chgData name="Krit Rukmaneewong" userId="8b303ad8-644f-4083-adc1-732fe2e44657" providerId="ADAL" clId="{C366C32E-CEE1-4641-A5EA-A18DF76B8D72}" dt="2022-04-20T04:24:54.292" v="902" actId="478"/>
          <ac:spMkLst>
            <pc:docMk/>
            <pc:sldMk cId="531357671" sldId="4678"/>
            <ac:spMk id="27" creationId="{7C7248EE-48C3-4F38-871F-1D3D55E06448}"/>
          </ac:spMkLst>
        </pc:spChg>
        <pc:spChg chg="del mod topLvl">
          <ac:chgData name="Krit Rukmaneewong" userId="8b303ad8-644f-4083-adc1-732fe2e44657" providerId="ADAL" clId="{C366C32E-CEE1-4641-A5EA-A18DF76B8D72}" dt="2022-04-20T04:11:00.983" v="752" actId="478"/>
          <ac:spMkLst>
            <pc:docMk/>
            <pc:sldMk cId="531357671" sldId="4678"/>
            <ac:spMk id="29" creationId="{3F6B8835-5BB7-49E0-99A2-AEE7A344DEED}"/>
          </ac:spMkLst>
        </pc:spChg>
        <pc:spChg chg="del mod">
          <ac:chgData name="Krit Rukmaneewong" userId="8b303ad8-644f-4083-adc1-732fe2e44657" providerId="ADAL" clId="{C366C32E-CEE1-4641-A5EA-A18DF76B8D72}" dt="2022-04-20T03:35:47.243" v="100"/>
          <ac:spMkLst>
            <pc:docMk/>
            <pc:sldMk cId="531357671" sldId="4678"/>
            <ac:spMk id="30" creationId="{42A74415-9110-49F7-AE0B-7424C3940884}"/>
          </ac:spMkLst>
        </pc:spChg>
        <pc:spChg chg="del mod">
          <ac:chgData name="Krit Rukmaneewong" userId="8b303ad8-644f-4083-adc1-732fe2e44657" providerId="ADAL" clId="{C366C32E-CEE1-4641-A5EA-A18DF76B8D72}" dt="2022-04-20T03:35:47.243" v="102"/>
          <ac:spMkLst>
            <pc:docMk/>
            <pc:sldMk cId="531357671" sldId="4678"/>
            <ac:spMk id="31" creationId="{995BC012-BC42-42FE-8349-97BFE517D5BE}"/>
          </ac:spMkLst>
        </pc:spChg>
        <pc:spChg chg="del mod">
          <ac:chgData name="Krit Rukmaneewong" userId="8b303ad8-644f-4083-adc1-732fe2e44657" providerId="ADAL" clId="{C366C32E-CEE1-4641-A5EA-A18DF76B8D72}" dt="2022-04-20T03:35:47.244" v="104"/>
          <ac:spMkLst>
            <pc:docMk/>
            <pc:sldMk cId="531357671" sldId="4678"/>
            <ac:spMk id="32" creationId="{668D66FF-043F-4BEC-B027-F3FB08F46914}"/>
          </ac:spMkLst>
        </pc:spChg>
        <pc:spChg chg="del mod">
          <ac:chgData name="Krit Rukmaneewong" userId="8b303ad8-644f-4083-adc1-732fe2e44657" providerId="ADAL" clId="{C366C32E-CEE1-4641-A5EA-A18DF76B8D72}" dt="2022-04-20T03:35:47.228" v="98" actId="478"/>
          <ac:spMkLst>
            <pc:docMk/>
            <pc:sldMk cId="531357671" sldId="4678"/>
            <ac:spMk id="33" creationId="{2432C855-EE01-47B4-A842-A62534609F2F}"/>
          </ac:spMkLst>
        </pc:spChg>
        <pc:spChg chg="del mod">
          <ac:chgData name="Krit Rukmaneewong" userId="8b303ad8-644f-4083-adc1-732fe2e44657" providerId="ADAL" clId="{C366C32E-CEE1-4641-A5EA-A18DF76B8D72}" dt="2022-04-20T03:35:47.245" v="106"/>
          <ac:spMkLst>
            <pc:docMk/>
            <pc:sldMk cId="531357671" sldId="4678"/>
            <ac:spMk id="34" creationId="{8AC927CE-570F-4C8B-A45C-CE6B235D3F6D}"/>
          </ac:spMkLst>
        </pc:spChg>
        <pc:spChg chg="del mod topLvl">
          <ac:chgData name="Krit Rukmaneewong" userId="8b303ad8-644f-4083-adc1-732fe2e44657" providerId="ADAL" clId="{C366C32E-CEE1-4641-A5EA-A18DF76B8D72}" dt="2022-04-20T04:24:54.292" v="902" actId="478"/>
          <ac:spMkLst>
            <pc:docMk/>
            <pc:sldMk cId="531357671" sldId="4678"/>
            <ac:spMk id="35" creationId="{50E40F9C-D1E4-4835-A3DF-139223ACDCF6}"/>
          </ac:spMkLst>
        </pc:spChg>
        <pc:spChg chg="del mod topLvl">
          <ac:chgData name="Krit Rukmaneewong" userId="8b303ad8-644f-4083-adc1-732fe2e44657" providerId="ADAL" clId="{C366C32E-CEE1-4641-A5EA-A18DF76B8D72}" dt="2022-04-20T04:11:17.006" v="759" actId="478"/>
          <ac:spMkLst>
            <pc:docMk/>
            <pc:sldMk cId="531357671" sldId="4678"/>
            <ac:spMk id="37" creationId="{107F64CD-CDC3-4435-9D4D-4368F822251C}"/>
          </ac:spMkLst>
        </pc:spChg>
        <pc:spChg chg="del mod topLvl">
          <ac:chgData name="Krit Rukmaneewong" userId="8b303ad8-644f-4083-adc1-732fe2e44657" providerId="ADAL" clId="{C366C32E-CEE1-4641-A5EA-A18DF76B8D72}" dt="2022-04-20T04:24:54.292" v="902" actId="478"/>
          <ac:spMkLst>
            <pc:docMk/>
            <pc:sldMk cId="531357671" sldId="4678"/>
            <ac:spMk id="38" creationId="{BDEB9ABB-E03C-4782-AAC4-A2F72ECF31EA}"/>
          </ac:spMkLst>
        </pc:spChg>
        <pc:spChg chg="del mod topLvl">
          <ac:chgData name="Krit Rukmaneewong" userId="8b303ad8-644f-4083-adc1-732fe2e44657" providerId="ADAL" clId="{C366C32E-CEE1-4641-A5EA-A18DF76B8D72}" dt="2022-04-20T04:11:32.743" v="765" actId="478"/>
          <ac:spMkLst>
            <pc:docMk/>
            <pc:sldMk cId="531357671" sldId="4678"/>
            <ac:spMk id="40" creationId="{BD6BDBB2-6A12-4EA9-A866-D400D234A18C}"/>
          </ac:spMkLst>
        </pc:spChg>
        <pc:spChg chg="del mod topLvl">
          <ac:chgData name="Krit Rukmaneewong" userId="8b303ad8-644f-4083-adc1-732fe2e44657" providerId="ADAL" clId="{C366C32E-CEE1-4641-A5EA-A18DF76B8D72}" dt="2022-04-20T04:24:54.292" v="902" actId="478"/>
          <ac:spMkLst>
            <pc:docMk/>
            <pc:sldMk cId="531357671" sldId="4678"/>
            <ac:spMk id="41" creationId="{E563735C-1F2F-4F85-B271-2283C9304DC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3" creationId="{885F9AA4-164B-414E-B8CA-388E2864DCA1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4" creationId="{EA58D0EB-801C-4778-8C6E-BE2F6DE47749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5" creationId="{64BD9EE3-9A04-4A0A-9345-D32EBAEEBBBF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6" creationId="{400ECDCD-EAF7-445D-B712-7C3459CCABD5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7" creationId="{1D4FB9B6-8B82-4323-8899-21C6402B4346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49" creationId="{75A63E6D-55BC-4EFE-A7D4-C05317E25E1A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0" creationId="{D27F9E95-8686-4D95-BAAF-097424C53995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1" creationId="{EDDDE34E-EBA1-4B37-A9F7-AD695457602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2" creationId="{E9F1FCF6-8A7D-4026-8FC8-66139523543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3" creationId="{35102033-2AA9-4DE1-8124-430DB1D685FE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4" creationId="{A23FF841-3B15-422D-920F-195821BEA2C2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6" creationId="{04690F37-A78F-4342-84B5-5DCFB3D7396D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7" creationId="{E326F333-B6D3-4155-B4C5-6D2A1C1BAA11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8" creationId="{7446E8BC-2E69-4212-8107-3EFE2F5488A6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59" creationId="{22D744F3-521E-466A-8363-3A0858D7F65F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0" creationId="{000A9B47-C13F-46A4-9CB5-F46632A8FE05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2" creationId="{2DC9CAE2-31A7-47E0-9F93-6AC97501D337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3" creationId="{EC4AFB7B-B17F-4C56-870A-E695CF440A9B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4" creationId="{02AD29E9-C1CA-4AC6-B7EB-EB421051432E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5" creationId="{19A415E2-8446-41EF-8D2D-2317A3373AB6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6" creationId="{BA96CCE7-7952-4BB4-A032-B196F01DEDA3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7" creationId="{13F48336-E0A1-4F36-980B-5D7DD2A7A8FF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69" creationId="{27E0B636-0277-4C8A-879D-277EC7486A9D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0" creationId="{09340E34-4986-42C8-A4DC-B89F42970395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1" creationId="{34369266-C4F4-4AFB-9EBB-D911F3DEE187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2" creationId="{E8576618-3CA1-473F-8282-2E678FF403E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3" creationId="{7A73ECD4-0FFB-4CE1-9D48-F709C5BFCF12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5" creationId="{123EBA2A-D69B-4C0E-82DE-B888204E3DED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6" creationId="{C8CB9889-13EB-458B-A38C-B04E3AB71884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7" creationId="{20A1CEB6-6B7F-4F97-AF63-85139DA948C2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8" creationId="{76C63471-B1D7-4763-B327-2940577DF910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79" creationId="{17D6E3E1-D4C6-4293-B904-2D848A2A0948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0" creationId="{A35C07AE-4F0D-4DF9-B7D4-7680F3692B77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2" creationId="{16D9C60A-D691-4596-A8A0-656105FA6B72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3" creationId="{0810A7A3-C429-4B51-B525-5D4CE3D8D28D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4" creationId="{EF7B3F0A-9F4B-4164-891A-744520F4653C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5" creationId="{5AAF467D-9415-4485-8D7E-AEB21CAFE116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6" creationId="{E66D396E-F608-402E-8ECE-B937030E473C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8" creationId="{A430C1AB-4DAD-426A-A2C9-5BE5482DFB9A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89" creationId="{53E27517-5189-4A4F-9601-5645C59882C3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90" creationId="{6F952DAC-6552-4A6E-B840-B1C079F85918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91" creationId="{639537B6-2F5B-4DF9-9871-73905C4A2E0F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92" creationId="{35AD66C6-B3CD-4743-BA0C-6AE45F71AA29}"/>
          </ac:spMkLst>
        </pc:spChg>
        <pc:spChg chg="mod">
          <ac:chgData name="Krit Rukmaneewong" userId="8b303ad8-644f-4083-adc1-732fe2e44657" providerId="ADAL" clId="{C366C32E-CEE1-4641-A5EA-A18DF76B8D72}" dt="2022-04-20T04:19:40.859" v="809"/>
          <ac:spMkLst>
            <pc:docMk/>
            <pc:sldMk cId="531357671" sldId="4678"/>
            <ac:spMk id="93" creationId="{E633577F-89C9-4606-B763-5878C4E2EA08}"/>
          </ac:spMkLst>
        </pc:spChg>
        <pc:spChg chg="mod">
          <ac:chgData name="Krit Rukmaneewong" userId="8b303ad8-644f-4083-adc1-732fe2e44657" providerId="ADAL" clId="{C366C32E-CEE1-4641-A5EA-A18DF76B8D72}" dt="2022-04-20T04:30:37.707" v="1012" actId="207"/>
          <ac:spMkLst>
            <pc:docMk/>
            <pc:sldMk cId="531357671" sldId="4678"/>
            <ac:spMk id="95" creationId="{641505BA-54AC-4BA2-817B-CA1C6496F135}"/>
          </ac:spMkLst>
        </pc:spChg>
        <pc:spChg chg="mod">
          <ac:chgData name="Krit Rukmaneewong" userId="8b303ad8-644f-4083-adc1-732fe2e44657" providerId="ADAL" clId="{C366C32E-CEE1-4641-A5EA-A18DF76B8D72}" dt="2022-04-20T04:30:40.782" v="1013" actId="207"/>
          <ac:spMkLst>
            <pc:docMk/>
            <pc:sldMk cId="531357671" sldId="4678"/>
            <ac:spMk id="96" creationId="{76C04998-846F-4B0D-B8DF-F6DB529823A6}"/>
          </ac:spMkLst>
        </pc:spChg>
        <pc:spChg chg="mod">
          <ac:chgData name="Krit Rukmaneewong" userId="8b303ad8-644f-4083-adc1-732fe2e44657" providerId="ADAL" clId="{C366C32E-CEE1-4641-A5EA-A18DF76B8D72}" dt="2022-04-20T04:28:54.713" v="948" actId="14826"/>
          <ac:spMkLst>
            <pc:docMk/>
            <pc:sldMk cId="531357671" sldId="4678"/>
            <ac:spMk id="97" creationId="{B2BC219D-A595-48A6-B0B2-47826D1BEEC6}"/>
          </ac:spMkLst>
        </pc:spChg>
        <pc:spChg chg="mod">
          <ac:chgData name="Krit Rukmaneewong" userId="8b303ad8-644f-4083-adc1-732fe2e44657" providerId="ADAL" clId="{C366C32E-CEE1-4641-A5EA-A18DF76B8D72}" dt="2022-04-20T04:28:54.713" v="948" actId="14826"/>
          <ac:spMkLst>
            <pc:docMk/>
            <pc:sldMk cId="531357671" sldId="4678"/>
            <ac:spMk id="98" creationId="{AC6113D1-33CA-4BDF-9A80-F166025276E2}"/>
          </ac:spMkLst>
        </pc:spChg>
        <pc:spChg chg="mod">
          <ac:chgData name="Krit Rukmaneewong" userId="8b303ad8-644f-4083-adc1-732fe2e44657" providerId="ADAL" clId="{C366C32E-CEE1-4641-A5EA-A18DF76B8D72}" dt="2022-04-20T04:33:22.781" v="1051" actId="1076"/>
          <ac:spMkLst>
            <pc:docMk/>
            <pc:sldMk cId="531357671" sldId="4678"/>
            <ac:spMk id="99" creationId="{53AFD864-4437-4547-BA25-3AB2B2BFCC67}"/>
          </ac:spMkLst>
        </pc:spChg>
        <pc:spChg chg="del mod">
          <ac:chgData name="Krit Rukmaneewong" userId="8b303ad8-644f-4083-adc1-732fe2e44657" providerId="ADAL" clId="{C366C32E-CEE1-4641-A5EA-A18DF76B8D72}" dt="2022-04-20T04:21:19.814" v="840" actId="478"/>
          <ac:spMkLst>
            <pc:docMk/>
            <pc:sldMk cId="531357671" sldId="4678"/>
            <ac:spMk id="101" creationId="{498F3CA1-C607-4FE8-8841-720D4021967C}"/>
          </ac:spMkLst>
        </pc:spChg>
        <pc:spChg chg="del mod">
          <ac:chgData name="Krit Rukmaneewong" userId="8b303ad8-644f-4083-adc1-732fe2e44657" providerId="ADAL" clId="{C366C32E-CEE1-4641-A5EA-A18DF76B8D72}" dt="2022-04-20T04:21:58.067" v="852" actId="478"/>
          <ac:spMkLst>
            <pc:docMk/>
            <pc:sldMk cId="531357671" sldId="4678"/>
            <ac:spMk id="102" creationId="{4CBB6426-DBCD-416C-B2FE-2F3405EDB0A5}"/>
          </ac:spMkLst>
        </pc:spChg>
        <pc:spChg chg="mod">
          <ac:chgData name="Krit Rukmaneewong" userId="8b303ad8-644f-4083-adc1-732fe2e44657" providerId="ADAL" clId="{C366C32E-CEE1-4641-A5EA-A18DF76B8D72}" dt="2022-04-20T04:28:54.713" v="948" actId="14826"/>
          <ac:spMkLst>
            <pc:docMk/>
            <pc:sldMk cId="531357671" sldId="4678"/>
            <ac:spMk id="103" creationId="{BAD3E093-92C1-47D9-836B-FDCC765C2D22}"/>
          </ac:spMkLst>
        </pc:spChg>
        <pc:spChg chg="mod">
          <ac:chgData name="Krit Rukmaneewong" userId="8b303ad8-644f-4083-adc1-732fe2e44657" providerId="ADAL" clId="{C366C32E-CEE1-4641-A5EA-A18DF76B8D72}" dt="2022-04-20T04:28:54.713" v="948" actId="14826"/>
          <ac:spMkLst>
            <pc:docMk/>
            <pc:sldMk cId="531357671" sldId="4678"/>
            <ac:spMk id="104" creationId="{82D61DE4-1B34-4FFF-86D9-8D8D5F8BCF26}"/>
          </ac:spMkLst>
        </pc:spChg>
        <pc:spChg chg="del mod">
          <ac:chgData name="Krit Rukmaneewong" userId="8b303ad8-644f-4083-adc1-732fe2e44657" providerId="ADAL" clId="{C366C32E-CEE1-4641-A5EA-A18DF76B8D72}" dt="2022-04-20T04:24:29.091" v="893" actId="478"/>
          <ac:spMkLst>
            <pc:docMk/>
            <pc:sldMk cId="531357671" sldId="4678"/>
            <ac:spMk id="105" creationId="{1CFC22AC-6292-48BC-A0CE-039F1432D23B}"/>
          </ac:spMkLst>
        </pc:spChg>
        <pc:spChg chg="del mod">
          <ac:chgData name="Krit Rukmaneewong" userId="8b303ad8-644f-4083-adc1-732fe2e44657" providerId="ADAL" clId="{C366C32E-CEE1-4641-A5EA-A18DF76B8D72}" dt="2022-04-20T04:24:30.795" v="894" actId="478"/>
          <ac:spMkLst>
            <pc:docMk/>
            <pc:sldMk cId="531357671" sldId="4678"/>
            <ac:spMk id="106" creationId="{9A694126-9677-4664-8799-1BD6394CC3E3}"/>
          </ac:spMkLst>
        </pc:spChg>
        <pc:spChg chg="mod topLvl">
          <ac:chgData name="Krit Rukmaneewong" userId="8b303ad8-644f-4083-adc1-732fe2e44657" providerId="ADAL" clId="{C366C32E-CEE1-4641-A5EA-A18DF76B8D72}" dt="2022-04-20T05:30:31.124" v="1239" actId="164"/>
          <ac:spMkLst>
            <pc:docMk/>
            <pc:sldMk cId="531357671" sldId="4678"/>
            <ac:spMk id="108" creationId="{9DA8F58D-7500-42E5-822D-DA8419E04B83}"/>
          </ac:spMkLst>
        </pc:spChg>
        <pc:spChg chg="mod topLvl">
          <ac:chgData name="Krit Rukmaneewong" userId="8b303ad8-644f-4083-adc1-732fe2e44657" providerId="ADAL" clId="{C366C32E-CEE1-4641-A5EA-A18DF76B8D72}" dt="2022-04-20T05:30:31.124" v="1239" actId="164"/>
          <ac:spMkLst>
            <pc:docMk/>
            <pc:sldMk cId="531357671" sldId="4678"/>
            <ac:spMk id="109" creationId="{E44F2CFC-9242-407B-991B-6C86CBD21BD0}"/>
          </ac:spMkLst>
        </pc:spChg>
        <pc:spChg chg="mod topLvl">
          <ac:chgData name="Krit Rukmaneewong" userId="8b303ad8-644f-4083-adc1-732fe2e44657" providerId="ADAL" clId="{C366C32E-CEE1-4641-A5EA-A18DF76B8D72}" dt="2022-04-20T05:30:31.124" v="1239" actId="164"/>
          <ac:spMkLst>
            <pc:docMk/>
            <pc:sldMk cId="531357671" sldId="4678"/>
            <ac:spMk id="110" creationId="{1FE6C30C-ACC9-420E-ABE9-295CBD44CA7D}"/>
          </ac:spMkLst>
        </pc:spChg>
        <pc:spChg chg="mod topLvl">
          <ac:chgData name="Krit Rukmaneewong" userId="8b303ad8-644f-4083-adc1-732fe2e44657" providerId="ADAL" clId="{C366C32E-CEE1-4641-A5EA-A18DF76B8D72}" dt="2022-04-20T05:30:31.124" v="1239" actId="164"/>
          <ac:spMkLst>
            <pc:docMk/>
            <pc:sldMk cId="531357671" sldId="4678"/>
            <ac:spMk id="111" creationId="{D65FBBAA-E9B9-41E6-B34C-E4F2D204E2B7}"/>
          </ac:spMkLst>
        </pc:spChg>
        <pc:spChg chg="mod topLvl">
          <ac:chgData name="Krit Rukmaneewong" userId="8b303ad8-644f-4083-adc1-732fe2e44657" providerId="ADAL" clId="{C366C32E-CEE1-4641-A5EA-A18DF76B8D72}" dt="2022-04-20T05:30:31.124" v="1239" actId="164"/>
          <ac:spMkLst>
            <pc:docMk/>
            <pc:sldMk cId="531357671" sldId="4678"/>
            <ac:spMk id="112" creationId="{6163B615-C35B-4C0D-86DD-F8D5AE300B79}"/>
          </ac:spMkLst>
        </pc:spChg>
        <pc:spChg chg="del mod">
          <ac:chgData name="Krit Rukmaneewong" userId="8b303ad8-644f-4083-adc1-732fe2e44657" providerId="ADAL" clId="{C366C32E-CEE1-4641-A5EA-A18DF76B8D72}" dt="2022-04-20T04:21:21.467" v="841" actId="478"/>
          <ac:spMkLst>
            <pc:docMk/>
            <pc:sldMk cId="531357671" sldId="4678"/>
            <ac:spMk id="114" creationId="{335CC200-C151-41C4-9D58-AB54452153FA}"/>
          </ac:spMkLst>
        </pc:spChg>
        <pc:spChg chg="del mod">
          <ac:chgData name="Krit Rukmaneewong" userId="8b303ad8-644f-4083-adc1-732fe2e44657" providerId="ADAL" clId="{C366C32E-CEE1-4641-A5EA-A18DF76B8D72}" dt="2022-04-20T04:21:59.300" v="853" actId="478"/>
          <ac:spMkLst>
            <pc:docMk/>
            <pc:sldMk cId="531357671" sldId="4678"/>
            <ac:spMk id="115" creationId="{691FA431-E0C4-4AB8-88DD-91ECE4E1E6F0}"/>
          </ac:spMkLst>
        </pc:spChg>
        <pc:spChg chg="mod topLvl">
          <ac:chgData name="Krit Rukmaneewong" userId="8b303ad8-644f-4083-adc1-732fe2e44657" providerId="ADAL" clId="{C366C32E-CEE1-4641-A5EA-A18DF76B8D72}" dt="2022-04-20T05:30:31.124" v="1239" actId="164"/>
          <ac:spMkLst>
            <pc:docMk/>
            <pc:sldMk cId="531357671" sldId="4678"/>
            <ac:spMk id="116" creationId="{87639CB7-D8B0-4C90-B6E9-E003E14DC68A}"/>
          </ac:spMkLst>
        </pc:spChg>
        <pc:spChg chg="mod topLvl">
          <ac:chgData name="Krit Rukmaneewong" userId="8b303ad8-644f-4083-adc1-732fe2e44657" providerId="ADAL" clId="{C366C32E-CEE1-4641-A5EA-A18DF76B8D72}" dt="2022-04-20T05:30:31.124" v="1239" actId="164"/>
          <ac:spMkLst>
            <pc:docMk/>
            <pc:sldMk cId="531357671" sldId="4678"/>
            <ac:spMk id="117" creationId="{68943597-7228-49EB-8276-B31574FB0E7F}"/>
          </ac:spMkLst>
        </pc:spChg>
        <pc:spChg chg="del mod">
          <ac:chgData name="Krit Rukmaneewong" userId="8b303ad8-644f-4083-adc1-732fe2e44657" providerId="ADAL" clId="{C366C32E-CEE1-4641-A5EA-A18DF76B8D72}" dt="2022-04-20T04:24:33.125" v="896" actId="478"/>
          <ac:spMkLst>
            <pc:docMk/>
            <pc:sldMk cId="531357671" sldId="4678"/>
            <ac:spMk id="118" creationId="{A1E1D2C0-EB26-4C80-8527-55908BCD892E}"/>
          </ac:spMkLst>
        </pc:spChg>
        <pc:spChg chg="del mod">
          <ac:chgData name="Krit Rukmaneewong" userId="8b303ad8-644f-4083-adc1-732fe2e44657" providerId="ADAL" clId="{C366C32E-CEE1-4641-A5EA-A18DF76B8D72}" dt="2022-04-20T04:24:31.846" v="895" actId="478"/>
          <ac:spMkLst>
            <pc:docMk/>
            <pc:sldMk cId="531357671" sldId="4678"/>
            <ac:spMk id="119" creationId="{D7AAA01E-66A4-4404-8E37-D9F8B896AB81}"/>
          </ac:spMkLst>
        </pc:spChg>
        <pc:spChg chg="mod">
          <ac:chgData name="Krit Rukmaneewong" userId="8b303ad8-644f-4083-adc1-732fe2e44657" providerId="ADAL" clId="{C366C32E-CEE1-4641-A5EA-A18DF76B8D72}" dt="2022-04-20T04:30:52.779" v="1015" actId="207"/>
          <ac:spMkLst>
            <pc:docMk/>
            <pc:sldMk cId="531357671" sldId="4678"/>
            <ac:spMk id="121" creationId="{9D88D5F4-5889-400C-B188-242C20B408DA}"/>
          </ac:spMkLst>
        </pc:spChg>
        <pc:spChg chg="mod">
          <ac:chgData name="Krit Rukmaneewong" userId="8b303ad8-644f-4083-adc1-732fe2e44657" providerId="ADAL" clId="{C366C32E-CEE1-4641-A5EA-A18DF76B8D72}" dt="2022-04-20T04:31:00.985" v="1016" actId="207"/>
          <ac:spMkLst>
            <pc:docMk/>
            <pc:sldMk cId="531357671" sldId="4678"/>
            <ac:spMk id="122" creationId="{BFA2F364-BFAC-4448-8104-4B1B6042B569}"/>
          </ac:spMkLst>
        </pc:spChg>
        <pc:spChg chg="mod">
          <ac:chgData name="Krit Rukmaneewong" userId="8b303ad8-644f-4083-adc1-732fe2e44657" providerId="ADAL" clId="{C366C32E-CEE1-4641-A5EA-A18DF76B8D72}" dt="2022-04-20T04:24:08.595" v="887" actId="2711"/>
          <ac:spMkLst>
            <pc:docMk/>
            <pc:sldMk cId="531357671" sldId="4678"/>
            <ac:spMk id="123" creationId="{B4BEAE6E-EC8D-443E-BC35-2736B819F1EC}"/>
          </ac:spMkLst>
        </pc:spChg>
        <pc:spChg chg="mod">
          <ac:chgData name="Krit Rukmaneewong" userId="8b303ad8-644f-4083-adc1-732fe2e44657" providerId="ADAL" clId="{C366C32E-CEE1-4641-A5EA-A18DF76B8D72}" dt="2022-04-20T04:24:08.595" v="887" actId="2711"/>
          <ac:spMkLst>
            <pc:docMk/>
            <pc:sldMk cId="531357671" sldId="4678"/>
            <ac:spMk id="124" creationId="{A1CA7850-295F-42FC-9E7D-79171D510421}"/>
          </ac:spMkLst>
        </pc:spChg>
        <pc:spChg chg="mod">
          <ac:chgData name="Krit Rukmaneewong" userId="8b303ad8-644f-4083-adc1-732fe2e44657" providerId="ADAL" clId="{C366C32E-CEE1-4641-A5EA-A18DF76B8D72}" dt="2022-04-20T04:33:27.803" v="1053" actId="1076"/>
          <ac:spMkLst>
            <pc:docMk/>
            <pc:sldMk cId="531357671" sldId="4678"/>
            <ac:spMk id="125" creationId="{9D87298C-40B6-479D-9F2F-658869DC8175}"/>
          </ac:spMkLst>
        </pc:spChg>
        <pc:spChg chg="del mod">
          <ac:chgData name="Krit Rukmaneewong" userId="8b303ad8-644f-4083-adc1-732fe2e44657" providerId="ADAL" clId="{C366C32E-CEE1-4641-A5EA-A18DF76B8D72}" dt="2022-04-20T04:21:22.599" v="842" actId="478"/>
          <ac:spMkLst>
            <pc:docMk/>
            <pc:sldMk cId="531357671" sldId="4678"/>
            <ac:spMk id="127" creationId="{B9002475-AED0-45AE-AB31-9918D16CCBB6}"/>
          </ac:spMkLst>
        </pc:spChg>
        <pc:spChg chg="del mod">
          <ac:chgData name="Krit Rukmaneewong" userId="8b303ad8-644f-4083-adc1-732fe2e44657" providerId="ADAL" clId="{C366C32E-CEE1-4641-A5EA-A18DF76B8D72}" dt="2022-04-20T04:22:02.242" v="856" actId="478"/>
          <ac:spMkLst>
            <pc:docMk/>
            <pc:sldMk cId="531357671" sldId="4678"/>
            <ac:spMk id="128" creationId="{E431C592-F14D-42B5-9B3D-FEBA85D89278}"/>
          </ac:spMkLst>
        </pc:spChg>
        <pc:spChg chg="mod">
          <ac:chgData name="Krit Rukmaneewong" userId="8b303ad8-644f-4083-adc1-732fe2e44657" providerId="ADAL" clId="{C366C32E-CEE1-4641-A5EA-A18DF76B8D72}" dt="2022-04-20T04:24:23.468" v="892" actId="20577"/>
          <ac:spMkLst>
            <pc:docMk/>
            <pc:sldMk cId="531357671" sldId="4678"/>
            <ac:spMk id="129" creationId="{A7B25700-D8FD-43B9-9A46-DFB4A71CB592}"/>
          </ac:spMkLst>
        </pc:spChg>
        <pc:spChg chg="mod">
          <ac:chgData name="Krit Rukmaneewong" userId="8b303ad8-644f-4083-adc1-732fe2e44657" providerId="ADAL" clId="{C366C32E-CEE1-4641-A5EA-A18DF76B8D72}" dt="2022-04-20T04:24:45.064" v="901" actId="1076"/>
          <ac:spMkLst>
            <pc:docMk/>
            <pc:sldMk cId="531357671" sldId="4678"/>
            <ac:spMk id="130" creationId="{7D80649A-A983-4AA1-BC96-11BB5B018069}"/>
          </ac:spMkLst>
        </pc:spChg>
        <pc:spChg chg="del mod">
          <ac:chgData name="Krit Rukmaneewong" userId="8b303ad8-644f-4083-adc1-732fe2e44657" providerId="ADAL" clId="{C366C32E-CEE1-4641-A5EA-A18DF76B8D72}" dt="2022-04-20T04:24:35.747" v="898" actId="478"/>
          <ac:spMkLst>
            <pc:docMk/>
            <pc:sldMk cId="531357671" sldId="4678"/>
            <ac:spMk id="131" creationId="{E7C61028-B84C-49D7-90BE-2585267195BF}"/>
          </ac:spMkLst>
        </pc:spChg>
        <pc:spChg chg="del mod">
          <ac:chgData name="Krit Rukmaneewong" userId="8b303ad8-644f-4083-adc1-732fe2e44657" providerId="ADAL" clId="{C366C32E-CEE1-4641-A5EA-A18DF76B8D72}" dt="2022-04-20T04:24:34.529" v="897" actId="478"/>
          <ac:spMkLst>
            <pc:docMk/>
            <pc:sldMk cId="531357671" sldId="4678"/>
            <ac:spMk id="132" creationId="{417F2899-FD77-4001-A10F-D87731D8C50B}"/>
          </ac:spMkLst>
        </pc:spChg>
        <pc:spChg chg="mod">
          <ac:chgData name="Krit Rukmaneewong" userId="8b303ad8-644f-4083-adc1-732fe2e44657" providerId="ADAL" clId="{C366C32E-CEE1-4641-A5EA-A18DF76B8D72}" dt="2022-04-20T04:31:06.119" v="1017" actId="207"/>
          <ac:spMkLst>
            <pc:docMk/>
            <pc:sldMk cId="531357671" sldId="4678"/>
            <ac:spMk id="134" creationId="{5A426916-75A5-4AD9-8CE2-28DEEA8F3F63}"/>
          </ac:spMkLst>
        </pc:spChg>
        <pc:spChg chg="del mod">
          <ac:chgData name="Krit Rukmaneewong" userId="8b303ad8-644f-4083-adc1-732fe2e44657" providerId="ADAL" clId="{C366C32E-CEE1-4641-A5EA-A18DF76B8D72}" dt="2022-04-20T04:31:44.175" v="1024" actId="478"/>
          <ac:spMkLst>
            <pc:docMk/>
            <pc:sldMk cId="531357671" sldId="4678"/>
            <ac:spMk id="135" creationId="{0DA27F16-44D9-4723-BC10-4431B2DC9E2A}"/>
          </ac:spMkLst>
        </pc:spChg>
        <pc:spChg chg="mod">
          <ac:chgData name="Krit Rukmaneewong" userId="8b303ad8-644f-4083-adc1-732fe2e44657" providerId="ADAL" clId="{C366C32E-CEE1-4641-A5EA-A18DF76B8D72}" dt="2022-04-20T04:27:49.225" v="944" actId="14826"/>
          <ac:spMkLst>
            <pc:docMk/>
            <pc:sldMk cId="531357671" sldId="4678"/>
            <ac:spMk id="136" creationId="{E4280A36-64A7-4B96-BD92-06A75F848E62}"/>
          </ac:spMkLst>
        </pc:spChg>
        <pc:spChg chg="mod">
          <ac:chgData name="Krit Rukmaneewong" userId="8b303ad8-644f-4083-adc1-732fe2e44657" providerId="ADAL" clId="{C366C32E-CEE1-4641-A5EA-A18DF76B8D72}" dt="2022-04-20T05:30:37.442" v="1245" actId="1076"/>
          <ac:spMkLst>
            <pc:docMk/>
            <pc:sldMk cId="531357671" sldId="4678"/>
            <ac:spMk id="137" creationId="{55459B61-192D-4894-81C8-F306DF20152A}"/>
          </ac:spMkLst>
        </pc:spChg>
        <pc:spChg chg="mod">
          <ac:chgData name="Krit Rukmaneewong" userId="8b303ad8-644f-4083-adc1-732fe2e44657" providerId="ADAL" clId="{C366C32E-CEE1-4641-A5EA-A18DF76B8D72}" dt="2022-04-20T04:33:30.140" v="1054" actId="1076"/>
          <ac:spMkLst>
            <pc:docMk/>
            <pc:sldMk cId="531357671" sldId="4678"/>
            <ac:spMk id="138" creationId="{387C8CA9-399C-4E74-9FD6-73196D38E3C0}"/>
          </ac:spMkLst>
        </pc:spChg>
        <pc:spChg chg="del mod">
          <ac:chgData name="Krit Rukmaneewong" userId="8b303ad8-644f-4083-adc1-732fe2e44657" providerId="ADAL" clId="{C366C32E-CEE1-4641-A5EA-A18DF76B8D72}" dt="2022-04-20T04:21:23.775" v="843" actId="478"/>
          <ac:spMkLst>
            <pc:docMk/>
            <pc:sldMk cId="531357671" sldId="4678"/>
            <ac:spMk id="140" creationId="{5553B75E-7839-4448-B15E-2A518B20E92D}"/>
          </ac:spMkLst>
        </pc:spChg>
        <pc:spChg chg="del mod">
          <ac:chgData name="Krit Rukmaneewong" userId="8b303ad8-644f-4083-adc1-732fe2e44657" providerId="ADAL" clId="{C366C32E-CEE1-4641-A5EA-A18DF76B8D72}" dt="2022-04-20T04:22:03.331" v="857" actId="478"/>
          <ac:spMkLst>
            <pc:docMk/>
            <pc:sldMk cId="531357671" sldId="4678"/>
            <ac:spMk id="141" creationId="{8D56EEFA-77E9-4F16-80E2-1EC65642A270}"/>
          </ac:spMkLst>
        </pc:spChg>
        <pc:spChg chg="mod">
          <ac:chgData name="Krit Rukmaneewong" userId="8b303ad8-644f-4083-adc1-732fe2e44657" providerId="ADAL" clId="{C366C32E-CEE1-4641-A5EA-A18DF76B8D72}" dt="2022-04-20T04:27:49.225" v="944" actId="14826"/>
          <ac:spMkLst>
            <pc:docMk/>
            <pc:sldMk cId="531357671" sldId="4678"/>
            <ac:spMk id="142" creationId="{90EA2798-9666-4763-AE60-5678511CF76E}"/>
          </ac:spMkLst>
        </pc:spChg>
        <pc:spChg chg="mod">
          <ac:chgData name="Krit Rukmaneewong" userId="8b303ad8-644f-4083-adc1-732fe2e44657" providerId="ADAL" clId="{C366C32E-CEE1-4641-A5EA-A18DF76B8D72}" dt="2022-04-20T04:27:49.225" v="944" actId="14826"/>
          <ac:spMkLst>
            <pc:docMk/>
            <pc:sldMk cId="531357671" sldId="4678"/>
            <ac:spMk id="143" creationId="{03DBBEE5-09BE-4114-B97D-1D99EE9B27D6}"/>
          </ac:spMkLst>
        </pc:spChg>
        <pc:spChg chg="del mod">
          <ac:chgData name="Krit Rukmaneewong" userId="8b303ad8-644f-4083-adc1-732fe2e44657" providerId="ADAL" clId="{C366C32E-CEE1-4641-A5EA-A18DF76B8D72}" dt="2022-04-20T04:24:39.950" v="900" actId="478"/>
          <ac:spMkLst>
            <pc:docMk/>
            <pc:sldMk cId="531357671" sldId="4678"/>
            <ac:spMk id="144" creationId="{8FA18385-9DC4-4DB7-A26E-8D7D1FF9EBFE}"/>
          </ac:spMkLst>
        </pc:spChg>
        <pc:spChg chg="del mod">
          <ac:chgData name="Krit Rukmaneewong" userId="8b303ad8-644f-4083-adc1-732fe2e44657" providerId="ADAL" clId="{C366C32E-CEE1-4641-A5EA-A18DF76B8D72}" dt="2022-04-20T04:24:38.825" v="899" actId="478"/>
          <ac:spMkLst>
            <pc:docMk/>
            <pc:sldMk cId="531357671" sldId="4678"/>
            <ac:spMk id="145" creationId="{6C308C83-418C-4940-9209-FDBCA7D858FA}"/>
          </ac:spMkLst>
        </pc:spChg>
        <pc:spChg chg="add mod ord topLvl">
          <ac:chgData name="Krit Rukmaneewong" userId="8b303ad8-644f-4083-adc1-732fe2e44657" providerId="ADAL" clId="{C366C32E-CEE1-4641-A5EA-A18DF76B8D72}" dt="2022-04-20T05:30:46.048" v="1250" actId="164"/>
          <ac:spMkLst>
            <pc:docMk/>
            <pc:sldMk cId="531357671" sldId="4678"/>
            <ac:spMk id="146" creationId="{A49A1556-25E4-44EE-A262-84366C061AE6}"/>
          </ac:spMkLst>
        </pc:spChg>
        <pc:spChg chg="add del mod ord">
          <ac:chgData name="Krit Rukmaneewong" userId="8b303ad8-644f-4083-adc1-732fe2e44657" providerId="ADAL" clId="{C366C32E-CEE1-4641-A5EA-A18DF76B8D72}" dt="2022-04-20T05:13:54.240" v="1180" actId="478"/>
          <ac:spMkLst>
            <pc:docMk/>
            <pc:sldMk cId="531357671" sldId="4678"/>
            <ac:spMk id="147" creationId="{AFB011B7-5C75-485A-828F-8CABA5EC5E8E}"/>
          </ac:spMkLst>
        </pc:spChg>
        <pc:grpChg chg="add mod">
          <ac:chgData name="Krit Rukmaneewong" userId="8b303ad8-644f-4083-adc1-732fe2e44657" providerId="ADAL" clId="{C366C32E-CEE1-4641-A5EA-A18DF76B8D72}" dt="2022-04-20T05:31:27.970" v="1256" actId="1076"/>
          <ac:grpSpMkLst>
            <pc:docMk/>
            <pc:sldMk cId="531357671" sldId="4678"/>
            <ac:grpSpMk id="2" creationId="{61C689AD-5998-41A1-B75D-8DB0AF52440C}"/>
          </ac:grpSpMkLst>
        </pc:grpChg>
        <pc:grpChg chg="add mod">
          <ac:chgData name="Krit Rukmaneewong" userId="8b303ad8-644f-4083-adc1-732fe2e44657" providerId="ADAL" clId="{C366C32E-CEE1-4641-A5EA-A18DF76B8D72}" dt="2022-04-20T05:31:27.970" v="1256" actId="1076"/>
          <ac:grpSpMkLst>
            <pc:docMk/>
            <pc:sldMk cId="531357671" sldId="4678"/>
            <ac:grpSpMk id="3" creationId="{709700E2-F786-4EF9-9A88-8A200FD9F63D}"/>
          </ac:grpSpMkLst>
        </pc:grpChg>
        <pc:grpChg chg="mod">
          <ac:chgData name="Krit Rukmaneewong" userId="8b303ad8-644f-4083-adc1-732fe2e44657" providerId="ADAL" clId="{C366C32E-CEE1-4641-A5EA-A18DF76B8D72}" dt="2022-04-20T04:26:55.692" v="937" actId="27803"/>
          <ac:grpSpMkLst>
            <pc:docMk/>
            <pc:sldMk cId="531357671" sldId="4678"/>
            <ac:grpSpMk id="9" creationId="{28F8B598-90B2-406D-AF52-83F5FC86F863}"/>
          </ac:grpSpMkLst>
        </pc:grpChg>
        <pc:grpChg chg="add del mod">
          <ac:chgData name="Krit Rukmaneewong" userId="8b303ad8-644f-4083-adc1-732fe2e44657" providerId="ADAL" clId="{C366C32E-CEE1-4641-A5EA-A18DF76B8D72}" dt="2022-04-20T04:10:38.574" v="745" actId="478"/>
          <ac:grpSpMkLst>
            <pc:docMk/>
            <pc:sldMk cId="531357671" sldId="4678"/>
            <ac:grpSpMk id="22" creationId="{89A715F7-C489-43C6-BF7B-5DB354B9A5E9}"/>
          </ac:grpSpMkLst>
        </pc:grpChg>
        <pc:grpChg chg="add del mod">
          <ac:chgData name="Krit Rukmaneewong" userId="8b303ad8-644f-4083-adc1-732fe2e44657" providerId="ADAL" clId="{C366C32E-CEE1-4641-A5EA-A18DF76B8D72}" dt="2022-04-20T04:11:00.983" v="752" actId="478"/>
          <ac:grpSpMkLst>
            <pc:docMk/>
            <pc:sldMk cId="531357671" sldId="4678"/>
            <ac:grpSpMk id="28" creationId="{4951AEF6-37F6-4242-BC88-2CC125237FF8}"/>
          </ac:grpSpMkLst>
        </pc:grpChg>
        <pc:grpChg chg="add del mod">
          <ac:chgData name="Krit Rukmaneewong" userId="8b303ad8-644f-4083-adc1-732fe2e44657" providerId="ADAL" clId="{C366C32E-CEE1-4641-A5EA-A18DF76B8D72}" dt="2022-04-20T04:11:17.006" v="759" actId="478"/>
          <ac:grpSpMkLst>
            <pc:docMk/>
            <pc:sldMk cId="531357671" sldId="4678"/>
            <ac:grpSpMk id="36" creationId="{C939D8F2-9C06-4AA0-9FA3-AD6217907EF8}"/>
          </ac:grpSpMkLst>
        </pc:grpChg>
        <pc:grpChg chg="add del mod">
          <ac:chgData name="Krit Rukmaneewong" userId="8b303ad8-644f-4083-adc1-732fe2e44657" providerId="ADAL" clId="{C366C32E-CEE1-4641-A5EA-A18DF76B8D72}" dt="2022-04-20T04:11:32.743" v="765" actId="478"/>
          <ac:grpSpMkLst>
            <pc:docMk/>
            <pc:sldMk cId="531357671" sldId="4678"/>
            <ac:grpSpMk id="39" creationId="{41262DC3-066F-4938-8ADA-D981EAF9552B}"/>
          </ac:grpSpMkLst>
        </pc:grpChg>
        <pc:grpChg chg="add del mod">
          <ac:chgData name="Krit Rukmaneewong" userId="8b303ad8-644f-4083-adc1-732fe2e44657" providerId="ADAL" clId="{C366C32E-CEE1-4641-A5EA-A18DF76B8D72}" dt="2022-04-20T04:19:46.147" v="811" actId="478"/>
          <ac:grpSpMkLst>
            <pc:docMk/>
            <pc:sldMk cId="531357671" sldId="4678"/>
            <ac:grpSpMk id="42" creationId="{6278A0B8-BBC3-4AD5-A593-B5B4A121B66E}"/>
          </ac:grpSpMkLst>
        </pc:grpChg>
        <pc:grpChg chg="add del mod">
          <ac:chgData name="Krit Rukmaneewong" userId="8b303ad8-644f-4083-adc1-732fe2e44657" providerId="ADAL" clId="{C366C32E-CEE1-4641-A5EA-A18DF76B8D72}" dt="2022-04-20T04:19:46.147" v="811" actId="478"/>
          <ac:grpSpMkLst>
            <pc:docMk/>
            <pc:sldMk cId="531357671" sldId="4678"/>
            <ac:grpSpMk id="55" creationId="{D1A266CE-A99A-48CF-9348-065E050DF142}"/>
          </ac:grpSpMkLst>
        </pc:grpChg>
        <pc:grpChg chg="add del mod">
          <ac:chgData name="Krit Rukmaneewong" userId="8b303ad8-644f-4083-adc1-732fe2e44657" providerId="ADAL" clId="{C366C32E-CEE1-4641-A5EA-A18DF76B8D72}" dt="2022-04-20T04:19:46.147" v="811" actId="478"/>
          <ac:grpSpMkLst>
            <pc:docMk/>
            <pc:sldMk cId="531357671" sldId="4678"/>
            <ac:grpSpMk id="68" creationId="{19445E24-CD07-40C6-9359-8DAE9988CC14}"/>
          </ac:grpSpMkLst>
        </pc:grpChg>
        <pc:grpChg chg="add del mod">
          <ac:chgData name="Krit Rukmaneewong" userId="8b303ad8-644f-4083-adc1-732fe2e44657" providerId="ADAL" clId="{C366C32E-CEE1-4641-A5EA-A18DF76B8D72}" dt="2022-04-20T04:19:46.147" v="811" actId="478"/>
          <ac:grpSpMkLst>
            <pc:docMk/>
            <pc:sldMk cId="531357671" sldId="4678"/>
            <ac:grpSpMk id="81" creationId="{CF69CED6-BFFA-4EE5-B696-566872651A6C}"/>
          </ac:grpSpMkLst>
        </pc:grpChg>
        <pc:grpChg chg="add mod">
          <ac:chgData name="Krit Rukmaneewong" userId="8b303ad8-644f-4083-adc1-732fe2e44657" providerId="ADAL" clId="{C366C32E-CEE1-4641-A5EA-A18DF76B8D72}" dt="2022-04-20T05:42:04.662" v="1271" actId="1076"/>
          <ac:grpSpMkLst>
            <pc:docMk/>
            <pc:sldMk cId="531357671" sldId="4678"/>
            <ac:grpSpMk id="94" creationId="{FF6D7938-1B39-451B-A51B-0A15712CCACB}"/>
          </ac:grpSpMkLst>
        </pc:grpChg>
        <pc:grpChg chg="add del mod">
          <ac:chgData name="Krit Rukmaneewong" userId="8b303ad8-644f-4083-adc1-732fe2e44657" providerId="ADAL" clId="{C366C32E-CEE1-4641-A5EA-A18DF76B8D72}" dt="2022-04-20T05:30:24.166" v="1236" actId="165"/>
          <ac:grpSpMkLst>
            <pc:docMk/>
            <pc:sldMk cId="531357671" sldId="4678"/>
            <ac:grpSpMk id="107" creationId="{8450FF55-93B4-4697-810C-31130F8636EC}"/>
          </ac:grpSpMkLst>
        </pc:grpChg>
        <pc:grpChg chg="add mod">
          <ac:chgData name="Krit Rukmaneewong" userId="8b303ad8-644f-4083-adc1-732fe2e44657" providerId="ADAL" clId="{C366C32E-CEE1-4641-A5EA-A18DF76B8D72}" dt="2022-04-20T05:31:27.970" v="1256" actId="1076"/>
          <ac:grpSpMkLst>
            <pc:docMk/>
            <pc:sldMk cId="531357671" sldId="4678"/>
            <ac:grpSpMk id="120" creationId="{5EDB54D8-9385-4F13-B476-659029D3EA08}"/>
          </ac:grpSpMkLst>
        </pc:grpChg>
        <pc:grpChg chg="add mod ord">
          <ac:chgData name="Krit Rukmaneewong" userId="8b303ad8-644f-4083-adc1-732fe2e44657" providerId="ADAL" clId="{C366C32E-CEE1-4641-A5EA-A18DF76B8D72}" dt="2022-04-20T05:30:46.048" v="1250" actId="164"/>
          <ac:grpSpMkLst>
            <pc:docMk/>
            <pc:sldMk cId="531357671" sldId="4678"/>
            <ac:grpSpMk id="133" creationId="{105FDF3B-B165-4FC9-8E84-F3C37B4D9B5B}"/>
          </ac:grpSpMkLst>
        </pc:grpChg>
        <pc:graphicFrameChg chg="add del mod modGraphic">
          <ac:chgData name="Krit Rukmaneewong" userId="8b303ad8-644f-4083-adc1-732fe2e44657" providerId="ADAL" clId="{C366C32E-CEE1-4641-A5EA-A18DF76B8D72}" dt="2022-04-20T04:11:46.536" v="772" actId="478"/>
          <ac:graphicFrameMkLst>
            <pc:docMk/>
            <pc:sldMk cId="531357671" sldId="4678"/>
            <ac:graphicFrameMk id="8" creationId="{DEF3FF9E-9B0E-428F-BDAA-2717938BA16B}"/>
          </ac:graphicFrameMkLst>
        </pc:graphicFrameChg>
        <pc:graphicFrameChg chg="add mod">
          <ac:chgData name="Krit Rukmaneewong" userId="8b303ad8-644f-4083-adc1-732fe2e44657" providerId="ADAL" clId="{C366C32E-CEE1-4641-A5EA-A18DF76B8D72}" dt="2022-04-20T03:34:27.847" v="64"/>
          <ac:graphicFrameMkLst>
            <pc:docMk/>
            <pc:sldMk cId="531357671" sldId="4678"/>
            <ac:graphicFrameMk id="18" creationId="{F7B4100B-AA71-4B4E-9F40-5AEE0BF93211}"/>
          </ac:graphicFrameMkLst>
        </pc:graphicFrameChg>
        <pc:graphicFrameChg chg="add mod">
          <ac:chgData name="Krit Rukmaneewong" userId="8b303ad8-644f-4083-adc1-732fe2e44657" providerId="ADAL" clId="{C366C32E-CEE1-4641-A5EA-A18DF76B8D72}" dt="2022-04-20T03:34:31.145" v="66"/>
          <ac:graphicFrameMkLst>
            <pc:docMk/>
            <pc:sldMk cId="531357671" sldId="4678"/>
            <ac:graphicFrameMk id="20" creationId="{18EAB9C9-5375-4B3D-B94A-AF0BE3820FA1}"/>
          </ac:graphicFrameMkLst>
        </pc:graphicFrameChg>
        <pc:picChg chg="add del mod">
          <ac:chgData name="Krit Rukmaneewong" userId="8b303ad8-644f-4083-adc1-732fe2e44657" providerId="ADAL" clId="{C366C32E-CEE1-4641-A5EA-A18DF76B8D72}" dt="2022-04-20T04:24:54.292" v="902" actId="478"/>
          <ac:picMkLst>
            <pc:docMk/>
            <pc:sldMk cId="531357671" sldId="4678"/>
            <ac:picMk id="21" creationId="{1240289A-4815-4FC4-8FC8-C34368908269}"/>
          </ac:picMkLst>
        </pc:picChg>
        <pc:picChg chg="mod">
          <ac:chgData name="Krit Rukmaneewong" userId="8b303ad8-644f-4083-adc1-732fe2e44657" providerId="ADAL" clId="{C366C32E-CEE1-4641-A5EA-A18DF76B8D72}" dt="2022-04-20T04:19:40.859" v="809"/>
          <ac:picMkLst>
            <pc:docMk/>
            <pc:sldMk cId="531357671" sldId="4678"/>
            <ac:picMk id="48" creationId="{2E213AAB-55AA-4C80-B265-7D65DB98C188}"/>
          </ac:picMkLst>
        </pc:picChg>
        <pc:picChg chg="mod">
          <ac:chgData name="Krit Rukmaneewong" userId="8b303ad8-644f-4083-adc1-732fe2e44657" providerId="ADAL" clId="{C366C32E-CEE1-4641-A5EA-A18DF76B8D72}" dt="2022-04-20T04:19:40.859" v="809"/>
          <ac:picMkLst>
            <pc:docMk/>
            <pc:sldMk cId="531357671" sldId="4678"/>
            <ac:picMk id="61" creationId="{612388BA-A655-4C68-A4D9-ABBB675D049B}"/>
          </ac:picMkLst>
        </pc:picChg>
        <pc:picChg chg="mod">
          <ac:chgData name="Krit Rukmaneewong" userId="8b303ad8-644f-4083-adc1-732fe2e44657" providerId="ADAL" clId="{C366C32E-CEE1-4641-A5EA-A18DF76B8D72}" dt="2022-04-20T04:19:40.859" v="809"/>
          <ac:picMkLst>
            <pc:docMk/>
            <pc:sldMk cId="531357671" sldId="4678"/>
            <ac:picMk id="74" creationId="{1ED842CF-6294-4D26-964F-EE8680E8B1EA}"/>
          </ac:picMkLst>
        </pc:picChg>
        <pc:picChg chg="mod">
          <ac:chgData name="Krit Rukmaneewong" userId="8b303ad8-644f-4083-adc1-732fe2e44657" providerId="ADAL" clId="{C366C32E-CEE1-4641-A5EA-A18DF76B8D72}" dt="2022-04-20T04:19:40.859" v="809"/>
          <ac:picMkLst>
            <pc:docMk/>
            <pc:sldMk cId="531357671" sldId="4678"/>
            <ac:picMk id="87" creationId="{7A6D112A-DB5D-4762-BE0B-8CFB30E9D4D8}"/>
          </ac:picMkLst>
        </pc:picChg>
        <pc:picChg chg="add del mod">
          <ac:chgData name="Krit Rukmaneewong" userId="8b303ad8-644f-4083-adc1-732fe2e44657" providerId="ADAL" clId="{C366C32E-CEE1-4641-A5EA-A18DF76B8D72}" dt="2022-04-20T04:29:53.340" v="1000" actId="1076"/>
          <ac:picMkLst>
            <pc:docMk/>
            <pc:sldMk cId="531357671" sldId="4678"/>
            <ac:picMk id="100" creationId="{0D728EA5-FA4A-4D23-BFF5-3FF94467FF7A}"/>
          </ac:picMkLst>
        </pc:picChg>
        <pc:picChg chg="mod topLvl">
          <ac:chgData name="Krit Rukmaneewong" userId="8b303ad8-644f-4083-adc1-732fe2e44657" providerId="ADAL" clId="{C366C32E-CEE1-4641-A5EA-A18DF76B8D72}" dt="2022-04-20T05:30:31.124" v="1239" actId="164"/>
          <ac:picMkLst>
            <pc:docMk/>
            <pc:sldMk cId="531357671" sldId="4678"/>
            <ac:picMk id="113" creationId="{27D3426C-2B97-41EE-9C37-31A8B3C56F2E}"/>
          </ac:picMkLst>
        </pc:picChg>
        <pc:picChg chg="mod">
          <ac:chgData name="Krit Rukmaneewong" userId="8b303ad8-644f-4083-adc1-732fe2e44657" providerId="ADAL" clId="{C366C32E-CEE1-4641-A5EA-A18DF76B8D72}" dt="2022-04-20T04:30:03.830" v="1005" actId="1076"/>
          <ac:picMkLst>
            <pc:docMk/>
            <pc:sldMk cId="531357671" sldId="4678"/>
            <ac:picMk id="126" creationId="{AFB10A75-5AEE-4DBE-98F5-8D45720C77CD}"/>
          </ac:picMkLst>
        </pc:picChg>
        <pc:picChg chg="mod">
          <ac:chgData name="Krit Rukmaneewong" userId="8b303ad8-644f-4083-adc1-732fe2e44657" providerId="ADAL" clId="{C366C32E-CEE1-4641-A5EA-A18DF76B8D72}" dt="2022-04-20T04:30:09.376" v="1006" actId="1076"/>
          <ac:picMkLst>
            <pc:docMk/>
            <pc:sldMk cId="531357671" sldId="4678"/>
            <ac:picMk id="139" creationId="{B99D3B86-22E5-445A-81A0-19E4AACCC707}"/>
          </ac:picMkLst>
        </pc:picChg>
      </pc:sldChg>
      <pc:sldChg chg="addSp delSp modSp add del mod">
        <pc:chgData name="Krit Rukmaneewong" userId="8b303ad8-644f-4083-adc1-732fe2e44657" providerId="ADAL" clId="{C366C32E-CEE1-4641-A5EA-A18DF76B8D72}" dt="2022-04-20T05:25:21.837" v="1210" actId="47"/>
        <pc:sldMkLst>
          <pc:docMk/>
          <pc:sldMk cId="3130123109" sldId="4679"/>
        </pc:sldMkLst>
        <pc:spChg chg="add del">
          <ac:chgData name="Krit Rukmaneewong" userId="8b303ad8-644f-4083-adc1-732fe2e44657" providerId="ADAL" clId="{C366C32E-CEE1-4641-A5EA-A18DF76B8D72}" dt="2022-04-20T05:22:52.826" v="1196" actId="478"/>
          <ac:spMkLst>
            <pc:docMk/>
            <pc:sldMk cId="3130123109" sldId="4679"/>
            <ac:spMk id="33" creationId="{E144CCB6-A95B-4D6B-BE66-97090C3859C4}"/>
          </ac:spMkLst>
        </pc:spChg>
        <pc:spChg chg="del">
          <ac:chgData name="Krit Rukmaneewong" userId="8b303ad8-644f-4083-adc1-732fe2e44657" providerId="ADAL" clId="{C366C32E-CEE1-4641-A5EA-A18DF76B8D72}" dt="2022-04-20T05:22:53.780" v="1197" actId="478"/>
          <ac:spMkLst>
            <pc:docMk/>
            <pc:sldMk cId="3130123109" sldId="4679"/>
            <ac:spMk id="55" creationId="{A3197690-0F98-436F-8A20-70D61B0F040B}"/>
          </ac:spMkLst>
        </pc:spChg>
        <pc:spChg chg="del">
          <ac:chgData name="Krit Rukmaneewong" userId="8b303ad8-644f-4083-adc1-732fe2e44657" providerId="ADAL" clId="{C366C32E-CEE1-4641-A5EA-A18DF76B8D72}" dt="2022-04-20T05:22:51.208" v="1194" actId="478"/>
          <ac:spMkLst>
            <pc:docMk/>
            <pc:sldMk cId="3130123109" sldId="4679"/>
            <ac:spMk id="56" creationId="{6835F68C-63EC-49C1-BD92-9F529B0BAFA4}"/>
          </ac:spMkLst>
        </pc:spChg>
        <pc:grpChg chg="del">
          <ac:chgData name="Krit Rukmaneewong" userId="8b303ad8-644f-4083-adc1-732fe2e44657" providerId="ADAL" clId="{C366C32E-CEE1-4641-A5EA-A18DF76B8D72}" dt="2022-04-20T05:22:48.499" v="1193" actId="478"/>
          <ac:grpSpMkLst>
            <pc:docMk/>
            <pc:sldMk cId="3130123109" sldId="4679"/>
            <ac:grpSpMk id="22" creationId="{DDF4428D-7DF9-4541-8A3E-5FFC43A542BB}"/>
          </ac:grpSpMkLst>
        </pc:grpChg>
        <pc:graphicFrameChg chg="del">
          <ac:chgData name="Krit Rukmaneewong" userId="8b303ad8-644f-4083-adc1-732fe2e44657" providerId="ADAL" clId="{C366C32E-CEE1-4641-A5EA-A18DF76B8D72}" dt="2022-04-20T05:22:48.499" v="1193" actId="478"/>
          <ac:graphicFrameMkLst>
            <pc:docMk/>
            <pc:sldMk cId="3130123109" sldId="4679"/>
            <ac:graphicFrameMk id="4" creationId="{67FC8C7E-17B4-4DA9-805D-9A67EE5ED558}"/>
          </ac:graphicFrameMkLst>
        </pc:graphicFrameChg>
        <pc:picChg chg="mod">
          <ac:chgData name="Krit Rukmaneewong" userId="8b303ad8-644f-4083-adc1-732fe2e44657" providerId="ADAL" clId="{C366C32E-CEE1-4641-A5EA-A18DF76B8D72}" dt="2022-04-20T05:23:33.793" v="1202" actId="1076"/>
          <ac:picMkLst>
            <pc:docMk/>
            <pc:sldMk cId="3130123109" sldId="4679"/>
            <ac:picMk id="2" creationId="{CAC8A913-611F-4F57-B1F3-A084B317525F}"/>
          </ac:picMkLst>
        </pc:picChg>
      </pc:sldChg>
      <pc:sldChg chg="addSp delSp modSp add del mod">
        <pc:chgData name="Krit Rukmaneewong" userId="8b303ad8-644f-4083-adc1-732fe2e44657" providerId="ADAL" clId="{C366C32E-CEE1-4641-A5EA-A18DF76B8D72}" dt="2022-04-20T04:26:40.604" v="933" actId="47"/>
        <pc:sldMkLst>
          <pc:docMk/>
          <pc:sldMk cId="3456353423" sldId="4679"/>
        </pc:sldMkLst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16" creationId="{15E62B82-774C-451F-84B4-21B23EF62704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18" creationId="{CFCA5ECA-D93C-49C7-840A-07D140267C96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19" creationId="{81DA94B3-99B0-4633-8238-4DDE3C01E6BE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0" creationId="{3A018028-DE37-4A19-8A2E-048E85424A9C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1" creationId="{C2AC05AD-FA64-4692-AFC1-31C77E258E4D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5" creationId="{918F5623-18AC-467C-BD2B-CD2BB3309583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6" creationId="{A4490A76-1644-440F-9F2E-663A3500B5FE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7" creationId="{2FE4F4D6-046D-4A21-A068-8F98E7153BD6}"/>
          </ac:spMkLst>
        </pc:spChg>
        <pc:spChg chg="mod">
          <ac:chgData name="Krit Rukmaneewong" userId="8b303ad8-644f-4083-adc1-732fe2e44657" providerId="ADAL" clId="{C366C32E-CEE1-4641-A5EA-A18DF76B8D72}" dt="2022-04-20T04:26:27.391" v="918"/>
          <ac:spMkLst>
            <pc:docMk/>
            <pc:sldMk cId="3456353423" sldId="4679"/>
            <ac:spMk id="28" creationId="{496D6CD5-9378-4FE1-9D2C-F3047FEDBBCF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1" creationId="{51461DB1-1853-4360-82EC-29873B56C2F4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32" creationId="{7EBAAD39-0A85-46E1-8C9D-E7A15F30B980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3" creationId="{E144CCB6-A95B-4D6B-BE66-97090C3859C4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34" creationId="{F1C9A93C-8FFF-4209-85E9-02B69BE57930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5" creationId="{6212B4DB-57A9-4A2D-97A7-DFDD4012FD50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36" creationId="{916D6A5E-68A8-4F28-BD8C-90FFDC7D741B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7" creationId="{C47C9BE1-3F4E-4768-B405-BF3DAF660E42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8" creationId="{51C2911D-CDA1-4DC7-B81B-141F908F6A6A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39" creationId="{0C53204B-E073-4B2E-9180-3AA6749B6410}"/>
          </ac:spMkLst>
        </pc:spChg>
        <pc:spChg chg="mod">
          <ac:chgData name="Krit Rukmaneewong" userId="8b303ad8-644f-4083-adc1-732fe2e44657" providerId="ADAL" clId="{C366C32E-CEE1-4641-A5EA-A18DF76B8D72}" dt="2022-04-20T04:26:37.466" v="932" actId="1076"/>
          <ac:spMkLst>
            <pc:docMk/>
            <pc:sldMk cId="3456353423" sldId="4679"/>
            <ac:spMk id="40" creationId="{35D50571-258D-4911-AADB-5A53BFCFF27A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1" creationId="{AAED769D-E6F9-42DF-A105-5132EBE871E4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2" creationId="{17278D87-850D-43A6-A78F-F03A9AC1D9B1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3" creationId="{85160FEE-05A2-4114-9251-8D0CCF79F420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4" creationId="{402976D8-1310-419C-B2D9-3036F30E3DE1}"/>
          </ac:spMkLst>
        </pc:spChg>
        <pc:spChg chg="mod">
          <ac:chgData name="Krit Rukmaneewong" userId="8b303ad8-644f-4083-adc1-732fe2e44657" providerId="ADAL" clId="{C366C32E-CEE1-4641-A5EA-A18DF76B8D72}" dt="2022-04-20T04:26:29.409" v="920"/>
          <ac:spMkLst>
            <pc:docMk/>
            <pc:sldMk cId="3456353423" sldId="4679"/>
            <ac:spMk id="45" creationId="{A30A71D3-0B60-481B-B564-EC368ADB8662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48" creationId="{81A468EE-A018-4164-AEE6-37BD8BF9CC43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49" creationId="{91FBEB5D-04DA-4CDA-B98E-AB11403C2F18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0" creationId="{3E092E0F-B178-4954-8844-764A607FA42B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1" creationId="{FCC060E0-BE89-4C6E-B6AE-5A3A8DC5CB9E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2" creationId="{86B02747-A304-4AB9-BEB1-01088C58B215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3" creationId="{4C101A6C-159D-47C4-ADBC-14BA24DC7A2D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4" creationId="{018A6E78-C7D4-4C36-A5DD-1F20D8C22888}"/>
          </ac:spMkLst>
        </pc:spChg>
        <pc:spChg chg="mod">
          <ac:chgData name="Krit Rukmaneewong" userId="8b303ad8-644f-4083-adc1-732fe2e44657" providerId="ADAL" clId="{C366C32E-CEE1-4641-A5EA-A18DF76B8D72}" dt="2022-04-20T04:26:32.337" v="922"/>
          <ac:spMkLst>
            <pc:docMk/>
            <pc:sldMk cId="3456353423" sldId="4679"/>
            <ac:spMk id="55" creationId="{F97B8EAF-A384-4B73-AC33-4A7EAA2448E3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58" creationId="{8F3D3CCF-1772-4C57-9F17-1B3D723A12D0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59" creationId="{4182790F-E2FA-47F5-BCED-E238B7A13454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0" creationId="{A9FC3AB7-DAA2-44E0-8E33-59BB0A5519BD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1" creationId="{E023FB3C-9915-47A5-B041-0309E3434C2E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2" creationId="{DBDA53AD-6D62-41CF-9794-E89A2075CC46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3" creationId="{90BC06DB-E8FA-4BAF-9B2C-7F1BAEA04057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4" creationId="{B51132F2-42D5-490C-8A6F-FB088252FEE1}"/>
          </ac:spMkLst>
        </pc:spChg>
        <pc:spChg chg="mod">
          <ac:chgData name="Krit Rukmaneewong" userId="8b303ad8-644f-4083-adc1-732fe2e44657" providerId="ADAL" clId="{C366C32E-CEE1-4641-A5EA-A18DF76B8D72}" dt="2022-04-20T04:26:34.664" v="924"/>
          <ac:spMkLst>
            <pc:docMk/>
            <pc:sldMk cId="3456353423" sldId="4679"/>
            <ac:spMk id="65" creationId="{FCE192B8-5C21-4C03-8DC5-5A45506055DC}"/>
          </ac:spMkLst>
        </pc:spChg>
        <pc:grpChg chg="add del mod">
          <ac:chgData name="Krit Rukmaneewong" userId="8b303ad8-644f-4083-adc1-732fe2e44657" providerId="ADAL" clId="{C366C32E-CEE1-4641-A5EA-A18DF76B8D72}" dt="2022-04-20T04:26:37.226" v="931"/>
          <ac:grpSpMkLst>
            <pc:docMk/>
            <pc:sldMk cId="3456353423" sldId="4679"/>
            <ac:grpSpMk id="15" creationId="{7A95652E-4319-4638-97FC-C001B29A7945}"/>
          </ac:grpSpMkLst>
        </pc:grpChg>
        <pc:grpChg chg="mod">
          <ac:chgData name="Krit Rukmaneewong" userId="8b303ad8-644f-4083-adc1-732fe2e44657" providerId="ADAL" clId="{C366C32E-CEE1-4641-A5EA-A18DF76B8D72}" dt="2022-04-20T04:26:37.466" v="932" actId="1076"/>
          <ac:grpSpMkLst>
            <pc:docMk/>
            <pc:sldMk cId="3456353423" sldId="4679"/>
            <ac:grpSpMk id="22" creationId="{DDF4428D-7DF9-4541-8A3E-5FFC43A542BB}"/>
          </ac:grpSpMkLst>
        </pc:grpChg>
        <pc:grpChg chg="add del mod">
          <ac:chgData name="Krit Rukmaneewong" userId="8b303ad8-644f-4083-adc1-732fe2e44657" providerId="ADAL" clId="{C366C32E-CEE1-4641-A5EA-A18DF76B8D72}" dt="2022-04-20T04:26:36.851" v="929"/>
          <ac:grpSpMkLst>
            <pc:docMk/>
            <pc:sldMk cId="3456353423" sldId="4679"/>
            <ac:grpSpMk id="30" creationId="{DBBD69BB-2D00-4D55-A1CA-06BD14CBFE67}"/>
          </ac:grpSpMkLst>
        </pc:grpChg>
        <pc:grpChg chg="add del mod">
          <ac:chgData name="Krit Rukmaneewong" userId="8b303ad8-644f-4083-adc1-732fe2e44657" providerId="ADAL" clId="{C366C32E-CEE1-4641-A5EA-A18DF76B8D72}" dt="2022-04-20T04:26:36.463" v="927"/>
          <ac:grpSpMkLst>
            <pc:docMk/>
            <pc:sldMk cId="3456353423" sldId="4679"/>
            <ac:grpSpMk id="47" creationId="{76C537EC-C4A7-46FB-B396-52BC636C1A2B}"/>
          </ac:grpSpMkLst>
        </pc:grpChg>
        <pc:grpChg chg="add del mod">
          <ac:chgData name="Krit Rukmaneewong" userId="8b303ad8-644f-4083-adc1-732fe2e44657" providerId="ADAL" clId="{C366C32E-CEE1-4641-A5EA-A18DF76B8D72}" dt="2022-04-20T04:26:36.076" v="925"/>
          <ac:grpSpMkLst>
            <pc:docMk/>
            <pc:sldMk cId="3456353423" sldId="4679"/>
            <ac:grpSpMk id="57" creationId="{A178D34A-7586-48C2-A3A0-84A41F18EBFC}"/>
          </ac:grpSpMkLst>
        </pc:grpChg>
        <pc:graphicFrameChg chg="mod">
          <ac:chgData name="Krit Rukmaneewong" userId="8b303ad8-644f-4083-adc1-732fe2e44657" providerId="ADAL" clId="{C366C32E-CEE1-4641-A5EA-A18DF76B8D72}" dt="2022-04-20T04:26:37.466" v="932" actId="1076"/>
          <ac:graphicFrameMkLst>
            <pc:docMk/>
            <pc:sldMk cId="3456353423" sldId="4679"/>
            <ac:graphicFrameMk id="4" creationId="{67FC8C7E-17B4-4DA9-805D-9A67EE5ED558}"/>
          </ac:graphicFrameMkLst>
        </pc:graphicFrameChg>
        <pc:picChg chg="mod">
          <ac:chgData name="Krit Rukmaneewong" userId="8b303ad8-644f-4083-adc1-732fe2e44657" providerId="ADAL" clId="{C366C32E-CEE1-4641-A5EA-A18DF76B8D72}" dt="2022-04-20T04:26:27.391" v="918"/>
          <ac:picMkLst>
            <pc:docMk/>
            <pc:sldMk cId="3456353423" sldId="4679"/>
            <ac:picMk id="29" creationId="{6B359E3C-5951-4434-A3B5-2F324BFA476A}"/>
          </ac:picMkLst>
        </pc:picChg>
        <pc:picChg chg="mod">
          <ac:chgData name="Krit Rukmaneewong" userId="8b303ad8-644f-4083-adc1-732fe2e44657" providerId="ADAL" clId="{C366C32E-CEE1-4641-A5EA-A18DF76B8D72}" dt="2022-04-20T04:26:29.409" v="920"/>
          <ac:picMkLst>
            <pc:docMk/>
            <pc:sldMk cId="3456353423" sldId="4679"/>
            <ac:picMk id="46" creationId="{47FD36A6-4A2C-4237-B1B5-46A397F3F53C}"/>
          </ac:picMkLst>
        </pc:picChg>
        <pc:picChg chg="mod">
          <ac:chgData name="Krit Rukmaneewong" userId="8b303ad8-644f-4083-adc1-732fe2e44657" providerId="ADAL" clId="{C366C32E-CEE1-4641-A5EA-A18DF76B8D72}" dt="2022-04-20T04:26:32.337" v="922"/>
          <ac:picMkLst>
            <pc:docMk/>
            <pc:sldMk cId="3456353423" sldId="4679"/>
            <ac:picMk id="56" creationId="{432598A3-195C-4F29-A331-E2C8C6E0B8DF}"/>
          </ac:picMkLst>
        </pc:picChg>
        <pc:picChg chg="mod">
          <ac:chgData name="Krit Rukmaneewong" userId="8b303ad8-644f-4083-adc1-732fe2e44657" providerId="ADAL" clId="{C366C32E-CEE1-4641-A5EA-A18DF76B8D72}" dt="2022-04-20T04:26:34.664" v="924"/>
          <ac:picMkLst>
            <pc:docMk/>
            <pc:sldMk cId="3456353423" sldId="4679"/>
            <ac:picMk id="66" creationId="{4139FC11-00FA-4978-A8BC-FC0B63F4CB9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7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70B7339-6A0C-4B11-9D44-6FCD140A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8" y="66294"/>
            <a:ext cx="11349443" cy="113899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TH SarabunPSK" panose="020B0500040200020003" pitchFamily="34" charset="-34"/>
              </a:rPr>
              <a:t>There are 4 keys factors that have a great impact on smart education; 1.) New normal learning 2.) New tools of learning 3.) Computer-based assessment and 4) Education drive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EE9EE-F64D-4597-B150-31F3F62A6003}"/>
              </a:ext>
            </a:extLst>
          </p:cNvPr>
          <p:cNvSpPr/>
          <p:nvPr/>
        </p:nvSpPr>
        <p:spPr>
          <a:xfrm>
            <a:off x="419100" y="1247359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D9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4 keys factors driving Smart Education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C3A62-D315-49D1-B67A-FF2B7D4F38BC}"/>
              </a:ext>
            </a:extLst>
          </p:cNvPr>
          <p:cNvSpPr/>
          <p:nvPr/>
        </p:nvSpPr>
        <p:spPr>
          <a:xfrm>
            <a:off x="419100" y="1768020"/>
            <a:ext cx="764274" cy="43865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1E464-31F7-42DC-B95C-B3474C215097}"/>
              </a:ext>
            </a:extLst>
          </p:cNvPr>
          <p:cNvSpPr/>
          <p:nvPr/>
        </p:nvSpPr>
        <p:spPr>
          <a:xfrm rot="16200000">
            <a:off x="-309801" y="3761249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Education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6523A-E976-4166-A8FB-5AE55A1105D5}"/>
              </a:ext>
            </a:extLst>
          </p:cNvPr>
          <p:cNvSpPr/>
          <p:nvPr/>
        </p:nvSpPr>
        <p:spPr>
          <a:xfrm>
            <a:off x="1095537" y="1971488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C5AC1-8E35-4368-8B36-9A7E11C41D71}"/>
              </a:ext>
            </a:extLst>
          </p:cNvPr>
          <p:cNvSpPr/>
          <p:nvPr/>
        </p:nvSpPr>
        <p:spPr>
          <a:xfrm>
            <a:off x="1095537" y="2977846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72933-0A83-4CC2-A27A-0BF7F3F0CBBE}"/>
              </a:ext>
            </a:extLst>
          </p:cNvPr>
          <p:cNvSpPr/>
          <p:nvPr/>
        </p:nvSpPr>
        <p:spPr>
          <a:xfrm>
            <a:off x="1075440" y="4137347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4761A2-2A44-4EF2-9A21-3A2E616E972D}"/>
              </a:ext>
            </a:extLst>
          </p:cNvPr>
          <p:cNvSpPr/>
          <p:nvPr/>
        </p:nvSpPr>
        <p:spPr>
          <a:xfrm>
            <a:off x="1075440" y="5296848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5037D9-900E-4129-A261-0B169EF878A4}"/>
              </a:ext>
            </a:extLst>
          </p:cNvPr>
          <p:cNvCxnSpPr>
            <a:cxnSpLocks/>
          </p:cNvCxnSpPr>
          <p:nvPr/>
        </p:nvCxnSpPr>
        <p:spPr>
          <a:xfrm>
            <a:off x="1928466" y="2607048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F0492-E5FC-445A-9494-D5A165F8696D}"/>
              </a:ext>
            </a:extLst>
          </p:cNvPr>
          <p:cNvCxnSpPr>
            <a:cxnSpLocks/>
          </p:cNvCxnSpPr>
          <p:nvPr/>
        </p:nvCxnSpPr>
        <p:spPr>
          <a:xfrm>
            <a:off x="1928466" y="3841875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45C2EE-0D7E-4C7E-AC15-9D8AB5BEFEF0}"/>
              </a:ext>
            </a:extLst>
          </p:cNvPr>
          <p:cNvCxnSpPr>
            <a:cxnSpLocks/>
          </p:cNvCxnSpPr>
          <p:nvPr/>
        </p:nvCxnSpPr>
        <p:spPr>
          <a:xfrm>
            <a:off x="1928466" y="5016426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D9902F-B563-47A8-8B4E-A160199DADC3}"/>
              </a:ext>
            </a:extLst>
          </p:cNvPr>
          <p:cNvSpPr txBox="1"/>
          <p:nvPr/>
        </p:nvSpPr>
        <p:spPr>
          <a:xfrm>
            <a:off x="1926212" y="1818502"/>
            <a:ext cx="966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9EFE"/>
                </a:solidFill>
                <a:effectLst/>
                <a:uLnTx/>
                <a:uFillTx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srgbClr val="619EFE"/>
                </a:solidFill>
                <a:effectLst/>
                <a:uLnTx/>
                <a:uFillTx/>
                <a:cs typeface="Cordia New" panose="020B0304020202020204" pitchFamily="34" charset="-3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9EFE"/>
                </a:solidFill>
                <a:effectLst/>
                <a:uLnTx/>
                <a:uFillTx/>
                <a:cs typeface="Arial" panose="020B0604020202020204" pitchFamily="34" charset="0"/>
              </a:rPr>
              <a:t>is expected to occur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to promote a safe and touch-less society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37B2A-88F0-475D-892F-A5CA55471DC6}"/>
              </a:ext>
            </a:extLst>
          </p:cNvPr>
          <p:cNvSpPr txBox="1"/>
          <p:nvPr/>
        </p:nvSpPr>
        <p:spPr>
          <a:xfrm>
            <a:off x="1926212" y="3008477"/>
            <a:ext cx="966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9EFE"/>
                </a:solidFill>
                <a:effectLst/>
                <a:uLnTx/>
                <a:uFillTx/>
              </a:rPr>
              <a:t>opportunity for developing new types of learning tools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such as smart school, smart classroom, AR/VR learning, and remote classroom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82060-DC02-4578-B47A-D9B8129D8AC0}"/>
              </a:ext>
            </a:extLst>
          </p:cNvPr>
          <p:cNvSpPr txBox="1"/>
          <p:nvPr/>
        </p:nvSpPr>
        <p:spPr>
          <a:xfrm>
            <a:off x="1926212" y="4140149"/>
            <a:ext cx="966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9EFE"/>
                </a:solidFill>
                <a:effectLst/>
                <a:uLnTx/>
                <a:uFillTx/>
              </a:rPr>
              <a:t>Computer-based assessment has become more encouraged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in lot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FFFB5-05E0-40C8-830C-5B861BF4D52A}"/>
              </a:ext>
            </a:extLst>
          </p:cNvPr>
          <p:cNvSpPr txBox="1"/>
          <p:nvPr/>
        </p:nvSpPr>
        <p:spPr>
          <a:xfrm>
            <a:off x="1926212" y="5331467"/>
            <a:ext cx="966460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schemeClr val="accent1"/>
                </a:solidFill>
              </a:rPr>
              <a:t>Education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is one of the most powerful and proven vehicles for sustainable development. The aims of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9EFE"/>
                </a:solidFill>
                <a:effectLst/>
                <a:uLnTx/>
                <a:uFillTx/>
              </a:rPr>
              <a:t>achieving universal access to a quality higher education is on a rising trend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19EFE"/>
              </a:solidFill>
              <a:effectLst/>
              <a:uLnTx/>
              <a:uFillTx/>
              <a:cs typeface="TH SarabunPSK" panose="020B0500040200020003" pitchFamily="34" charset="-3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A18918-385E-4657-9A66-9BF447925E24}"/>
              </a:ext>
            </a:extLst>
          </p:cNvPr>
          <p:cNvCxnSpPr>
            <a:cxnSpLocks/>
          </p:cNvCxnSpPr>
          <p:nvPr/>
        </p:nvCxnSpPr>
        <p:spPr>
          <a:xfrm>
            <a:off x="1928466" y="6154588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4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467036" y="106663"/>
            <a:ext cx="113855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จุดประสงค์หลักของมาตราการสนับสนุนการใช้บริการด้านโทรคมนาคมคือ เพื่อเพื่อลดผลกระทบและความเสียหายที่เกิดจากการแพร่ระบาดของเชื้อไวรัสโคโรนา 2019 โดยสามารถแบ่งออกเป็น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4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มาตราการการช่วยเหลือ</a:t>
            </a:r>
          </a:p>
          <a:p>
            <a:endParaRPr lang="th-TH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6" name="Google Shape;603;p16">
            <a:extLst>
              <a:ext uri="{FF2B5EF4-FFF2-40B4-BE49-F238E27FC236}">
                <a16:creationId xmlns:a16="http://schemas.microsoft.com/office/drawing/2014/main" id="{2405FB64-A26C-48E3-BBBD-7774B041FE6F}"/>
              </a:ext>
            </a:extLst>
          </p:cNvPr>
          <p:cNvGrpSpPr/>
          <p:nvPr/>
        </p:nvGrpSpPr>
        <p:grpSpPr>
          <a:xfrm>
            <a:off x="3753297" y="1413420"/>
            <a:ext cx="4685405" cy="4493902"/>
            <a:chOff x="2642235" y="1641969"/>
            <a:chExt cx="3744602" cy="3591552"/>
          </a:xfrm>
        </p:grpSpPr>
        <p:grpSp>
          <p:nvGrpSpPr>
            <p:cNvPr id="18" name="Google Shape;604;p16">
              <a:extLst>
                <a:ext uri="{FF2B5EF4-FFF2-40B4-BE49-F238E27FC236}">
                  <a16:creationId xmlns:a16="http://schemas.microsoft.com/office/drawing/2014/main" id="{A6014F13-0C24-4656-9B20-60C8A393DCF8}"/>
                </a:ext>
              </a:extLst>
            </p:cNvPr>
            <p:cNvGrpSpPr/>
            <p:nvPr/>
          </p:nvGrpSpPr>
          <p:grpSpPr>
            <a:xfrm>
              <a:off x="2642235" y="1641969"/>
              <a:ext cx="3744602" cy="3591552"/>
              <a:chOff x="3522979" y="1046292"/>
              <a:chExt cx="4992803" cy="4788736"/>
            </a:xfrm>
          </p:grpSpPr>
          <p:sp>
            <p:nvSpPr>
              <p:cNvPr id="27" name="Google Shape;605;p16">
                <a:extLst>
                  <a:ext uri="{FF2B5EF4-FFF2-40B4-BE49-F238E27FC236}">
                    <a16:creationId xmlns:a16="http://schemas.microsoft.com/office/drawing/2014/main" id="{707BCCA7-DEB8-4AD4-940E-4AC813D42F68}"/>
                  </a:ext>
                </a:extLst>
              </p:cNvPr>
              <p:cNvSpPr/>
              <p:nvPr/>
            </p:nvSpPr>
            <p:spPr>
              <a:xfrm>
                <a:off x="6087378" y="4185656"/>
                <a:ext cx="1540644" cy="1649157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21138" extrusionOk="0">
                    <a:moveTo>
                      <a:pt x="17794" y="0"/>
                    </a:moveTo>
                    <a:lnTo>
                      <a:pt x="8773" y="0"/>
                    </a:lnTo>
                    <a:lnTo>
                      <a:pt x="9532" y="4098"/>
                    </a:lnTo>
                    <a:cubicBezTo>
                      <a:pt x="9792" y="5505"/>
                      <a:pt x="8192" y="6579"/>
                      <a:pt x="6829" y="5911"/>
                    </a:cubicBezTo>
                    <a:lnTo>
                      <a:pt x="0" y="2597"/>
                    </a:lnTo>
                    <a:lnTo>
                      <a:pt x="0" y="11882"/>
                    </a:lnTo>
                    <a:lnTo>
                      <a:pt x="18636" y="20937"/>
                    </a:lnTo>
                    <a:cubicBezTo>
                      <a:pt x="20005" y="21600"/>
                      <a:pt x="21600" y="20526"/>
                      <a:pt x="21339" y="19124"/>
                    </a:cubicBezTo>
                    <a:lnTo>
                      <a:pt x="177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28575" tIns="28575" rIns="28575" bIns="2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endParaRPr>
              </a:p>
            </p:txBody>
          </p:sp>
          <p:sp>
            <p:nvSpPr>
              <p:cNvPr id="28" name="Google Shape;606;p16">
                <a:extLst>
                  <a:ext uri="{FF2B5EF4-FFF2-40B4-BE49-F238E27FC236}">
                    <a16:creationId xmlns:a16="http://schemas.microsoft.com/office/drawing/2014/main" id="{1F88AC9A-E15C-4BDA-8F7C-C767BF41DBB2}"/>
                  </a:ext>
                </a:extLst>
              </p:cNvPr>
              <p:cNvSpPr/>
              <p:nvPr/>
            </p:nvSpPr>
            <p:spPr>
              <a:xfrm>
                <a:off x="4420560" y="4185656"/>
                <a:ext cx="1541064" cy="1649372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21135" extrusionOk="0">
                    <a:moveTo>
                      <a:pt x="21367" y="2596"/>
                    </a:moveTo>
                    <a:lnTo>
                      <a:pt x="14540" y="5909"/>
                    </a:lnTo>
                    <a:cubicBezTo>
                      <a:pt x="13171" y="6572"/>
                      <a:pt x="11577" y="5499"/>
                      <a:pt x="11838" y="4097"/>
                    </a:cubicBezTo>
                    <a:lnTo>
                      <a:pt x="12597" y="0"/>
                    </a:lnTo>
                    <a:lnTo>
                      <a:pt x="3577" y="0"/>
                    </a:lnTo>
                    <a:lnTo>
                      <a:pt x="28" y="19119"/>
                    </a:lnTo>
                    <a:cubicBezTo>
                      <a:pt x="-233" y="20527"/>
                      <a:pt x="1367" y="21600"/>
                      <a:pt x="2730" y="20932"/>
                    </a:cubicBezTo>
                    <a:lnTo>
                      <a:pt x="21361" y="11879"/>
                    </a:lnTo>
                    <a:lnTo>
                      <a:pt x="21361" y="2596"/>
                    </a:lnTo>
                    <a:close/>
                  </a:path>
                </a:pathLst>
              </a:custGeom>
              <a:solidFill>
                <a:srgbClr val="A5D1F1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28575" tIns="28575" rIns="28575" bIns="2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endParaRPr>
              </a:p>
            </p:txBody>
          </p:sp>
          <p:sp>
            <p:nvSpPr>
              <p:cNvPr id="29" name="Google Shape;607;p16">
                <a:extLst>
                  <a:ext uri="{FF2B5EF4-FFF2-40B4-BE49-F238E27FC236}">
                    <a16:creationId xmlns:a16="http://schemas.microsoft.com/office/drawing/2014/main" id="{21F69C40-1ADD-4F3F-8788-DB37B245FD39}"/>
                  </a:ext>
                </a:extLst>
              </p:cNvPr>
              <p:cNvSpPr/>
              <p:nvPr/>
            </p:nvSpPr>
            <p:spPr>
              <a:xfrm>
                <a:off x="3522979" y="1046292"/>
                <a:ext cx="2438645" cy="2992772"/>
              </a:xfrm>
              <a:custGeom>
                <a:avLst/>
                <a:gdLst/>
                <a:ahLst/>
                <a:cxnLst/>
                <a:rect l="l" t="t" r="r" b="b"/>
                <a:pathLst>
                  <a:path w="2438645" h="2992772" extrusionOk="0">
                    <a:moveTo>
                      <a:pt x="2438645" y="0"/>
                    </a:moveTo>
                    <a:lnTo>
                      <a:pt x="2438645" y="1449104"/>
                    </a:lnTo>
                    <a:lnTo>
                      <a:pt x="2416221" y="1467112"/>
                    </a:lnTo>
                    <a:cubicBezTo>
                      <a:pt x="2407494" y="1476460"/>
                      <a:pt x="2399848" y="1487380"/>
                      <a:pt x="2393642" y="1499879"/>
                    </a:cubicBezTo>
                    <a:lnTo>
                      <a:pt x="2146707" y="1999977"/>
                    </a:lnTo>
                    <a:cubicBezTo>
                      <a:pt x="2126966" y="2039639"/>
                      <a:pt x="2088904" y="2067011"/>
                      <a:pt x="2045403" y="2073435"/>
                    </a:cubicBezTo>
                    <a:lnTo>
                      <a:pt x="1493139" y="2153875"/>
                    </a:lnTo>
                    <a:cubicBezTo>
                      <a:pt x="1382852" y="2169656"/>
                      <a:pt x="1338879" y="2305119"/>
                      <a:pt x="1418787" y="2382906"/>
                    </a:cubicBezTo>
                    <a:lnTo>
                      <a:pt x="1818446" y="2772260"/>
                    </a:lnTo>
                    <a:cubicBezTo>
                      <a:pt x="1850007" y="2802983"/>
                      <a:pt x="1864546" y="2847393"/>
                      <a:pt x="1856863" y="2891105"/>
                    </a:cubicBezTo>
                    <a:lnTo>
                      <a:pt x="1839368" y="2992772"/>
                    </a:lnTo>
                    <a:lnTo>
                      <a:pt x="1125988" y="2992772"/>
                    </a:lnTo>
                    <a:lnTo>
                      <a:pt x="40846" y="1935038"/>
                    </a:lnTo>
                    <a:cubicBezTo>
                      <a:pt x="-39063" y="1857251"/>
                      <a:pt x="4911" y="1721648"/>
                      <a:pt x="115198" y="1705867"/>
                    </a:cubicBezTo>
                    <a:lnTo>
                      <a:pt x="1619266" y="1487449"/>
                    </a:lnTo>
                    <a:cubicBezTo>
                      <a:pt x="1663240" y="1481165"/>
                      <a:pt x="1700829" y="1453793"/>
                      <a:pt x="1720570" y="1413992"/>
                    </a:cubicBezTo>
                    <a:lnTo>
                      <a:pt x="2393287" y="51115"/>
                    </a:lnTo>
                    <a:cubicBezTo>
                      <a:pt x="2399464" y="38616"/>
                      <a:pt x="2407088" y="27688"/>
                      <a:pt x="2415806" y="18334"/>
                    </a:cubicBezTo>
                    <a:close/>
                  </a:path>
                </a:pathLst>
              </a:custGeom>
              <a:solidFill>
                <a:srgbClr val="619EFE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28575" tIns="28575" rIns="28575" bIns="2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endParaRPr>
              </a:p>
            </p:txBody>
          </p:sp>
          <p:sp>
            <p:nvSpPr>
              <p:cNvPr id="30" name="Google Shape;608;p16">
                <a:extLst>
                  <a:ext uri="{FF2B5EF4-FFF2-40B4-BE49-F238E27FC236}">
                    <a16:creationId xmlns:a16="http://schemas.microsoft.com/office/drawing/2014/main" id="{45CCFBFE-B034-45B6-B917-8D6AED2543E2}"/>
                  </a:ext>
                </a:extLst>
              </p:cNvPr>
              <p:cNvSpPr/>
              <p:nvPr/>
            </p:nvSpPr>
            <p:spPr>
              <a:xfrm>
                <a:off x="6087378" y="1046292"/>
                <a:ext cx="2428404" cy="2984083"/>
              </a:xfrm>
              <a:custGeom>
                <a:avLst/>
                <a:gdLst/>
                <a:ahLst/>
                <a:cxnLst/>
                <a:rect l="l" t="t" r="r" b="b"/>
                <a:pathLst>
                  <a:path w="2428404" h="2984083" extrusionOk="0">
                    <a:moveTo>
                      <a:pt x="0" y="0"/>
                    </a:moveTo>
                    <a:lnTo>
                      <a:pt x="12498" y="10057"/>
                    </a:lnTo>
                    <a:cubicBezTo>
                      <a:pt x="21223" y="19417"/>
                      <a:pt x="28868" y="30344"/>
                      <a:pt x="35073" y="42841"/>
                    </a:cubicBezTo>
                    <a:lnTo>
                      <a:pt x="707794" y="1405804"/>
                    </a:lnTo>
                    <a:cubicBezTo>
                      <a:pt x="727413" y="1445460"/>
                      <a:pt x="765469" y="1472829"/>
                      <a:pt x="809080" y="1479252"/>
                    </a:cubicBezTo>
                    <a:lnTo>
                      <a:pt x="2313128" y="1697639"/>
                    </a:lnTo>
                    <a:cubicBezTo>
                      <a:pt x="2423397" y="1713836"/>
                      <a:pt x="2467363" y="1849420"/>
                      <a:pt x="2387823" y="1926359"/>
                    </a:cubicBezTo>
                    <a:lnTo>
                      <a:pt x="1302748" y="2984083"/>
                    </a:lnTo>
                    <a:lnTo>
                      <a:pt x="589370" y="2984083"/>
                    </a:lnTo>
                    <a:lnTo>
                      <a:pt x="571879" y="2882430"/>
                    </a:lnTo>
                    <a:cubicBezTo>
                      <a:pt x="564197" y="2838725"/>
                      <a:pt x="578734" y="2794321"/>
                      <a:pt x="610290" y="2763602"/>
                    </a:cubicBezTo>
                    <a:lnTo>
                      <a:pt x="1009998" y="2374164"/>
                    </a:lnTo>
                    <a:cubicBezTo>
                      <a:pt x="1089893" y="2296388"/>
                      <a:pt x="1045809" y="2160943"/>
                      <a:pt x="935540" y="2145164"/>
                    </a:cubicBezTo>
                    <a:lnTo>
                      <a:pt x="383370" y="2064735"/>
                    </a:lnTo>
                    <a:cubicBezTo>
                      <a:pt x="339405" y="2058312"/>
                      <a:pt x="301703" y="2030944"/>
                      <a:pt x="282084" y="1991288"/>
                    </a:cubicBezTo>
                    <a:lnTo>
                      <a:pt x="35073" y="1491260"/>
                    </a:lnTo>
                    <a:cubicBezTo>
                      <a:pt x="28868" y="1478763"/>
                      <a:pt x="21223" y="1467837"/>
                      <a:pt x="12498" y="1458477"/>
                    </a:cubicBezTo>
                    <a:lnTo>
                      <a:pt x="0" y="1448419"/>
                    </a:lnTo>
                    <a:close/>
                  </a:path>
                </a:pathLst>
              </a:custGeom>
              <a:solidFill>
                <a:srgbClr val="0B276D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28575" tIns="28575" rIns="28575" bIns="2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endParaRPr>
              </a:p>
            </p:txBody>
          </p:sp>
        </p:grpSp>
        <p:sp>
          <p:nvSpPr>
            <p:cNvPr id="20" name="Google Shape;609;p16">
              <a:extLst>
                <a:ext uri="{FF2B5EF4-FFF2-40B4-BE49-F238E27FC236}">
                  <a16:creationId xmlns:a16="http://schemas.microsoft.com/office/drawing/2014/main" id="{94ACFF39-ACB3-40B4-A166-C00ED8622DB4}"/>
                </a:ext>
              </a:extLst>
            </p:cNvPr>
            <p:cNvSpPr/>
            <p:nvPr/>
          </p:nvSpPr>
          <p:spPr>
            <a:xfrm>
              <a:off x="5225288" y="4614925"/>
              <a:ext cx="353291" cy="353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282F"/>
                </a:buClr>
                <a:buSzPts val="1800"/>
                <a:buFont typeface="Sarabun"/>
                <a:buNone/>
              </a:pPr>
              <a:r>
                <a:rPr lang="th-TH" sz="1800" b="1" i="0" u="none" strike="noStrike" cap="none">
                  <a:solidFill>
                    <a:srgbClr val="01282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4</a:t>
              </a: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1" name="Google Shape;610;p16">
              <a:extLst>
                <a:ext uri="{FF2B5EF4-FFF2-40B4-BE49-F238E27FC236}">
                  <a16:creationId xmlns:a16="http://schemas.microsoft.com/office/drawing/2014/main" id="{A98517D3-5DDC-486E-A28D-025230AE32F0}"/>
                </a:ext>
              </a:extLst>
            </p:cNvPr>
            <p:cNvSpPr/>
            <p:nvPr/>
          </p:nvSpPr>
          <p:spPr>
            <a:xfrm>
              <a:off x="2970955" y="2925233"/>
              <a:ext cx="353291" cy="35329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282F"/>
                </a:buClr>
                <a:buSzPts val="1800"/>
                <a:buFont typeface="Sarabun"/>
                <a:buNone/>
              </a:pPr>
              <a:r>
                <a:rPr lang="th-TH" sz="1800" b="1" i="0" u="none" strike="noStrike" cap="none">
                  <a:solidFill>
                    <a:srgbClr val="01282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1</a:t>
              </a: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5" name="Google Shape;611;p16">
              <a:extLst>
                <a:ext uri="{FF2B5EF4-FFF2-40B4-BE49-F238E27FC236}">
                  <a16:creationId xmlns:a16="http://schemas.microsoft.com/office/drawing/2014/main" id="{3731B4F4-BDE7-44E8-858C-2732FF115502}"/>
                </a:ext>
              </a:extLst>
            </p:cNvPr>
            <p:cNvSpPr/>
            <p:nvPr/>
          </p:nvSpPr>
          <p:spPr>
            <a:xfrm>
              <a:off x="5709866" y="2930027"/>
              <a:ext cx="353291" cy="353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282F"/>
                </a:buClr>
                <a:buSzPts val="1800"/>
                <a:buFont typeface="Sarabun"/>
                <a:buNone/>
              </a:pPr>
              <a:r>
                <a:rPr lang="th-TH" sz="1800" b="1" i="0" u="none" strike="noStrike" cap="none">
                  <a:solidFill>
                    <a:srgbClr val="01282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2</a:t>
              </a: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6" name="Google Shape;612;p16">
              <a:extLst>
                <a:ext uri="{FF2B5EF4-FFF2-40B4-BE49-F238E27FC236}">
                  <a16:creationId xmlns:a16="http://schemas.microsoft.com/office/drawing/2014/main" id="{74548FF6-EB09-427C-B6B4-472663277DE6}"/>
                </a:ext>
              </a:extLst>
            </p:cNvPr>
            <p:cNvSpPr/>
            <p:nvPr/>
          </p:nvSpPr>
          <p:spPr>
            <a:xfrm>
              <a:off x="3491970" y="4614926"/>
              <a:ext cx="353291" cy="353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282F"/>
                </a:buClr>
                <a:buSzPts val="1800"/>
                <a:buFont typeface="Sarabun"/>
                <a:buNone/>
              </a:pPr>
              <a:r>
                <a:rPr lang="th-TH" sz="1800" b="1" i="0" u="none" strike="noStrike" cap="none">
                  <a:solidFill>
                    <a:srgbClr val="01282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3</a:t>
              </a: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37" name="Google Shape;617;p16">
            <a:extLst>
              <a:ext uri="{FF2B5EF4-FFF2-40B4-BE49-F238E27FC236}">
                <a16:creationId xmlns:a16="http://schemas.microsoft.com/office/drawing/2014/main" id="{F59FC95F-5B84-4F40-93D0-ECC49067E797}"/>
              </a:ext>
            </a:extLst>
          </p:cNvPr>
          <p:cNvSpPr txBox="1"/>
          <p:nvPr/>
        </p:nvSpPr>
        <p:spPr>
          <a:xfrm>
            <a:off x="5426505" y="3635849"/>
            <a:ext cx="13234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492"/>
              </a:buClr>
              <a:buSzPts val="2400"/>
              <a:buFont typeface="Sarabun"/>
              <a:buNone/>
            </a:pPr>
            <a:r>
              <a:rPr lang="th-TH" sz="2400" b="1" dirty="0">
                <a:solidFill>
                  <a:srgbClr val="0F3492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มาตราการ</a:t>
            </a:r>
            <a:endParaRPr sz="2400" b="1" i="0" u="none" strike="noStrike" cap="none" dirty="0">
              <a:solidFill>
                <a:srgbClr val="0F3492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7F34BE-4291-4B80-A8F4-AF31F3490345}"/>
              </a:ext>
            </a:extLst>
          </p:cNvPr>
          <p:cNvGrpSpPr/>
          <p:nvPr/>
        </p:nvGrpSpPr>
        <p:grpSpPr>
          <a:xfrm>
            <a:off x="789995" y="1578014"/>
            <a:ext cx="3466342" cy="1350104"/>
            <a:chOff x="789995" y="1578014"/>
            <a:chExt cx="3466342" cy="1350104"/>
          </a:xfrm>
        </p:grpSpPr>
        <p:sp>
          <p:nvSpPr>
            <p:cNvPr id="49" name="Google Shape;602;p16">
              <a:extLst>
                <a:ext uri="{FF2B5EF4-FFF2-40B4-BE49-F238E27FC236}">
                  <a16:creationId xmlns:a16="http://schemas.microsoft.com/office/drawing/2014/main" id="{7F39939B-E3D0-4B74-8DB9-5CA306F640DB}"/>
                </a:ext>
              </a:extLst>
            </p:cNvPr>
            <p:cNvSpPr txBox="1"/>
            <p:nvPr/>
          </p:nvSpPr>
          <p:spPr>
            <a:xfrm>
              <a:off x="897435" y="2004829"/>
              <a:ext cx="3042789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lvl="0"/>
              <a:r>
                <a:rPr lang="th-TH" sz="1800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มาตรการจัดให้มีอินเทอร์เน็ตบรอดแบนด์เคลื่อนที่ฟรี 10 </a:t>
              </a:r>
              <a:r>
                <a:rPr lang="en-US" sz="1800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GB </a:t>
              </a:r>
              <a:r>
                <a:rPr lang="th-TH" sz="1800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และปรับเพิ่มความเร็วอินเทอร์เน็ตบรอดแบนด์ประจำที่เป็น 100 </a:t>
              </a:r>
              <a:r>
                <a:rPr lang="en-US" sz="1800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Mbps</a:t>
              </a:r>
              <a:endParaRPr lang="en-US" sz="180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Google Shape;571;p15">
              <a:extLst>
                <a:ext uri="{FF2B5EF4-FFF2-40B4-BE49-F238E27FC236}">
                  <a16:creationId xmlns:a16="http://schemas.microsoft.com/office/drawing/2014/main" id="{0C07D0FA-F442-4556-8085-C84E65DEF876}"/>
                </a:ext>
              </a:extLst>
            </p:cNvPr>
            <p:cNvSpPr/>
            <p:nvPr/>
          </p:nvSpPr>
          <p:spPr>
            <a:xfrm>
              <a:off x="789995" y="1578014"/>
              <a:ext cx="474941" cy="426815"/>
            </a:xfrm>
            <a:custGeom>
              <a:avLst/>
              <a:gdLst/>
              <a:ahLst/>
              <a:cxnLst/>
              <a:rect l="l" t="t" r="r" b="b"/>
              <a:pathLst>
                <a:path w="21276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454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rgbClr val="619EFE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th-TH" sz="20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0</a:t>
              </a:r>
              <a:r>
                <a:rPr lang="en-US" sz="2000" b="1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1</a:t>
              </a:r>
              <a:endParaRPr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51" name="Google Shape;574;p15">
              <a:extLst>
                <a:ext uri="{FF2B5EF4-FFF2-40B4-BE49-F238E27FC236}">
                  <a16:creationId xmlns:a16="http://schemas.microsoft.com/office/drawing/2014/main" id="{5527F210-A157-48F0-BA95-B6CB7EF0A787}"/>
                </a:ext>
              </a:extLst>
            </p:cNvPr>
            <p:cNvSpPr txBox="1"/>
            <p:nvPr/>
          </p:nvSpPr>
          <p:spPr>
            <a:xfrm>
              <a:off x="1244274" y="1584538"/>
              <a:ext cx="301206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Sarabun"/>
                <a:buNone/>
              </a:pPr>
              <a:r>
                <a:rPr lang="th-TH" sz="2000" b="1" dirty="0">
                  <a:solidFill>
                    <a:srgbClr val="619EFE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มาตราการอินเทอร์เน็ตบรอดแบนด์</a:t>
              </a:r>
              <a:endParaRPr sz="2000" b="1" i="0" u="none" strike="noStrike" cap="none" dirty="0">
                <a:solidFill>
                  <a:srgbClr val="619EFE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9F1F15C-9EEE-4807-B021-5EC86E146B97}"/>
              </a:ext>
            </a:extLst>
          </p:cNvPr>
          <p:cNvGrpSpPr/>
          <p:nvPr/>
        </p:nvGrpSpPr>
        <p:grpSpPr>
          <a:xfrm>
            <a:off x="789995" y="4090949"/>
            <a:ext cx="3374610" cy="1613405"/>
            <a:chOff x="789995" y="4090949"/>
            <a:chExt cx="3374610" cy="1613405"/>
          </a:xfrm>
        </p:grpSpPr>
        <p:sp>
          <p:nvSpPr>
            <p:cNvPr id="35" name="Google Shape;602;p16">
              <a:extLst>
                <a:ext uri="{FF2B5EF4-FFF2-40B4-BE49-F238E27FC236}">
                  <a16:creationId xmlns:a16="http://schemas.microsoft.com/office/drawing/2014/main" id="{6FF7085A-0D25-49DD-9C92-A5F801AA3D48}"/>
                </a:ext>
              </a:extLst>
            </p:cNvPr>
            <p:cNvSpPr txBox="1"/>
            <p:nvPr/>
          </p:nvSpPr>
          <p:spPr>
            <a:xfrm>
              <a:off x="789995" y="4504066"/>
              <a:ext cx="2883052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lvl="0"/>
              <a:r>
                <a:rPr lang="th-TH" sz="1800" dirty="0">
                  <a:solidFill>
                    <a:schemeClr val="accent1"/>
                  </a:solidFill>
                  <a:latin typeface="+mj-lt"/>
                  <a:cs typeface="TH SarabunPSK" panose="020B0500040200020003" pitchFamily="34" charset="-34"/>
                </a:rPr>
  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</a:t>
              </a:r>
              <a:endParaRPr lang="en-US" sz="18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2" name="Google Shape;571;p15">
              <a:extLst>
                <a:ext uri="{FF2B5EF4-FFF2-40B4-BE49-F238E27FC236}">
                  <a16:creationId xmlns:a16="http://schemas.microsoft.com/office/drawing/2014/main" id="{24B2549D-A6A3-4F99-9C10-0DD71817EF29}"/>
                </a:ext>
              </a:extLst>
            </p:cNvPr>
            <p:cNvSpPr/>
            <p:nvPr/>
          </p:nvSpPr>
          <p:spPr>
            <a:xfrm>
              <a:off x="789995" y="4090949"/>
              <a:ext cx="474941" cy="426815"/>
            </a:xfrm>
            <a:custGeom>
              <a:avLst/>
              <a:gdLst/>
              <a:ahLst/>
              <a:cxnLst/>
              <a:rect l="l" t="t" r="r" b="b"/>
              <a:pathLst>
                <a:path w="21276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454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rgbClr val="A5D1F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th-TH" sz="20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0</a:t>
              </a:r>
              <a:r>
                <a:rPr lang="en-US" sz="20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3</a:t>
              </a:r>
              <a:endParaRPr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53" name="Google Shape;574;p15">
              <a:extLst>
                <a:ext uri="{FF2B5EF4-FFF2-40B4-BE49-F238E27FC236}">
                  <a16:creationId xmlns:a16="http://schemas.microsoft.com/office/drawing/2014/main" id="{DB619B5F-F854-4815-A9D1-73EF3963E6BE}"/>
                </a:ext>
              </a:extLst>
            </p:cNvPr>
            <p:cNvSpPr txBox="1"/>
            <p:nvPr/>
          </p:nvSpPr>
          <p:spPr>
            <a:xfrm>
              <a:off x="1244275" y="4097473"/>
              <a:ext cx="292033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Sarabun"/>
                <a:buNone/>
              </a:pPr>
              <a:r>
                <a:rPr lang="th-TH" sz="2000" b="1" dirty="0">
                  <a:solidFill>
                    <a:srgbClr val="A5D1F1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มาตราการการช่วยเหลือผู้ประกอบการ</a:t>
              </a:r>
              <a:endParaRPr sz="2000" b="1" i="0" u="none" strike="noStrike" cap="none" dirty="0">
                <a:solidFill>
                  <a:srgbClr val="A5D1F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12E63-03C0-420D-BF15-D028999876AB}"/>
              </a:ext>
            </a:extLst>
          </p:cNvPr>
          <p:cNvGrpSpPr/>
          <p:nvPr/>
        </p:nvGrpSpPr>
        <p:grpSpPr>
          <a:xfrm>
            <a:off x="8300536" y="1590169"/>
            <a:ext cx="3417995" cy="1362054"/>
            <a:chOff x="8300536" y="1590169"/>
            <a:chExt cx="3417995" cy="1362054"/>
          </a:xfrm>
        </p:grpSpPr>
        <p:sp>
          <p:nvSpPr>
            <p:cNvPr id="31" name="Google Shape;602;p16">
              <a:extLst>
                <a:ext uri="{FF2B5EF4-FFF2-40B4-BE49-F238E27FC236}">
                  <a16:creationId xmlns:a16="http://schemas.microsoft.com/office/drawing/2014/main" id="{C1CFE566-6B26-4FE4-BED6-D009D20AC677}"/>
                </a:ext>
              </a:extLst>
            </p:cNvPr>
            <p:cNvSpPr txBox="1"/>
            <p:nvPr/>
          </p:nvSpPr>
          <p:spPr>
            <a:xfrm>
              <a:off x="8418548" y="2028934"/>
              <a:ext cx="3299983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lvl="0"/>
              <a:r>
                <a:rPr lang="th-TH" sz="1800" dirty="0">
                  <a:solidFill>
                    <a:schemeClr val="accent1"/>
                  </a:solidFill>
                  <a:latin typeface="+mj-lt"/>
                  <a:cs typeface="TH SarabunPSK" panose="020B0500040200020003" pitchFamily="34" charset="-34"/>
                </a:rPr>
  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  </a:r>
              <a:endParaRPr lang="en-US" sz="18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4" name="Google Shape;571;p15">
              <a:extLst>
                <a:ext uri="{FF2B5EF4-FFF2-40B4-BE49-F238E27FC236}">
                  <a16:creationId xmlns:a16="http://schemas.microsoft.com/office/drawing/2014/main" id="{A4E0DF31-AB3F-41D0-9B5D-3B1EFF432716}"/>
                </a:ext>
              </a:extLst>
            </p:cNvPr>
            <p:cNvSpPr/>
            <p:nvPr/>
          </p:nvSpPr>
          <p:spPr>
            <a:xfrm>
              <a:off x="8300536" y="1590169"/>
              <a:ext cx="474941" cy="426815"/>
            </a:xfrm>
            <a:custGeom>
              <a:avLst/>
              <a:gdLst/>
              <a:ahLst/>
              <a:cxnLst/>
              <a:rect l="l" t="t" r="r" b="b"/>
              <a:pathLst>
                <a:path w="21276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454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rgbClr val="0B276D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th-TH" sz="20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0</a:t>
              </a:r>
              <a:r>
                <a:rPr lang="en-US" sz="2000" b="1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2</a:t>
              </a:r>
              <a:endParaRPr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55" name="Google Shape;574;p15">
              <a:extLst>
                <a:ext uri="{FF2B5EF4-FFF2-40B4-BE49-F238E27FC236}">
                  <a16:creationId xmlns:a16="http://schemas.microsoft.com/office/drawing/2014/main" id="{0D2406C2-45C7-43FF-9205-05EB98D2193C}"/>
                </a:ext>
              </a:extLst>
            </p:cNvPr>
            <p:cNvSpPr txBox="1"/>
            <p:nvPr/>
          </p:nvSpPr>
          <p:spPr>
            <a:xfrm>
              <a:off x="8754815" y="1596693"/>
              <a:ext cx="281360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Sarabun"/>
                <a:buNone/>
              </a:pPr>
              <a:r>
                <a:rPr lang="th-TH" sz="2000" b="1" dirty="0">
                  <a:solidFill>
                    <a:srgbClr val="0B276D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มาตราการการช่วยเหลือประชาชน</a:t>
              </a:r>
              <a:endParaRPr sz="2000" b="1" i="0" u="none" strike="noStrike" cap="none" dirty="0">
                <a:solidFill>
                  <a:srgbClr val="0B276D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A81A0-3400-4C80-9657-8CD915141531}"/>
              </a:ext>
            </a:extLst>
          </p:cNvPr>
          <p:cNvGrpSpPr/>
          <p:nvPr/>
        </p:nvGrpSpPr>
        <p:grpSpPr>
          <a:xfrm>
            <a:off x="8300536" y="4075679"/>
            <a:ext cx="3417995" cy="1368901"/>
            <a:chOff x="8300536" y="4075679"/>
            <a:chExt cx="3417995" cy="1368901"/>
          </a:xfrm>
        </p:grpSpPr>
        <p:sp>
          <p:nvSpPr>
            <p:cNvPr id="33" name="Google Shape;602;p16">
              <a:extLst>
                <a:ext uri="{FF2B5EF4-FFF2-40B4-BE49-F238E27FC236}">
                  <a16:creationId xmlns:a16="http://schemas.microsoft.com/office/drawing/2014/main" id="{BE7626C3-F5D9-4ACE-A087-F191CBEA1DE3}"/>
                </a:ext>
              </a:extLst>
            </p:cNvPr>
            <p:cNvSpPr txBox="1"/>
            <p:nvPr/>
          </p:nvSpPr>
          <p:spPr>
            <a:xfrm>
              <a:off x="8359324" y="4521291"/>
              <a:ext cx="3042681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r>
                <a:rPr lang="th-TH" sz="1800" dirty="0">
                  <a:solidFill>
                    <a:schemeClr val="accent1"/>
                  </a:solidFill>
                  <a:latin typeface="+mj-lt"/>
                  <a:cs typeface="TH SarabunPSK" panose="020B0500040200020003" pitchFamily="34" charset="-34"/>
                </a:rPr>
  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  </a:r>
              <a:endParaRPr lang="en-US" sz="1800" dirty="0">
                <a:solidFill>
                  <a:schemeClr val="accent1"/>
                </a:solidFill>
                <a:latin typeface="+mj-lt"/>
                <a:cs typeface="TH SarabunPSK" panose="020B0500040200020003" pitchFamily="34" charset="-34"/>
              </a:endParaRPr>
            </a:p>
          </p:txBody>
        </p:sp>
        <p:sp>
          <p:nvSpPr>
            <p:cNvPr id="56" name="Google Shape;571;p15">
              <a:extLst>
                <a:ext uri="{FF2B5EF4-FFF2-40B4-BE49-F238E27FC236}">
                  <a16:creationId xmlns:a16="http://schemas.microsoft.com/office/drawing/2014/main" id="{3D913D67-C105-4C8F-9095-3F0A5A68AF87}"/>
                </a:ext>
              </a:extLst>
            </p:cNvPr>
            <p:cNvSpPr/>
            <p:nvPr/>
          </p:nvSpPr>
          <p:spPr>
            <a:xfrm>
              <a:off x="8300536" y="4075679"/>
              <a:ext cx="474941" cy="426815"/>
            </a:xfrm>
            <a:custGeom>
              <a:avLst/>
              <a:gdLst/>
              <a:ahLst/>
              <a:cxnLst/>
              <a:rect l="l" t="t" r="r" b="b"/>
              <a:pathLst>
                <a:path w="21276" h="21600" extrusionOk="0">
                  <a:moveTo>
                    <a:pt x="20822" y="8964"/>
                  </a:moveTo>
                  <a:lnTo>
                    <a:pt x="16965" y="1743"/>
                  </a:lnTo>
                  <a:cubicBezTo>
                    <a:pt x="16414" y="685"/>
                    <a:pt x="15367" y="0"/>
                    <a:pt x="14265" y="0"/>
                  </a:cubicBezTo>
                  <a:lnTo>
                    <a:pt x="6936" y="0"/>
                  </a:lnTo>
                  <a:cubicBezTo>
                    <a:pt x="5834" y="0"/>
                    <a:pt x="4787" y="685"/>
                    <a:pt x="4236" y="1743"/>
                  </a:cubicBezTo>
                  <a:lnTo>
                    <a:pt x="434" y="9026"/>
                  </a:lnTo>
                  <a:cubicBezTo>
                    <a:pt x="-172" y="10146"/>
                    <a:pt x="-117" y="11516"/>
                    <a:pt x="434" y="12636"/>
                  </a:cubicBezTo>
                  <a:lnTo>
                    <a:pt x="4291" y="19857"/>
                  </a:lnTo>
                  <a:cubicBezTo>
                    <a:pt x="4842" y="20915"/>
                    <a:pt x="5889" y="21600"/>
                    <a:pt x="6991" y="21600"/>
                  </a:cubicBezTo>
                  <a:lnTo>
                    <a:pt x="14320" y="21600"/>
                  </a:lnTo>
                  <a:cubicBezTo>
                    <a:pt x="15422" y="21600"/>
                    <a:pt x="16469" y="20915"/>
                    <a:pt x="17020" y="19857"/>
                  </a:cubicBezTo>
                  <a:lnTo>
                    <a:pt x="20822" y="12574"/>
                  </a:lnTo>
                  <a:cubicBezTo>
                    <a:pt x="21428" y="11454"/>
                    <a:pt x="21428" y="10084"/>
                    <a:pt x="20822" y="8964"/>
                  </a:cubicBezTo>
                  <a:close/>
                </a:path>
              </a:pathLst>
            </a:custGeom>
            <a:solidFill>
              <a:srgbClr val="0162F7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th-TH" sz="20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0</a:t>
              </a:r>
              <a:r>
                <a:rPr lang="en-US" sz="2000" b="1" i="0" u="none" strike="noStrike" cap="none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  <a:sym typeface="Arial"/>
                </a:rPr>
                <a:t>4</a:t>
              </a:r>
              <a:endParaRPr sz="20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endParaRPr>
            </a:p>
          </p:txBody>
        </p:sp>
        <p:sp>
          <p:nvSpPr>
            <p:cNvPr id="57" name="Google Shape;574;p15">
              <a:extLst>
                <a:ext uri="{FF2B5EF4-FFF2-40B4-BE49-F238E27FC236}">
                  <a16:creationId xmlns:a16="http://schemas.microsoft.com/office/drawing/2014/main" id="{6A9C5764-B251-402C-996A-F16C73A91436}"/>
                </a:ext>
              </a:extLst>
            </p:cNvPr>
            <p:cNvSpPr txBox="1"/>
            <p:nvPr/>
          </p:nvSpPr>
          <p:spPr>
            <a:xfrm>
              <a:off x="8760541" y="4106566"/>
              <a:ext cx="295799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Sarabun"/>
                <a:buNone/>
              </a:pPr>
              <a:r>
                <a:rPr lang="th-TH" sz="2000" b="1" dirty="0">
                  <a:solidFill>
                    <a:srgbClr val="0162F7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มาตราการการสนับสนุนโรงพยาบาล</a:t>
              </a:r>
              <a:endParaRPr sz="2000" b="1" i="0" u="none" strike="noStrike" cap="none" dirty="0">
                <a:solidFill>
                  <a:srgbClr val="0162F7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814140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1521</TotalTime>
  <Words>344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Sarabun</vt:lpstr>
      <vt:lpstr>TH SarabunPSK</vt:lpstr>
      <vt:lpstr>Wingdings</vt:lpstr>
      <vt:lpstr>TIME Consult Theme Color V2</vt:lpstr>
      <vt:lpstr>There are 4 keys factors that have a great impact on smart education; 1.) New normal learning 2.) New tools of learning 3.) Computer-based assessment and 4) Education drive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Krit Rukmaneewong</cp:lastModifiedBy>
  <cp:revision>73</cp:revision>
  <dcterms:created xsi:type="dcterms:W3CDTF">2020-05-19T10:17:02Z</dcterms:created>
  <dcterms:modified xsi:type="dcterms:W3CDTF">2022-04-22T09:40:11Z</dcterms:modified>
</cp:coreProperties>
</file>