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"/>
  </p:notesMasterIdLst>
  <p:handoutMasterIdLst>
    <p:handoutMasterId r:id="rId5"/>
  </p:handoutMasterIdLst>
  <p:sldIdLst>
    <p:sldId id="267" r:id="rId2"/>
    <p:sldId id="273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492"/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8" y="2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8"/>
          <p:cNvSpPr txBox="1"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8"/>
          <p:cNvSpPr txBox="1"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58"/>
          <p:cNvSpPr/>
          <p:nvPr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8"/>
          <p:cNvSpPr txBox="1"/>
          <p:nvPr/>
        </p:nvSpPr>
        <p:spPr>
          <a:xfrm rot="-5400000">
            <a:off x="10188683" y="4310264"/>
            <a:ext cx="361261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Copyright © 2020 TIME Consulting Co., Ltd., Strictly Confidential </a:t>
            </a:r>
            <a:endParaRPr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916" y="6433268"/>
            <a:ext cx="644400" cy="308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ME_Cover Layout 2">
  <p:cSld name="1_TIME_Cover Layout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8"/>
          <p:cNvSpPr txBox="1"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8"/>
          <p:cNvSpPr txBox="1"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78"/>
          <p:cNvSpPr/>
          <p:nvPr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8"/>
          <p:cNvSpPr txBox="1"/>
          <p:nvPr/>
        </p:nvSpPr>
        <p:spPr>
          <a:xfrm rot="-5400000">
            <a:off x="10188683" y="4310264"/>
            <a:ext cx="361261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Copyright © 2020 TIME Consulting Co., Ltd., Strictly Confidential </a:t>
            </a:r>
            <a:endParaRPr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916" y="6433268"/>
            <a:ext cx="644400" cy="308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514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9"/>
          <p:cNvSpPr>
            <a:spLocks noGrp="1"/>
          </p:cNvSpPr>
          <p:nvPr>
            <p:ph type="pic" idx="2"/>
          </p:nvPr>
        </p:nvSpPr>
        <p:spPr>
          <a:xfrm>
            <a:off x="5339723" y="0"/>
            <a:ext cx="692331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0852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4_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0"/>
          <p:cNvSpPr/>
          <p:nvPr/>
        </p:nvSpPr>
        <p:spPr>
          <a:xfrm>
            <a:off x="0" y="0"/>
            <a:ext cx="12192000" cy="1083602"/>
          </a:xfrm>
          <a:prstGeom prst="rect">
            <a:avLst/>
          </a:prstGeom>
          <a:solidFill>
            <a:srgbClr val="BCCE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0"/>
          <p:cNvSpPr txBox="1">
            <a:spLocks noGrp="1"/>
          </p:cNvSpPr>
          <p:nvPr>
            <p:ph type="title"/>
          </p:nvPr>
        </p:nvSpPr>
        <p:spPr>
          <a:xfrm>
            <a:off x="298174" y="12854"/>
            <a:ext cx="11658600" cy="78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0"/>
          <p:cNvSpPr txBox="1"/>
          <p:nvPr/>
        </p:nvSpPr>
        <p:spPr>
          <a:xfrm>
            <a:off x="5643209" y="6470506"/>
            <a:ext cx="900685" cy="19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fld id="{00000000-1234-1234-1234-123412341234}" type="slidenum">
              <a:rPr lang="th-TH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th-TH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–</a:t>
            </a:r>
            <a:endParaRPr/>
          </a:p>
        </p:txBody>
      </p:sp>
      <p:sp>
        <p:nvSpPr>
          <p:cNvPr id="78" name="Google Shape;78;p80"/>
          <p:cNvSpPr txBox="1"/>
          <p:nvPr/>
        </p:nvSpPr>
        <p:spPr>
          <a:xfrm>
            <a:off x="546652" y="1268929"/>
            <a:ext cx="11114306" cy="35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th-TH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/>
          </a:p>
        </p:txBody>
      </p:sp>
      <p:sp>
        <p:nvSpPr>
          <p:cNvPr id="79" name="Google Shape;79;p80"/>
          <p:cNvSpPr/>
          <p:nvPr/>
        </p:nvSpPr>
        <p:spPr>
          <a:xfrm>
            <a:off x="0" y="1083602"/>
            <a:ext cx="12192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0"/>
          <p:cNvSpPr txBox="1"/>
          <p:nvPr/>
        </p:nvSpPr>
        <p:spPr>
          <a:xfrm rot="-5400000">
            <a:off x="10234731" y="4506994"/>
            <a:ext cx="35205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Copyright © 2019 TIME Consulting Co., Ltd., Strictly Confidential </a:t>
            </a:r>
            <a:endParaRPr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80" descr="TIME-Consuting-Logo-Official-2019-V4"/>
          <p:cNvPicPr preferRelativeResize="0"/>
          <p:nvPr/>
        </p:nvPicPr>
        <p:blipFill rotWithShape="1">
          <a:blip r:embed="rId2">
            <a:alphaModFix/>
          </a:blip>
          <a:srcRect l="11192" t="11494" r="11478" b="10637"/>
          <a:stretch/>
        </p:blipFill>
        <p:spPr>
          <a:xfrm>
            <a:off x="298174" y="6382668"/>
            <a:ext cx="669051" cy="350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87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40">
          <p15:clr>
            <a:srgbClr val="FBAE40"/>
          </p15:clr>
        </p15:guide>
        <p15:guide id="4" pos="74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4_Title and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1"/>
          <p:cNvSpPr/>
          <p:nvPr/>
        </p:nvSpPr>
        <p:spPr>
          <a:xfrm>
            <a:off x="0" y="0"/>
            <a:ext cx="12192000" cy="1083602"/>
          </a:xfrm>
          <a:prstGeom prst="rect">
            <a:avLst/>
          </a:prstGeom>
          <a:solidFill>
            <a:srgbClr val="BCCE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1"/>
          <p:cNvSpPr txBox="1">
            <a:spLocks noGrp="1"/>
          </p:cNvSpPr>
          <p:nvPr>
            <p:ph type="title"/>
          </p:nvPr>
        </p:nvSpPr>
        <p:spPr>
          <a:xfrm>
            <a:off x="298174" y="165259"/>
            <a:ext cx="11658600" cy="78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1"/>
          <p:cNvSpPr txBox="1"/>
          <p:nvPr/>
        </p:nvSpPr>
        <p:spPr>
          <a:xfrm>
            <a:off x="5643209" y="6470506"/>
            <a:ext cx="900685" cy="19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fld id="{00000000-1234-1234-1234-123412341234}" type="slidenum">
              <a:rPr lang="th-TH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th-TH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–</a:t>
            </a:r>
            <a:endParaRPr/>
          </a:p>
        </p:txBody>
      </p:sp>
      <p:sp>
        <p:nvSpPr>
          <p:cNvPr id="86" name="Google Shape;86;p81"/>
          <p:cNvSpPr txBox="1"/>
          <p:nvPr/>
        </p:nvSpPr>
        <p:spPr>
          <a:xfrm>
            <a:off x="546652" y="1268929"/>
            <a:ext cx="11114306" cy="35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th-TH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/>
          </a:p>
        </p:txBody>
      </p:sp>
      <p:sp>
        <p:nvSpPr>
          <p:cNvPr id="87" name="Google Shape;87;p81"/>
          <p:cNvSpPr/>
          <p:nvPr/>
        </p:nvSpPr>
        <p:spPr>
          <a:xfrm>
            <a:off x="0" y="1083602"/>
            <a:ext cx="12192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81"/>
          <p:cNvSpPr txBox="1"/>
          <p:nvPr/>
        </p:nvSpPr>
        <p:spPr>
          <a:xfrm rot="-5400000">
            <a:off x="10234731" y="4506994"/>
            <a:ext cx="35205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Copyright © 2019 TIME Consulting Co., Ltd., Strictly Confidential </a:t>
            </a:r>
            <a:endParaRPr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7526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40">
          <p15:clr>
            <a:srgbClr val="FBAE40"/>
          </p15:clr>
        </p15:guide>
        <p15:guide id="4" pos="74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4"/>
          <p:cNvSpPr txBox="1"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4"/>
          <p:cNvSpPr/>
          <p:nvPr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4"/>
          <p:cNvSpPr txBox="1"/>
          <p:nvPr/>
        </p:nvSpPr>
        <p:spPr>
          <a:xfrm rot="-5400000">
            <a:off x="10188683" y="4310264"/>
            <a:ext cx="361261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Copyright © 2020 TIME Consulting Co., Ltd., Strictly Confidential </a:t>
            </a:r>
            <a:endParaRPr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916" y="6433268"/>
            <a:ext cx="644400" cy="308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6629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1"/>
          <p:cNvSpPr txBox="1"/>
          <p:nvPr/>
        </p:nvSpPr>
        <p:spPr>
          <a:xfrm rot="-5400000">
            <a:off x="10188683" y="4310264"/>
            <a:ext cx="361261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Copyright © 2020 TIME Consulting Co., Ltd., Strictly Confidential </a:t>
            </a:r>
            <a:endParaRPr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916" y="6433268"/>
            <a:ext cx="644400" cy="308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09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28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3"/>
          <p:cNvSpPr>
            <a:spLocks noGrp="1"/>
          </p:cNvSpPr>
          <p:nvPr>
            <p:ph type="pic" idx="2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73"/>
          <p:cNvSpPr>
            <a:spLocks noGrp="1"/>
          </p:cNvSpPr>
          <p:nvPr>
            <p:ph type="pic" idx="3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655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4"/>
          <p:cNvSpPr>
            <a:spLocks noGrp="1"/>
          </p:cNvSpPr>
          <p:nvPr>
            <p:ph type="pic" idx="2"/>
          </p:nvPr>
        </p:nvSpPr>
        <p:spPr>
          <a:xfrm>
            <a:off x="955675" y="1404938"/>
            <a:ext cx="2101850" cy="160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4"/>
          <p:cNvSpPr>
            <a:spLocks noGrp="1"/>
          </p:cNvSpPr>
          <p:nvPr>
            <p:ph type="pic" idx="3"/>
          </p:nvPr>
        </p:nvSpPr>
        <p:spPr>
          <a:xfrm>
            <a:off x="3742093" y="1404697"/>
            <a:ext cx="2101850" cy="160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4"/>
          <p:cNvSpPr>
            <a:spLocks noGrp="1"/>
          </p:cNvSpPr>
          <p:nvPr>
            <p:ph type="pic" idx="4"/>
          </p:nvPr>
        </p:nvSpPr>
        <p:spPr>
          <a:xfrm>
            <a:off x="955675" y="3972992"/>
            <a:ext cx="2101850" cy="160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4"/>
          <p:cNvSpPr>
            <a:spLocks noGrp="1"/>
          </p:cNvSpPr>
          <p:nvPr>
            <p:ph type="pic" idx="5"/>
          </p:nvPr>
        </p:nvSpPr>
        <p:spPr>
          <a:xfrm>
            <a:off x="3742093" y="3932405"/>
            <a:ext cx="2101850" cy="160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4"/>
          <p:cNvSpPr txBox="1"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4"/>
          <p:cNvSpPr/>
          <p:nvPr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4"/>
          <p:cNvSpPr txBox="1"/>
          <p:nvPr/>
        </p:nvSpPr>
        <p:spPr>
          <a:xfrm rot="-5400000">
            <a:off x="10188683" y="4310264"/>
            <a:ext cx="361261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Copyright © 2020 TIME Consulting Co., Ltd., Strictly Confidential </a:t>
            </a:r>
            <a:endParaRPr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916" y="6433268"/>
            <a:ext cx="644400" cy="308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43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5"/>
          <p:cNvSpPr>
            <a:spLocks noGrp="1"/>
          </p:cNvSpPr>
          <p:nvPr>
            <p:ph type="pic" idx="2"/>
          </p:nvPr>
        </p:nvSpPr>
        <p:spPr>
          <a:xfrm>
            <a:off x="955675" y="1404938"/>
            <a:ext cx="2101850" cy="160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5"/>
          <p:cNvSpPr>
            <a:spLocks noGrp="1"/>
          </p:cNvSpPr>
          <p:nvPr>
            <p:ph type="pic" idx="3"/>
          </p:nvPr>
        </p:nvSpPr>
        <p:spPr>
          <a:xfrm>
            <a:off x="3742093" y="1404697"/>
            <a:ext cx="2101850" cy="160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5"/>
          <p:cNvSpPr txBox="1"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5"/>
          <p:cNvSpPr/>
          <p:nvPr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5"/>
          <p:cNvSpPr txBox="1"/>
          <p:nvPr/>
        </p:nvSpPr>
        <p:spPr>
          <a:xfrm rot="-5400000">
            <a:off x="10188683" y="4310264"/>
            <a:ext cx="361261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Copyright © 2020 TIME Consulting Co., Ltd., Strictly Confidential </a:t>
            </a:r>
            <a:endParaRPr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916" y="6433268"/>
            <a:ext cx="644400" cy="308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15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_Cover Layout 1">
  <p:cSld name="TIME_Cover Layout 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6"/>
          <p:cNvSpPr txBox="1"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6"/>
          <p:cNvSpPr txBox="1"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76"/>
          <p:cNvSpPr txBox="1"/>
          <p:nvPr/>
        </p:nvSpPr>
        <p:spPr>
          <a:xfrm rot="-5400000">
            <a:off x="10188683" y="4310264"/>
            <a:ext cx="361261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Copyright © 2020 TIME Consulting Co., Ltd., Strictly Confidential </a:t>
            </a:r>
            <a:endParaRPr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916" y="6433268"/>
            <a:ext cx="644400" cy="308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569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ME_Cover Layout 1">
  <p:cSld name="1_TIME_Cover Layout 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7"/>
          <p:cNvSpPr txBox="1"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7"/>
          <p:cNvSpPr txBox="1"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77"/>
          <p:cNvSpPr txBox="1"/>
          <p:nvPr/>
        </p:nvSpPr>
        <p:spPr>
          <a:xfrm rot="-5400000">
            <a:off x="10188683" y="4310264"/>
            <a:ext cx="361261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Copyright © 2020 TIME Consulting Co., Ltd., Strictly Confidential </a:t>
            </a:r>
            <a:endParaRPr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916" y="6433268"/>
            <a:ext cx="644400" cy="308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87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7"/>
          <p:cNvSpPr txBox="1"/>
          <p:nvPr/>
        </p:nvSpPr>
        <p:spPr>
          <a:xfrm>
            <a:off x="5643209" y="6470506"/>
            <a:ext cx="900685" cy="19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fld id="{00000000-1234-1234-1234-123412341234}" type="slidenum">
              <a:rPr lang="th-TH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th-TH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–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86014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pos="234">
          <p15:clr>
            <a:srgbClr val="F26B43"/>
          </p15:clr>
        </p15:guide>
        <p15:guide id="6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2"/>
          <p:cNvSpPr txBox="1">
            <a:spLocks noGrp="1"/>
          </p:cNvSpPr>
          <p:nvPr>
            <p:ph type="title"/>
          </p:nvPr>
        </p:nvSpPr>
        <p:spPr>
          <a:xfrm>
            <a:off x="371475" y="356848"/>
            <a:ext cx="11658600" cy="78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th-TH" sz="2800" b="1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  <a:r>
              <a:rPr lang="en-US" sz="2800" b="1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ได้แก่ บริการอินเตอร์เน็ต บริการโทรศัพท์ ให้ความช่วยเหลือผู้ประกอบการ และสนับสนุนบุคคลากรทางการแพทย์ </a:t>
            </a:r>
            <a:br>
              <a:rPr lang="en-US" sz="2000" b="1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43" name="Google Shape;443;p12"/>
          <p:cNvSpPr/>
          <p:nvPr/>
        </p:nvSpPr>
        <p:spPr>
          <a:xfrm>
            <a:off x="4225984" y="3051168"/>
            <a:ext cx="2667583" cy="3142507"/>
          </a:xfrm>
          <a:custGeom>
            <a:avLst/>
            <a:gdLst/>
            <a:ahLst/>
            <a:cxnLst/>
            <a:rect l="l" t="t" r="r" b="b"/>
            <a:pathLst>
              <a:path w="21528" h="21600" extrusionOk="0">
                <a:moveTo>
                  <a:pt x="21490" y="20100"/>
                </a:moveTo>
                <a:lnTo>
                  <a:pt x="19969" y="17230"/>
                </a:lnTo>
                <a:cubicBezTo>
                  <a:pt x="13236" y="17218"/>
                  <a:pt x="7602" y="13660"/>
                  <a:pt x="6133" y="8886"/>
                </a:cubicBezTo>
                <a:cubicBezTo>
                  <a:pt x="5966" y="8344"/>
                  <a:pt x="5852" y="7788"/>
                  <a:pt x="5797" y="7220"/>
                </a:cubicBezTo>
                <a:cubicBezTo>
                  <a:pt x="5795" y="7202"/>
                  <a:pt x="5792" y="7185"/>
                  <a:pt x="5790" y="7167"/>
                </a:cubicBezTo>
                <a:cubicBezTo>
                  <a:pt x="5784" y="7137"/>
                  <a:pt x="5779" y="7106"/>
                  <a:pt x="5775" y="7074"/>
                </a:cubicBezTo>
                <a:cubicBezTo>
                  <a:pt x="5764" y="6983"/>
                  <a:pt x="5754" y="6891"/>
                  <a:pt x="5747" y="6799"/>
                </a:cubicBezTo>
                <a:cubicBezTo>
                  <a:pt x="5745" y="6776"/>
                  <a:pt x="5741" y="6754"/>
                  <a:pt x="5740" y="6730"/>
                </a:cubicBezTo>
                <a:cubicBezTo>
                  <a:pt x="5740" y="6723"/>
                  <a:pt x="5739" y="6716"/>
                  <a:pt x="5739" y="6708"/>
                </a:cubicBezTo>
                <a:cubicBezTo>
                  <a:pt x="5732" y="6598"/>
                  <a:pt x="5730" y="6489"/>
                  <a:pt x="5731" y="6380"/>
                </a:cubicBezTo>
                <a:cubicBezTo>
                  <a:pt x="5731" y="6362"/>
                  <a:pt x="5732" y="6344"/>
                  <a:pt x="5734" y="6325"/>
                </a:cubicBezTo>
                <a:cubicBezTo>
                  <a:pt x="5735" y="6227"/>
                  <a:pt x="5740" y="6129"/>
                  <a:pt x="5747" y="6032"/>
                </a:cubicBezTo>
                <a:cubicBezTo>
                  <a:pt x="5748" y="6021"/>
                  <a:pt x="5747" y="6011"/>
                  <a:pt x="5748" y="6000"/>
                </a:cubicBezTo>
                <a:cubicBezTo>
                  <a:pt x="5752" y="5958"/>
                  <a:pt x="5758" y="5916"/>
                  <a:pt x="5762" y="5874"/>
                </a:cubicBezTo>
                <a:cubicBezTo>
                  <a:pt x="5767" y="5825"/>
                  <a:pt x="5773" y="5775"/>
                  <a:pt x="5779" y="5727"/>
                </a:cubicBezTo>
                <a:cubicBezTo>
                  <a:pt x="5786" y="5676"/>
                  <a:pt x="5795" y="5626"/>
                  <a:pt x="5804" y="5575"/>
                </a:cubicBezTo>
                <a:cubicBezTo>
                  <a:pt x="5813" y="5523"/>
                  <a:pt x="5821" y="5471"/>
                  <a:pt x="5831" y="5418"/>
                </a:cubicBezTo>
                <a:cubicBezTo>
                  <a:pt x="5839" y="5377"/>
                  <a:pt x="5850" y="5338"/>
                  <a:pt x="5859" y="5297"/>
                </a:cubicBezTo>
                <a:cubicBezTo>
                  <a:pt x="5873" y="5235"/>
                  <a:pt x="5887" y="5173"/>
                  <a:pt x="5904" y="5110"/>
                </a:cubicBezTo>
                <a:cubicBezTo>
                  <a:pt x="5911" y="5086"/>
                  <a:pt x="5919" y="5064"/>
                  <a:pt x="5925" y="5040"/>
                </a:cubicBezTo>
                <a:cubicBezTo>
                  <a:pt x="6532" y="2914"/>
                  <a:pt x="8514" y="1180"/>
                  <a:pt x="11129" y="399"/>
                </a:cubicBezTo>
                <a:cubicBezTo>
                  <a:pt x="11136" y="397"/>
                  <a:pt x="11141" y="395"/>
                  <a:pt x="11146" y="393"/>
                </a:cubicBezTo>
                <a:cubicBezTo>
                  <a:pt x="11158" y="390"/>
                  <a:pt x="11168" y="386"/>
                  <a:pt x="11180" y="383"/>
                </a:cubicBezTo>
                <a:cubicBezTo>
                  <a:pt x="11250" y="362"/>
                  <a:pt x="11322" y="343"/>
                  <a:pt x="11394" y="324"/>
                </a:cubicBezTo>
                <a:cubicBezTo>
                  <a:pt x="11440" y="312"/>
                  <a:pt x="11484" y="298"/>
                  <a:pt x="11528" y="287"/>
                </a:cubicBezTo>
                <a:cubicBezTo>
                  <a:pt x="11544" y="283"/>
                  <a:pt x="11561" y="279"/>
                  <a:pt x="11576" y="275"/>
                </a:cubicBezTo>
                <a:cubicBezTo>
                  <a:pt x="11630" y="261"/>
                  <a:pt x="11685" y="249"/>
                  <a:pt x="11738" y="237"/>
                </a:cubicBezTo>
                <a:cubicBezTo>
                  <a:pt x="11802" y="222"/>
                  <a:pt x="11865" y="206"/>
                  <a:pt x="11929" y="192"/>
                </a:cubicBezTo>
                <a:cubicBezTo>
                  <a:pt x="11951" y="187"/>
                  <a:pt x="11972" y="183"/>
                  <a:pt x="11994" y="179"/>
                </a:cubicBezTo>
                <a:cubicBezTo>
                  <a:pt x="12019" y="174"/>
                  <a:pt x="12045" y="169"/>
                  <a:pt x="12069" y="164"/>
                </a:cubicBezTo>
                <a:cubicBezTo>
                  <a:pt x="12166" y="145"/>
                  <a:pt x="12261" y="127"/>
                  <a:pt x="12359" y="110"/>
                </a:cubicBezTo>
                <a:cubicBezTo>
                  <a:pt x="12401" y="103"/>
                  <a:pt x="12441" y="96"/>
                  <a:pt x="12483" y="90"/>
                </a:cubicBezTo>
                <a:cubicBezTo>
                  <a:pt x="12587" y="73"/>
                  <a:pt x="12693" y="57"/>
                  <a:pt x="12800" y="44"/>
                </a:cubicBezTo>
                <a:cubicBezTo>
                  <a:pt x="12843" y="38"/>
                  <a:pt x="12886" y="33"/>
                  <a:pt x="12929" y="28"/>
                </a:cubicBezTo>
                <a:cubicBezTo>
                  <a:pt x="13013" y="18"/>
                  <a:pt x="13099" y="9"/>
                  <a:pt x="13186" y="0"/>
                </a:cubicBezTo>
                <a:cubicBezTo>
                  <a:pt x="12436" y="42"/>
                  <a:pt x="11703" y="129"/>
                  <a:pt x="10991" y="254"/>
                </a:cubicBezTo>
                <a:cubicBezTo>
                  <a:pt x="4702" y="1370"/>
                  <a:pt x="16" y="5648"/>
                  <a:pt x="0" y="10759"/>
                </a:cubicBezTo>
                <a:cubicBezTo>
                  <a:pt x="0" y="10768"/>
                  <a:pt x="0" y="10777"/>
                  <a:pt x="0" y="10785"/>
                </a:cubicBezTo>
                <a:cubicBezTo>
                  <a:pt x="0" y="16166"/>
                  <a:pt x="5178" y="20630"/>
                  <a:pt x="11957" y="21460"/>
                </a:cubicBezTo>
                <a:cubicBezTo>
                  <a:pt x="12703" y="21551"/>
                  <a:pt x="13467" y="21600"/>
                  <a:pt x="14247" y="21600"/>
                </a:cubicBezTo>
                <a:cubicBezTo>
                  <a:pt x="15027" y="21600"/>
                  <a:pt x="15791" y="21551"/>
                  <a:pt x="16537" y="21460"/>
                </a:cubicBezTo>
                <a:cubicBezTo>
                  <a:pt x="18155" y="21320"/>
                  <a:pt x="19714" y="21033"/>
                  <a:pt x="21190" y="20616"/>
                </a:cubicBezTo>
                <a:cubicBezTo>
                  <a:pt x="21462" y="20541"/>
                  <a:pt x="21600" y="20307"/>
                  <a:pt x="21490" y="20100"/>
                </a:cubicBezTo>
                <a:close/>
              </a:path>
            </a:pathLst>
          </a:custGeom>
          <a:solidFill>
            <a:srgbClr val="B6BABC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44" name="Google Shape;444;p12"/>
          <p:cNvSpPr/>
          <p:nvPr/>
        </p:nvSpPr>
        <p:spPr>
          <a:xfrm>
            <a:off x="5009266" y="3047550"/>
            <a:ext cx="3638648" cy="2747308"/>
          </a:xfrm>
          <a:custGeom>
            <a:avLst/>
            <a:gdLst/>
            <a:ahLst/>
            <a:cxnLst/>
            <a:rect l="l" t="t" r="r" b="b"/>
            <a:pathLst>
              <a:path w="21600" h="21528" extrusionOk="0">
                <a:moveTo>
                  <a:pt x="21463" y="4995"/>
                </a:moveTo>
                <a:cubicBezTo>
                  <a:pt x="21323" y="3377"/>
                  <a:pt x="21036" y="1817"/>
                  <a:pt x="20619" y="341"/>
                </a:cubicBezTo>
                <a:cubicBezTo>
                  <a:pt x="20542" y="66"/>
                  <a:pt x="20307" y="-72"/>
                  <a:pt x="20100" y="38"/>
                </a:cubicBezTo>
                <a:lnTo>
                  <a:pt x="17230" y="1559"/>
                </a:lnTo>
                <a:cubicBezTo>
                  <a:pt x="17218" y="8291"/>
                  <a:pt x="13660" y="13925"/>
                  <a:pt x="8886" y="15395"/>
                </a:cubicBezTo>
                <a:cubicBezTo>
                  <a:pt x="8344" y="15561"/>
                  <a:pt x="7788" y="15675"/>
                  <a:pt x="7220" y="15730"/>
                </a:cubicBezTo>
                <a:cubicBezTo>
                  <a:pt x="7203" y="15732"/>
                  <a:pt x="7185" y="15735"/>
                  <a:pt x="7168" y="15737"/>
                </a:cubicBezTo>
                <a:cubicBezTo>
                  <a:pt x="7138" y="15743"/>
                  <a:pt x="7106" y="15748"/>
                  <a:pt x="7075" y="15752"/>
                </a:cubicBezTo>
                <a:cubicBezTo>
                  <a:pt x="6984" y="15764"/>
                  <a:pt x="6893" y="15773"/>
                  <a:pt x="6801" y="15781"/>
                </a:cubicBezTo>
                <a:cubicBezTo>
                  <a:pt x="6777" y="15782"/>
                  <a:pt x="6755" y="15786"/>
                  <a:pt x="6731" y="15787"/>
                </a:cubicBezTo>
                <a:cubicBezTo>
                  <a:pt x="6724" y="15787"/>
                  <a:pt x="6717" y="15788"/>
                  <a:pt x="6709" y="15788"/>
                </a:cubicBezTo>
                <a:cubicBezTo>
                  <a:pt x="6599" y="15795"/>
                  <a:pt x="6490" y="15797"/>
                  <a:pt x="6381" y="15796"/>
                </a:cubicBezTo>
                <a:cubicBezTo>
                  <a:pt x="6362" y="15796"/>
                  <a:pt x="6344" y="15795"/>
                  <a:pt x="6325" y="15794"/>
                </a:cubicBezTo>
                <a:cubicBezTo>
                  <a:pt x="6227" y="15792"/>
                  <a:pt x="6130" y="15788"/>
                  <a:pt x="6033" y="15781"/>
                </a:cubicBezTo>
                <a:cubicBezTo>
                  <a:pt x="6022" y="15779"/>
                  <a:pt x="6012" y="15781"/>
                  <a:pt x="6001" y="15779"/>
                </a:cubicBezTo>
                <a:cubicBezTo>
                  <a:pt x="5959" y="15775"/>
                  <a:pt x="5917" y="15769"/>
                  <a:pt x="5874" y="15765"/>
                </a:cubicBezTo>
                <a:cubicBezTo>
                  <a:pt x="5825" y="15760"/>
                  <a:pt x="5776" y="15754"/>
                  <a:pt x="5728" y="15748"/>
                </a:cubicBezTo>
                <a:cubicBezTo>
                  <a:pt x="5676" y="15741"/>
                  <a:pt x="5626" y="15731"/>
                  <a:pt x="5575" y="15723"/>
                </a:cubicBezTo>
                <a:cubicBezTo>
                  <a:pt x="5523" y="15714"/>
                  <a:pt x="5471" y="15706"/>
                  <a:pt x="5419" y="15696"/>
                </a:cubicBezTo>
                <a:cubicBezTo>
                  <a:pt x="5378" y="15688"/>
                  <a:pt x="5338" y="15678"/>
                  <a:pt x="5297" y="15668"/>
                </a:cubicBezTo>
                <a:cubicBezTo>
                  <a:pt x="5235" y="15654"/>
                  <a:pt x="5173" y="15640"/>
                  <a:pt x="5111" y="15624"/>
                </a:cubicBezTo>
                <a:cubicBezTo>
                  <a:pt x="5087" y="15618"/>
                  <a:pt x="5064" y="15610"/>
                  <a:pt x="5040" y="15603"/>
                </a:cubicBezTo>
                <a:cubicBezTo>
                  <a:pt x="2914" y="14997"/>
                  <a:pt x="1181" y="13015"/>
                  <a:pt x="399" y="10401"/>
                </a:cubicBezTo>
                <a:cubicBezTo>
                  <a:pt x="397" y="10394"/>
                  <a:pt x="395" y="10389"/>
                  <a:pt x="393" y="10382"/>
                </a:cubicBezTo>
                <a:cubicBezTo>
                  <a:pt x="390" y="10371"/>
                  <a:pt x="386" y="10360"/>
                  <a:pt x="383" y="10349"/>
                </a:cubicBezTo>
                <a:cubicBezTo>
                  <a:pt x="362" y="10278"/>
                  <a:pt x="343" y="10206"/>
                  <a:pt x="324" y="10135"/>
                </a:cubicBezTo>
                <a:cubicBezTo>
                  <a:pt x="312" y="10089"/>
                  <a:pt x="298" y="10045"/>
                  <a:pt x="287" y="10000"/>
                </a:cubicBezTo>
                <a:cubicBezTo>
                  <a:pt x="283" y="9985"/>
                  <a:pt x="279" y="9968"/>
                  <a:pt x="275" y="9952"/>
                </a:cubicBezTo>
                <a:cubicBezTo>
                  <a:pt x="261" y="9899"/>
                  <a:pt x="249" y="9844"/>
                  <a:pt x="237" y="9791"/>
                </a:cubicBezTo>
                <a:cubicBezTo>
                  <a:pt x="222" y="9727"/>
                  <a:pt x="206" y="9664"/>
                  <a:pt x="192" y="9600"/>
                </a:cubicBezTo>
                <a:cubicBezTo>
                  <a:pt x="187" y="9578"/>
                  <a:pt x="183" y="9557"/>
                  <a:pt x="179" y="9535"/>
                </a:cubicBezTo>
                <a:cubicBezTo>
                  <a:pt x="174" y="9510"/>
                  <a:pt x="169" y="9484"/>
                  <a:pt x="164" y="9459"/>
                </a:cubicBezTo>
                <a:cubicBezTo>
                  <a:pt x="145" y="9363"/>
                  <a:pt x="127" y="9266"/>
                  <a:pt x="110" y="9170"/>
                </a:cubicBezTo>
                <a:cubicBezTo>
                  <a:pt x="103" y="9128"/>
                  <a:pt x="96" y="9088"/>
                  <a:pt x="90" y="9046"/>
                </a:cubicBezTo>
                <a:cubicBezTo>
                  <a:pt x="73" y="8942"/>
                  <a:pt x="57" y="8836"/>
                  <a:pt x="44" y="8729"/>
                </a:cubicBezTo>
                <a:cubicBezTo>
                  <a:pt x="38" y="8686"/>
                  <a:pt x="33" y="8643"/>
                  <a:pt x="28" y="8600"/>
                </a:cubicBezTo>
                <a:cubicBezTo>
                  <a:pt x="18" y="8515"/>
                  <a:pt x="9" y="8429"/>
                  <a:pt x="0" y="8343"/>
                </a:cubicBezTo>
                <a:cubicBezTo>
                  <a:pt x="42" y="9093"/>
                  <a:pt x="129" y="9826"/>
                  <a:pt x="254" y="10538"/>
                </a:cubicBezTo>
                <a:cubicBezTo>
                  <a:pt x="1370" y="16826"/>
                  <a:pt x="5648" y="21512"/>
                  <a:pt x="10759" y="21528"/>
                </a:cubicBezTo>
                <a:cubicBezTo>
                  <a:pt x="10768" y="21528"/>
                  <a:pt x="10777" y="21528"/>
                  <a:pt x="10785" y="21528"/>
                </a:cubicBezTo>
                <a:cubicBezTo>
                  <a:pt x="16166" y="21528"/>
                  <a:pt x="20630" y="16350"/>
                  <a:pt x="21460" y="9571"/>
                </a:cubicBezTo>
                <a:cubicBezTo>
                  <a:pt x="21551" y="8826"/>
                  <a:pt x="21600" y="8062"/>
                  <a:pt x="21600" y="7282"/>
                </a:cubicBezTo>
                <a:cubicBezTo>
                  <a:pt x="21600" y="6502"/>
                  <a:pt x="21555" y="5741"/>
                  <a:pt x="21463" y="4995"/>
                </a:cubicBezTo>
                <a:close/>
              </a:path>
            </a:pathLst>
          </a:custGeom>
          <a:solidFill>
            <a:srgbClr val="0E369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45" name="Google Shape;445;p12"/>
          <p:cNvSpPr/>
          <p:nvPr/>
        </p:nvSpPr>
        <p:spPr>
          <a:xfrm>
            <a:off x="4438012" y="1550403"/>
            <a:ext cx="3531962" cy="3598406"/>
          </a:xfrm>
          <a:custGeom>
            <a:avLst/>
            <a:gdLst/>
            <a:ahLst/>
            <a:cxnLst/>
            <a:rect l="l" t="t" r="r" b="b"/>
            <a:pathLst>
              <a:path w="21526" h="21600" extrusionOk="0">
                <a:moveTo>
                  <a:pt x="9573" y="140"/>
                </a:moveTo>
                <a:cubicBezTo>
                  <a:pt x="8827" y="49"/>
                  <a:pt x="8063" y="0"/>
                  <a:pt x="7284" y="0"/>
                </a:cubicBezTo>
                <a:cubicBezTo>
                  <a:pt x="6504" y="0"/>
                  <a:pt x="5740" y="49"/>
                  <a:pt x="4994" y="140"/>
                </a:cubicBezTo>
                <a:cubicBezTo>
                  <a:pt x="3376" y="280"/>
                  <a:pt x="1817" y="567"/>
                  <a:pt x="341" y="984"/>
                </a:cubicBezTo>
                <a:cubicBezTo>
                  <a:pt x="66" y="1061"/>
                  <a:pt x="-72" y="1296"/>
                  <a:pt x="37" y="1503"/>
                </a:cubicBezTo>
                <a:lnTo>
                  <a:pt x="1559" y="4372"/>
                </a:lnTo>
                <a:cubicBezTo>
                  <a:pt x="8290" y="4384"/>
                  <a:pt x="13923" y="7942"/>
                  <a:pt x="15393" y="12716"/>
                </a:cubicBezTo>
                <a:cubicBezTo>
                  <a:pt x="15393" y="12716"/>
                  <a:pt x="15777" y="14035"/>
                  <a:pt x="15779" y="14802"/>
                </a:cubicBezTo>
                <a:cubicBezTo>
                  <a:pt x="15780" y="14826"/>
                  <a:pt x="15784" y="14849"/>
                  <a:pt x="15785" y="14873"/>
                </a:cubicBezTo>
                <a:cubicBezTo>
                  <a:pt x="15785" y="14879"/>
                  <a:pt x="15786" y="14886"/>
                  <a:pt x="15786" y="14894"/>
                </a:cubicBezTo>
                <a:cubicBezTo>
                  <a:pt x="15793" y="15004"/>
                  <a:pt x="15796" y="15113"/>
                  <a:pt x="15794" y="15222"/>
                </a:cubicBezTo>
                <a:cubicBezTo>
                  <a:pt x="15794" y="15241"/>
                  <a:pt x="15793" y="15260"/>
                  <a:pt x="15792" y="15278"/>
                </a:cubicBezTo>
                <a:cubicBezTo>
                  <a:pt x="15790" y="15376"/>
                  <a:pt x="15786" y="15473"/>
                  <a:pt x="15779" y="15570"/>
                </a:cubicBezTo>
                <a:cubicBezTo>
                  <a:pt x="15777" y="15581"/>
                  <a:pt x="15779" y="15591"/>
                  <a:pt x="15777" y="15602"/>
                </a:cubicBezTo>
                <a:cubicBezTo>
                  <a:pt x="15773" y="15645"/>
                  <a:pt x="15767" y="15686"/>
                  <a:pt x="15763" y="15728"/>
                </a:cubicBezTo>
                <a:cubicBezTo>
                  <a:pt x="15758" y="15777"/>
                  <a:pt x="15752" y="15826"/>
                  <a:pt x="15746" y="15874"/>
                </a:cubicBezTo>
                <a:cubicBezTo>
                  <a:pt x="15739" y="15925"/>
                  <a:pt x="15729" y="15975"/>
                  <a:pt x="15721" y="16027"/>
                </a:cubicBezTo>
                <a:cubicBezTo>
                  <a:pt x="15712" y="16079"/>
                  <a:pt x="15704" y="16132"/>
                  <a:pt x="15694" y="16183"/>
                </a:cubicBezTo>
                <a:cubicBezTo>
                  <a:pt x="15686" y="16224"/>
                  <a:pt x="15676" y="16264"/>
                  <a:pt x="15666" y="16304"/>
                </a:cubicBezTo>
                <a:cubicBezTo>
                  <a:pt x="15652" y="16366"/>
                  <a:pt x="15638" y="16429"/>
                  <a:pt x="15622" y="16490"/>
                </a:cubicBezTo>
                <a:cubicBezTo>
                  <a:pt x="15616" y="16514"/>
                  <a:pt x="15608" y="16538"/>
                  <a:pt x="15601" y="16560"/>
                </a:cubicBezTo>
                <a:cubicBezTo>
                  <a:pt x="14995" y="18686"/>
                  <a:pt x="13013" y="20420"/>
                  <a:pt x="10398" y="21201"/>
                </a:cubicBezTo>
                <a:cubicBezTo>
                  <a:pt x="10393" y="21203"/>
                  <a:pt x="10386" y="21205"/>
                  <a:pt x="10381" y="21207"/>
                </a:cubicBezTo>
                <a:cubicBezTo>
                  <a:pt x="10369" y="21210"/>
                  <a:pt x="10359" y="21214"/>
                  <a:pt x="10347" y="21217"/>
                </a:cubicBezTo>
                <a:cubicBezTo>
                  <a:pt x="10277" y="21238"/>
                  <a:pt x="10205" y="21257"/>
                  <a:pt x="10134" y="21276"/>
                </a:cubicBezTo>
                <a:cubicBezTo>
                  <a:pt x="10088" y="21288"/>
                  <a:pt x="10044" y="21302"/>
                  <a:pt x="9999" y="21313"/>
                </a:cubicBezTo>
                <a:cubicBezTo>
                  <a:pt x="9984" y="21317"/>
                  <a:pt x="9968" y="21320"/>
                  <a:pt x="9951" y="21325"/>
                </a:cubicBezTo>
                <a:cubicBezTo>
                  <a:pt x="9898" y="21339"/>
                  <a:pt x="9843" y="21351"/>
                  <a:pt x="9789" y="21363"/>
                </a:cubicBezTo>
                <a:cubicBezTo>
                  <a:pt x="9725" y="21378"/>
                  <a:pt x="9663" y="21394"/>
                  <a:pt x="9599" y="21408"/>
                </a:cubicBezTo>
                <a:cubicBezTo>
                  <a:pt x="9577" y="21413"/>
                  <a:pt x="9556" y="21417"/>
                  <a:pt x="9534" y="21421"/>
                </a:cubicBezTo>
                <a:cubicBezTo>
                  <a:pt x="9509" y="21426"/>
                  <a:pt x="9483" y="21431"/>
                  <a:pt x="9458" y="21436"/>
                </a:cubicBezTo>
                <a:cubicBezTo>
                  <a:pt x="9363" y="21455"/>
                  <a:pt x="9267" y="21473"/>
                  <a:pt x="9169" y="21490"/>
                </a:cubicBezTo>
                <a:cubicBezTo>
                  <a:pt x="9127" y="21497"/>
                  <a:pt x="9085" y="21504"/>
                  <a:pt x="9044" y="21510"/>
                </a:cubicBezTo>
                <a:cubicBezTo>
                  <a:pt x="8939" y="21527"/>
                  <a:pt x="8834" y="21543"/>
                  <a:pt x="8728" y="21556"/>
                </a:cubicBezTo>
                <a:cubicBezTo>
                  <a:pt x="8685" y="21562"/>
                  <a:pt x="8642" y="21567"/>
                  <a:pt x="8599" y="21572"/>
                </a:cubicBezTo>
                <a:cubicBezTo>
                  <a:pt x="8514" y="21582"/>
                  <a:pt x="8428" y="21591"/>
                  <a:pt x="8342" y="21600"/>
                </a:cubicBezTo>
                <a:cubicBezTo>
                  <a:pt x="9092" y="21558"/>
                  <a:pt x="9825" y="21471"/>
                  <a:pt x="10536" y="21346"/>
                </a:cubicBezTo>
                <a:cubicBezTo>
                  <a:pt x="16824" y="20230"/>
                  <a:pt x="21510" y="15953"/>
                  <a:pt x="21525" y="10842"/>
                </a:cubicBezTo>
                <a:cubicBezTo>
                  <a:pt x="21525" y="10833"/>
                  <a:pt x="21525" y="10824"/>
                  <a:pt x="21525" y="10816"/>
                </a:cubicBezTo>
                <a:cubicBezTo>
                  <a:pt x="21528" y="5434"/>
                  <a:pt x="16351" y="971"/>
                  <a:pt x="9573" y="140"/>
                </a:cubicBezTo>
                <a:close/>
              </a:path>
            </a:pathLst>
          </a:custGeom>
          <a:solidFill>
            <a:srgbClr val="3987F6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46" name="Google Shape;446;p12"/>
          <p:cNvSpPr/>
          <p:nvPr/>
        </p:nvSpPr>
        <p:spPr>
          <a:xfrm>
            <a:off x="3525997" y="2328625"/>
            <a:ext cx="3483723" cy="2573436"/>
          </a:xfrm>
          <a:custGeom>
            <a:avLst/>
            <a:gdLst/>
            <a:ahLst/>
            <a:cxnLst/>
            <a:rect l="l" t="t" r="r" b="b"/>
            <a:pathLst>
              <a:path w="21600" h="21528" extrusionOk="0">
                <a:moveTo>
                  <a:pt x="21306" y="10989"/>
                </a:moveTo>
                <a:cubicBezTo>
                  <a:pt x="20192" y="4701"/>
                  <a:pt x="15922" y="16"/>
                  <a:pt x="10821" y="0"/>
                </a:cubicBezTo>
                <a:cubicBezTo>
                  <a:pt x="10812" y="0"/>
                  <a:pt x="10803" y="0"/>
                  <a:pt x="10795" y="0"/>
                </a:cubicBezTo>
                <a:cubicBezTo>
                  <a:pt x="5424" y="0"/>
                  <a:pt x="968" y="5177"/>
                  <a:pt x="139" y="11955"/>
                </a:cubicBezTo>
                <a:cubicBezTo>
                  <a:pt x="48" y="12701"/>
                  <a:pt x="0" y="13465"/>
                  <a:pt x="0" y="14244"/>
                </a:cubicBezTo>
                <a:cubicBezTo>
                  <a:pt x="0" y="15024"/>
                  <a:pt x="48" y="15788"/>
                  <a:pt x="139" y="16534"/>
                </a:cubicBezTo>
                <a:cubicBezTo>
                  <a:pt x="280" y="18152"/>
                  <a:pt x="566" y="19711"/>
                  <a:pt x="982" y="21187"/>
                </a:cubicBezTo>
                <a:cubicBezTo>
                  <a:pt x="1059" y="21462"/>
                  <a:pt x="1293" y="21600"/>
                  <a:pt x="1500" y="21490"/>
                </a:cubicBezTo>
                <a:lnTo>
                  <a:pt x="4364" y="19969"/>
                </a:lnTo>
                <a:cubicBezTo>
                  <a:pt x="4376" y="13238"/>
                  <a:pt x="7928" y="7605"/>
                  <a:pt x="12693" y="6135"/>
                </a:cubicBezTo>
                <a:cubicBezTo>
                  <a:pt x="13234" y="5968"/>
                  <a:pt x="13789" y="5855"/>
                  <a:pt x="14356" y="5800"/>
                </a:cubicBezTo>
                <a:cubicBezTo>
                  <a:pt x="14374" y="5798"/>
                  <a:pt x="14391" y="5795"/>
                  <a:pt x="14409" y="5792"/>
                </a:cubicBezTo>
                <a:cubicBezTo>
                  <a:pt x="14439" y="5787"/>
                  <a:pt x="14470" y="5782"/>
                  <a:pt x="14501" y="5778"/>
                </a:cubicBezTo>
                <a:cubicBezTo>
                  <a:pt x="14592" y="5766"/>
                  <a:pt x="14684" y="5757"/>
                  <a:pt x="14776" y="5749"/>
                </a:cubicBezTo>
                <a:cubicBezTo>
                  <a:pt x="14799" y="5748"/>
                  <a:pt x="14823" y="5744"/>
                  <a:pt x="14845" y="5743"/>
                </a:cubicBezTo>
                <a:cubicBezTo>
                  <a:pt x="14852" y="5743"/>
                  <a:pt x="14859" y="5742"/>
                  <a:pt x="14867" y="5742"/>
                </a:cubicBezTo>
                <a:cubicBezTo>
                  <a:pt x="14977" y="5735"/>
                  <a:pt x="15085" y="5732"/>
                  <a:pt x="15194" y="5734"/>
                </a:cubicBezTo>
                <a:cubicBezTo>
                  <a:pt x="15212" y="5734"/>
                  <a:pt x="15231" y="5735"/>
                  <a:pt x="15249" y="5736"/>
                </a:cubicBezTo>
                <a:cubicBezTo>
                  <a:pt x="15347" y="5738"/>
                  <a:pt x="15445" y="5743"/>
                  <a:pt x="15542" y="5749"/>
                </a:cubicBezTo>
                <a:cubicBezTo>
                  <a:pt x="15553" y="5751"/>
                  <a:pt x="15563" y="5749"/>
                  <a:pt x="15574" y="5751"/>
                </a:cubicBezTo>
                <a:cubicBezTo>
                  <a:pt x="15616" y="5755"/>
                  <a:pt x="15658" y="5761"/>
                  <a:pt x="15699" y="5765"/>
                </a:cubicBezTo>
                <a:cubicBezTo>
                  <a:pt x="15748" y="5770"/>
                  <a:pt x="15798" y="5775"/>
                  <a:pt x="15846" y="5782"/>
                </a:cubicBezTo>
                <a:cubicBezTo>
                  <a:pt x="15897" y="5789"/>
                  <a:pt x="15947" y="5798"/>
                  <a:pt x="15997" y="5807"/>
                </a:cubicBezTo>
                <a:cubicBezTo>
                  <a:pt x="16050" y="5816"/>
                  <a:pt x="16102" y="5824"/>
                  <a:pt x="16155" y="5834"/>
                </a:cubicBezTo>
                <a:cubicBezTo>
                  <a:pt x="16195" y="5842"/>
                  <a:pt x="16235" y="5852"/>
                  <a:pt x="16275" y="5862"/>
                </a:cubicBezTo>
                <a:cubicBezTo>
                  <a:pt x="16337" y="5876"/>
                  <a:pt x="16400" y="5890"/>
                  <a:pt x="16462" y="5907"/>
                </a:cubicBezTo>
                <a:cubicBezTo>
                  <a:pt x="16486" y="5914"/>
                  <a:pt x="16508" y="5921"/>
                  <a:pt x="16532" y="5928"/>
                </a:cubicBezTo>
                <a:cubicBezTo>
                  <a:pt x="18653" y="6534"/>
                  <a:pt x="20385" y="8516"/>
                  <a:pt x="21165" y="11131"/>
                </a:cubicBezTo>
                <a:cubicBezTo>
                  <a:pt x="21167" y="11136"/>
                  <a:pt x="21169" y="11143"/>
                  <a:pt x="21170" y="11148"/>
                </a:cubicBezTo>
                <a:cubicBezTo>
                  <a:pt x="21173" y="11160"/>
                  <a:pt x="21177" y="11170"/>
                  <a:pt x="21180" y="11182"/>
                </a:cubicBezTo>
                <a:cubicBezTo>
                  <a:pt x="21201" y="11252"/>
                  <a:pt x="21221" y="11324"/>
                  <a:pt x="21239" y="11396"/>
                </a:cubicBezTo>
                <a:cubicBezTo>
                  <a:pt x="21251" y="11441"/>
                  <a:pt x="21265" y="11486"/>
                  <a:pt x="21276" y="11530"/>
                </a:cubicBezTo>
                <a:cubicBezTo>
                  <a:pt x="21280" y="11546"/>
                  <a:pt x="21283" y="11561"/>
                  <a:pt x="21287" y="11577"/>
                </a:cubicBezTo>
                <a:cubicBezTo>
                  <a:pt x="21301" y="11630"/>
                  <a:pt x="21312" y="11685"/>
                  <a:pt x="21325" y="11740"/>
                </a:cubicBezTo>
                <a:cubicBezTo>
                  <a:pt x="21340" y="11804"/>
                  <a:pt x="21356" y="11866"/>
                  <a:pt x="21370" y="11930"/>
                </a:cubicBezTo>
                <a:cubicBezTo>
                  <a:pt x="21375" y="11952"/>
                  <a:pt x="21379" y="11973"/>
                  <a:pt x="21383" y="11996"/>
                </a:cubicBezTo>
                <a:cubicBezTo>
                  <a:pt x="21388" y="12020"/>
                  <a:pt x="21393" y="12046"/>
                  <a:pt x="21397" y="12072"/>
                </a:cubicBezTo>
                <a:cubicBezTo>
                  <a:pt x="21417" y="12168"/>
                  <a:pt x="21435" y="12264"/>
                  <a:pt x="21452" y="12362"/>
                </a:cubicBezTo>
                <a:cubicBezTo>
                  <a:pt x="21459" y="12404"/>
                  <a:pt x="21466" y="12445"/>
                  <a:pt x="21472" y="12487"/>
                </a:cubicBezTo>
                <a:cubicBezTo>
                  <a:pt x="21488" y="12591"/>
                  <a:pt x="21504" y="12697"/>
                  <a:pt x="21518" y="12803"/>
                </a:cubicBezTo>
                <a:cubicBezTo>
                  <a:pt x="21524" y="12846"/>
                  <a:pt x="21529" y="12889"/>
                  <a:pt x="21534" y="12932"/>
                </a:cubicBezTo>
                <a:cubicBezTo>
                  <a:pt x="21544" y="13016"/>
                  <a:pt x="21553" y="13102"/>
                  <a:pt x="21561" y="13188"/>
                </a:cubicBezTo>
                <a:cubicBezTo>
                  <a:pt x="21563" y="13211"/>
                  <a:pt x="21565" y="13234"/>
                  <a:pt x="21567" y="13256"/>
                </a:cubicBezTo>
                <a:cubicBezTo>
                  <a:pt x="21571" y="13297"/>
                  <a:pt x="21575" y="13338"/>
                  <a:pt x="21578" y="13379"/>
                </a:cubicBezTo>
                <a:cubicBezTo>
                  <a:pt x="21587" y="13499"/>
                  <a:pt x="21594" y="13619"/>
                  <a:pt x="21600" y="13740"/>
                </a:cubicBezTo>
                <a:cubicBezTo>
                  <a:pt x="21598" y="12727"/>
                  <a:pt x="21306" y="10989"/>
                  <a:pt x="21306" y="10989"/>
                </a:cubicBezTo>
                <a:close/>
              </a:path>
            </a:pathLst>
          </a:custGeom>
          <a:solidFill>
            <a:srgbClr val="A5D1F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47" name="Google Shape;447;p12"/>
          <p:cNvSpPr/>
          <p:nvPr/>
        </p:nvSpPr>
        <p:spPr>
          <a:xfrm>
            <a:off x="4693282" y="2859286"/>
            <a:ext cx="2650421" cy="24599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tabLst/>
              <a:defRPr/>
            </a:pPr>
            <a:r>
              <a:rPr lang="th-TH" sz="2000" b="1" kern="0" dirty="0">
                <a:solidFill>
                  <a:srgbClr val="3F3F3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มาตราการสนับสนุน</a:t>
            </a:r>
            <a:r>
              <a:rPr lang="en-US" sz="2000" b="1" kern="0" dirty="0">
                <a:solidFill>
                  <a:srgbClr val="3F3F3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                 </a:t>
            </a:r>
            <a:r>
              <a:rPr lang="th-TH" sz="2000" b="1" kern="0" dirty="0">
                <a:solidFill>
                  <a:srgbClr val="3F3F3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การใช้บริการ</a:t>
            </a:r>
            <a:br>
              <a:rPr lang="en-US" sz="2000" b="1" kern="0" dirty="0">
                <a:solidFill>
                  <a:srgbClr val="3F3F3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</a:br>
            <a:r>
              <a:rPr lang="th-TH" sz="2000" b="1" kern="0" dirty="0">
                <a:solidFill>
                  <a:srgbClr val="3F3F3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ด้านโทรคมนาคมเพื่อลดผลกระทบการแพร่ระบาด</a:t>
            </a:r>
            <a:r>
              <a:rPr lang="en-US" sz="2000" b="1" kern="0" dirty="0">
                <a:solidFill>
                  <a:srgbClr val="3F3F3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COVID -19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52" name="Google Shape;452;p12"/>
          <p:cNvSpPr txBox="1"/>
          <p:nvPr/>
        </p:nvSpPr>
        <p:spPr>
          <a:xfrm>
            <a:off x="1823232" y="4157501"/>
            <a:ext cx="21326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  <a:tabLst/>
              <a:defRPr/>
            </a:pPr>
            <a:r>
              <a:rPr lang="th-TH" sz="2400" b="1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การบริการโทรศัพท์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453" name="Google Shape;453;p12"/>
          <p:cNvSpPr txBox="1"/>
          <p:nvPr/>
        </p:nvSpPr>
        <p:spPr>
          <a:xfrm>
            <a:off x="647455" y="4993387"/>
            <a:ext cx="374493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indent="-285750">
              <a:buClr>
                <a:srgbClr val="002060"/>
              </a:buClr>
              <a:buSzPts val="1800"/>
              <a:buFont typeface="Noto Sans Symbols"/>
              <a:buChar char="▪"/>
              <a:defRPr/>
            </a:pPr>
            <a:r>
              <a:rPr lang="th-TH" sz="1800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1800" dirty="0">
              <a:solidFill>
                <a:srgbClr val="0F349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  <a:tabLst/>
              <a:defRPr/>
            </a:pPr>
            <a:endParaRPr kumimoji="0" lang="th-TH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454" name="Google Shape;454;p12"/>
          <p:cNvSpPr txBox="1"/>
          <p:nvPr/>
        </p:nvSpPr>
        <p:spPr>
          <a:xfrm>
            <a:off x="8689913" y="4094387"/>
            <a:ext cx="209152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  <a:tabLst/>
              <a:defRPr/>
            </a:pPr>
            <a:r>
              <a:rPr lang="th-TH" sz="2400" b="1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การสนับสนุนบุคคลากรทางการแพทย์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456" name="Google Shape;456;p12"/>
          <p:cNvSpPr txBox="1"/>
          <p:nvPr/>
        </p:nvSpPr>
        <p:spPr>
          <a:xfrm>
            <a:off x="1944981" y="1895237"/>
            <a:ext cx="198808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  <a:tabLst/>
              <a:defRPr/>
            </a:pPr>
            <a:r>
              <a:rPr lang="th-TH" sz="2400" b="1" kern="0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การบริการ</a:t>
            </a:r>
            <a:r>
              <a:rPr lang="th-TH" sz="2400" b="1" kern="0" dirty="0">
                <a:solidFill>
                  <a:srgbClr val="0F3492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อินเตอร์เน็ต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F3492"/>
              </a:solidFill>
              <a:effectLst/>
              <a:uLnTx/>
              <a:uFillTx/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457" name="Google Shape;457;p12"/>
          <p:cNvSpPr txBox="1"/>
          <p:nvPr/>
        </p:nvSpPr>
        <p:spPr>
          <a:xfrm>
            <a:off x="652986" y="2610656"/>
            <a:ext cx="2873011" cy="141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indent="-285750">
              <a:buClr>
                <a:srgbClr val="002060"/>
              </a:buClr>
              <a:buSzPts val="1800"/>
              <a:buFont typeface="Noto Sans Symbols"/>
              <a:buChar char="▪"/>
              <a:defRPr/>
            </a:pPr>
            <a:r>
              <a:rPr lang="th-TH" sz="1800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1800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1800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</a:t>
            </a:r>
            <a:br>
              <a:rPr lang="th-TH" sz="1800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 100 </a:t>
            </a:r>
            <a:r>
              <a:rPr lang="en-US" sz="1800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  <a:tabLst/>
              <a:defRPr/>
            </a:pPr>
            <a:endParaRPr kumimoji="0" lang="th-TH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58" name="Google Shape;458;p12"/>
          <p:cNvSpPr txBox="1"/>
          <p:nvPr/>
        </p:nvSpPr>
        <p:spPr>
          <a:xfrm>
            <a:off x="8647914" y="2610962"/>
            <a:ext cx="3180846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indent="-285750"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th-TH" sz="1800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1800" dirty="0">
              <a:solidFill>
                <a:srgbClr val="0F349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59" name="Google Shape;459;p12"/>
          <p:cNvSpPr txBox="1"/>
          <p:nvPr/>
        </p:nvSpPr>
        <p:spPr>
          <a:xfrm>
            <a:off x="8487233" y="1769894"/>
            <a:ext cx="258036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  <a:tabLst/>
              <a:defRPr/>
            </a:pPr>
            <a:r>
              <a:rPr lang="th-TH" sz="2400" b="1" kern="0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การ</a:t>
            </a: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ให้ความช่วยเหลือผู้ประกอบการ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460" name="Google Shape;460;p12"/>
          <p:cNvSpPr/>
          <p:nvPr/>
        </p:nvSpPr>
        <p:spPr>
          <a:xfrm>
            <a:off x="563211" y="1735806"/>
            <a:ext cx="657901" cy="627413"/>
          </a:xfrm>
          <a:prstGeom prst="ellipse">
            <a:avLst/>
          </a:prstGeom>
          <a:solidFill>
            <a:srgbClr val="A5D1F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th-TH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62" name="Google Shape;462;p12"/>
          <p:cNvSpPr/>
          <p:nvPr/>
        </p:nvSpPr>
        <p:spPr>
          <a:xfrm>
            <a:off x="558682" y="4178863"/>
            <a:ext cx="657901" cy="627413"/>
          </a:xfrm>
          <a:prstGeom prst="ellipse">
            <a:avLst/>
          </a:prstGeom>
          <a:solidFill>
            <a:srgbClr val="B6BABC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63" name="Google Shape;463;p12"/>
          <p:cNvSpPr/>
          <p:nvPr/>
        </p:nvSpPr>
        <p:spPr>
          <a:xfrm>
            <a:off x="11162623" y="4094387"/>
            <a:ext cx="657902" cy="627413"/>
          </a:xfrm>
          <a:prstGeom prst="ellipse">
            <a:avLst/>
          </a:prstGeom>
          <a:solidFill>
            <a:srgbClr val="0E369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64" name="Google Shape;464;p12"/>
          <p:cNvSpPr/>
          <p:nvPr/>
        </p:nvSpPr>
        <p:spPr>
          <a:xfrm>
            <a:off x="11162623" y="1700879"/>
            <a:ext cx="657901" cy="627413"/>
          </a:xfrm>
          <a:prstGeom prst="ellipse">
            <a:avLst/>
          </a:prstGeom>
          <a:solidFill>
            <a:srgbClr val="3987F6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68" name="Google Shape;468;p12"/>
          <p:cNvSpPr txBox="1"/>
          <p:nvPr/>
        </p:nvSpPr>
        <p:spPr>
          <a:xfrm>
            <a:off x="4332899" y="2541800"/>
            <a:ext cx="93178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algn="ctr">
              <a:buClr>
                <a:srgbClr val="FFFFFF"/>
              </a:buClr>
              <a:buSzPts val="2000"/>
            </a:pPr>
            <a:r>
              <a:rPr lang="th-TH" sz="2000" b="1" kern="0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การบริการอินเตอร์เน็ต</a:t>
            </a:r>
            <a:endParaRPr kumimoji="0" lang="th-TH" sz="2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469" name="Google Shape;469;p12"/>
          <p:cNvSpPr txBox="1"/>
          <p:nvPr/>
        </p:nvSpPr>
        <p:spPr>
          <a:xfrm>
            <a:off x="4887774" y="5489762"/>
            <a:ext cx="142140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  <a:tabLst/>
              <a:defRPr/>
            </a:pPr>
            <a:r>
              <a:rPr lang="th-TH" sz="2000" b="1" kern="0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การบริการโทรศัพท์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471" name="Google Shape;471;p12"/>
          <p:cNvSpPr txBox="1"/>
          <p:nvPr/>
        </p:nvSpPr>
        <p:spPr>
          <a:xfrm>
            <a:off x="6435708" y="2045835"/>
            <a:ext cx="133199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  <a:tabLst/>
              <a:defRPr/>
            </a:pPr>
            <a:r>
              <a:rPr lang="th-TH" sz="2000" b="1" kern="0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การให้                   ความช่วยเหลือผู้ประกอบการ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AC71689E-46E4-447D-B098-9E0D69CA3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04" y="1867001"/>
            <a:ext cx="461624" cy="461624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0AF6313-D39A-4CBC-9102-AC09C1581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93" y="4291395"/>
            <a:ext cx="439765" cy="439765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C42772CA-0F28-41B8-B7A3-E6D66B427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399" y="1766529"/>
            <a:ext cx="507172" cy="507172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E023BA57-C0C7-43C0-BA89-BE88F8FE0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328" y="4234275"/>
            <a:ext cx="674546" cy="674546"/>
          </a:xfrm>
          <a:prstGeom prst="rect">
            <a:avLst/>
          </a:prstGeom>
        </p:spPr>
      </p:pic>
      <p:sp>
        <p:nvSpPr>
          <p:cNvPr id="52" name="Google Shape;458;p12">
            <a:extLst>
              <a:ext uri="{FF2B5EF4-FFF2-40B4-BE49-F238E27FC236}">
                <a16:creationId xmlns:a16="http://schemas.microsoft.com/office/drawing/2014/main" id="{EDA91612-B800-4274-A018-DEB4ED0AB692}"/>
              </a:ext>
            </a:extLst>
          </p:cNvPr>
          <p:cNvSpPr txBox="1"/>
          <p:nvPr/>
        </p:nvSpPr>
        <p:spPr>
          <a:xfrm>
            <a:off x="8656781" y="4985236"/>
            <a:ext cx="318084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indent="-285750"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th-TH" sz="1800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>
              <a:buClr>
                <a:srgbClr val="002060"/>
              </a:buClr>
              <a:buSzPts val="1800"/>
            </a:pPr>
            <a:r>
              <a:rPr lang="th-TH" sz="1800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“ไวรัส โคโรน่า”สายพันธุ์ใหม่ 2019</a:t>
            </a:r>
          </a:p>
        </p:txBody>
      </p:sp>
      <p:sp>
        <p:nvSpPr>
          <p:cNvPr id="53" name="Google Shape;454;p12">
            <a:extLst>
              <a:ext uri="{FF2B5EF4-FFF2-40B4-BE49-F238E27FC236}">
                <a16:creationId xmlns:a16="http://schemas.microsoft.com/office/drawing/2014/main" id="{089ED97B-053F-46AC-B8E3-DE3A2DCA61B1}"/>
              </a:ext>
            </a:extLst>
          </p:cNvPr>
          <p:cNvSpPr txBox="1"/>
          <p:nvPr/>
        </p:nvSpPr>
        <p:spPr>
          <a:xfrm>
            <a:off x="7473461" y="4234275"/>
            <a:ext cx="129264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  <a:tabLst/>
              <a:defRPr/>
            </a:pP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การสนับสนุนบุคคลากรทางการแพทย์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65FADD4-34E3-4ED6-A7F4-5BEE6D4336ED}"/>
              </a:ext>
            </a:extLst>
          </p:cNvPr>
          <p:cNvSpPr txBox="1"/>
          <p:nvPr/>
        </p:nvSpPr>
        <p:spPr>
          <a:xfrm>
            <a:off x="371475" y="473957"/>
            <a:ext cx="11449050" cy="78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>
              <a:lnSpc>
                <a:spcPct val="104000"/>
              </a:lnSpc>
              <a:spcBef>
                <a:spcPts val="600"/>
              </a:spcBef>
              <a:buClr>
                <a:schemeClr val="accent1"/>
              </a:buClr>
              <a:buSzPts val="2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 Factors Driving the  Smart Education</a:t>
            </a:r>
            <a:r>
              <a:rPr lang="th-TH" sz="2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New Normal Behavior , New Types of Learning Tools , Changing Patterns 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Quality Education for Sustainable Development</a:t>
            </a:r>
          </a:p>
          <a:p>
            <a:pPr>
              <a:lnSpc>
                <a:spcPct val="104000"/>
              </a:lnSpc>
              <a:spcBef>
                <a:spcPts val="600"/>
              </a:spcBef>
              <a:buClr>
                <a:schemeClr val="accent1"/>
              </a:buClr>
              <a:buSzPts val="2000"/>
            </a:pPr>
            <a:endParaRPr lang="en-US" sz="19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12192000" y="280558"/>
            <a:ext cx="3174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Topic: Key Factors Driving the  Smart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82DF1-56E8-4B48-B1C5-5173A266C34F}"/>
              </a:ext>
            </a:extLst>
          </p:cNvPr>
          <p:cNvSpPr/>
          <p:nvPr/>
        </p:nvSpPr>
        <p:spPr>
          <a:xfrm>
            <a:off x="13102184" y="1078571"/>
            <a:ext cx="2838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12439466" y="1553804"/>
            <a:ext cx="7561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to promote a safe and touch-less society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C6BBD1-399F-4AF8-AA42-FE94B001D6AB}"/>
              </a:ext>
            </a:extLst>
          </p:cNvPr>
          <p:cNvSpPr/>
          <p:nvPr/>
        </p:nvSpPr>
        <p:spPr>
          <a:xfrm>
            <a:off x="12463434" y="97771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1D67D4-43EF-40E0-AD70-C49CA19F35BA}"/>
              </a:ext>
            </a:extLst>
          </p:cNvPr>
          <p:cNvSpPr/>
          <p:nvPr/>
        </p:nvSpPr>
        <p:spPr>
          <a:xfrm>
            <a:off x="12463756" y="240485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8B0904-A5B9-4799-81F9-2B82ECE8D19A}"/>
              </a:ext>
            </a:extLst>
          </p:cNvPr>
          <p:cNvSpPr/>
          <p:nvPr/>
        </p:nvSpPr>
        <p:spPr>
          <a:xfrm>
            <a:off x="12444705" y="390682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BA3AA9-5100-4392-9ED2-0DA4C12D314E}"/>
              </a:ext>
            </a:extLst>
          </p:cNvPr>
          <p:cNvSpPr/>
          <p:nvPr/>
        </p:nvSpPr>
        <p:spPr>
          <a:xfrm>
            <a:off x="12444704" y="571165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126C0-C87F-4BDB-B69C-5DBB6DA4FF39}"/>
              </a:ext>
            </a:extLst>
          </p:cNvPr>
          <p:cNvSpPr/>
          <p:nvPr/>
        </p:nvSpPr>
        <p:spPr>
          <a:xfrm>
            <a:off x="12998543" y="2517727"/>
            <a:ext cx="4357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Types of Learning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12923073" y="2841884"/>
            <a:ext cx="50936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opportunity for developing new types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such as smart school, smart classroom, AR/VR learning, and remote classroom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1F49A-5489-4017-A0DB-7669DF191585}"/>
              </a:ext>
            </a:extLst>
          </p:cNvPr>
          <p:cNvSpPr/>
          <p:nvPr/>
        </p:nvSpPr>
        <p:spPr>
          <a:xfrm>
            <a:off x="12998543" y="3960687"/>
            <a:ext cx="680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12915122" y="4353898"/>
            <a:ext cx="67453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in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EE9C8-0134-48B2-AE88-6024FAE6284B}"/>
              </a:ext>
            </a:extLst>
          </p:cNvPr>
          <p:cNvSpPr/>
          <p:nvPr/>
        </p:nvSpPr>
        <p:spPr>
          <a:xfrm>
            <a:off x="12998543" y="5696635"/>
            <a:ext cx="472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12898842" y="6065577"/>
            <a:ext cx="509366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latin typeface="Bahnschrift" panose="020B0502040204020203" pitchFamily="34" charset="0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ducation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achieving universal access to a quality higher education is on a rising trend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574B63-7B46-42E3-AE6B-6903B8231221}"/>
              </a:ext>
            </a:extLst>
          </p:cNvPr>
          <p:cNvSpPr/>
          <p:nvPr/>
        </p:nvSpPr>
        <p:spPr>
          <a:xfrm>
            <a:off x="8913733" y="2856282"/>
            <a:ext cx="2493963" cy="3751532"/>
          </a:xfrm>
          <a:prstGeom prst="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 w="12700">
            <a:solidFill>
              <a:srgbClr val="F2F2F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3184B0-5AE9-4378-855C-905A0130C85C}"/>
              </a:ext>
            </a:extLst>
          </p:cNvPr>
          <p:cNvSpPr/>
          <p:nvPr/>
        </p:nvSpPr>
        <p:spPr>
          <a:xfrm>
            <a:off x="6200130" y="2838501"/>
            <a:ext cx="2493963" cy="3769312"/>
          </a:xfrm>
          <a:prstGeom prst="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 w="12700">
            <a:solidFill>
              <a:srgbClr val="F2F2F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6F58C4-9C72-4ABD-A9DB-1AC54CA12129}"/>
              </a:ext>
            </a:extLst>
          </p:cNvPr>
          <p:cNvSpPr/>
          <p:nvPr/>
        </p:nvSpPr>
        <p:spPr>
          <a:xfrm>
            <a:off x="3511775" y="2809600"/>
            <a:ext cx="2484325" cy="3827259"/>
          </a:xfrm>
          <a:prstGeom prst="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 w="12700">
            <a:solidFill>
              <a:srgbClr val="F2F2F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48CC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B729EE-D4B0-4400-B669-6534EF524F59}"/>
              </a:ext>
            </a:extLst>
          </p:cNvPr>
          <p:cNvSpPr/>
          <p:nvPr/>
        </p:nvSpPr>
        <p:spPr>
          <a:xfrm>
            <a:off x="698769" y="2780554"/>
            <a:ext cx="2493963" cy="3827259"/>
          </a:xfrm>
          <a:prstGeom prst="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 w="12700">
            <a:solidFill>
              <a:srgbClr val="F2F2F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E79C7F-18CD-4773-AFE9-5F6A44F7E29D}"/>
              </a:ext>
            </a:extLst>
          </p:cNvPr>
          <p:cNvSpPr/>
          <p:nvPr/>
        </p:nvSpPr>
        <p:spPr>
          <a:xfrm>
            <a:off x="702674" y="1587431"/>
            <a:ext cx="2493963" cy="73002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r>
              <a:rPr lang="en-US" sz="1800" b="1">
                <a:solidFill>
                  <a:prstClr val="whit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 Normal Behavior</a:t>
            </a:r>
            <a:endParaRPr lang="en-US" sz="1800" b="1" dirty="0">
              <a:solidFill>
                <a:prstClr val="white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A0525C-42BE-4F43-A6F2-CDF08DACD7C1}"/>
              </a:ext>
            </a:extLst>
          </p:cNvPr>
          <p:cNvSpPr/>
          <p:nvPr/>
        </p:nvSpPr>
        <p:spPr>
          <a:xfrm>
            <a:off x="3475551" y="1607889"/>
            <a:ext cx="2493963" cy="730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r>
              <a:rPr lang="en-US" sz="1800" b="1">
                <a:solidFill>
                  <a:prstClr val="whit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 Types of Learning Tools</a:t>
            </a:r>
            <a:endParaRPr lang="en-US" sz="1800" b="1" dirty="0">
              <a:solidFill>
                <a:prstClr val="white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424F02-1BD2-408C-8AF8-117626A1E95A}"/>
              </a:ext>
            </a:extLst>
          </p:cNvPr>
          <p:cNvSpPr/>
          <p:nvPr/>
        </p:nvSpPr>
        <p:spPr>
          <a:xfrm>
            <a:off x="6200100" y="1628609"/>
            <a:ext cx="2493963" cy="73002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r>
              <a:rPr lang="en-US" sz="1800" b="1" dirty="0">
                <a:solidFill>
                  <a:prstClr val="whit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7F68E0-D6CA-47EE-806E-13FF3B0488FC}"/>
              </a:ext>
            </a:extLst>
          </p:cNvPr>
          <p:cNvSpPr/>
          <p:nvPr/>
        </p:nvSpPr>
        <p:spPr>
          <a:xfrm>
            <a:off x="8881002" y="1628609"/>
            <a:ext cx="2493963" cy="730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r>
              <a:rPr lang="en-US" sz="1800" b="1" dirty="0">
                <a:solidFill>
                  <a:prstClr val="whit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E6CAFA-613A-4CC1-9D05-8867CECC28C6}"/>
              </a:ext>
            </a:extLst>
          </p:cNvPr>
          <p:cNvSpPr/>
          <p:nvPr/>
        </p:nvSpPr>
        <p:spPr>
          <a:xfrm>
            <a:off x="709953" y="2384953"/>
            <a:ext cx="2493963" cy="446314"/>
          </a:xfrm>
          <a:prstGeom prst="rect">
            <a:avLst/>
          </a:prstGeom>
          <a:solidFill>
            <a:srgbClr val="3F3F3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5A7F6F-AD25-45FE-B75A-F07638B0D992}"/>
              </a:ext>
            </a:extLst>
          </p:cNvPr>
          <p:cNvSpPr/>
          <p:nvPr/>
        </p:nvSpPr>
        <p:spPr>
          <a:xfrm>
            <a:off x="3492872" y="2395570"/>
            <a:ext cx="2497989" cy="446314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13403A-390F-4C7A-BA19-68C5B8FE407B}"/>
              </a:ext>
            </a:extLst>
          </p:cNvPr>
          <p:cNvSpPr/>
          <p:nvPr/>
        </p:nvSpPr>
        <p:spPr>
          <a:xfrm>
            <a:off x="6200100" y="2392187"/>
            <a:ext cx="2493963" cy="446314"/>
          </a:xfrm>
          <a:prstGeom prst="rect">
            <a:avLst/>
          </a:prstGeom>
          <a:solidFill>
            <a:srgbClr val="3F3F3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BB7E4B9-6526-4E8A-9CAC-9FB57834E744}"/>
              </a:ext>
            </a:extLst>
          </p:cNvPr>
          <p:cNvSpPr/>
          <p:nvPr/>
        </p:nvSpPr>
        <p:spPr>
          <a:xfrm>
            <a:off x="8885524" y="2422239"/>
            <a:ext cx="2493963" cy="446314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7B8AB9-B4FE-4E60-8672-40230D6B2413}"/>
              </a:ext>
            </a:extLst>
          </p:cNvPr>
          <p:cNvSpPr txBox="1"/>
          <p:nvPr/>
        </p:nvSpPr>
        <p:spPr>
          <a:xfrm>
            <a:off x="784304" y="3186644"/>
            <a:ext cx="2307091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cs typeface="TH Sarabun New" panose="020B0500040200020003" pitchFamily="34" charset="-34"/>
              </a:rPr>
              <a:t>The COVID-19 pandemic has made a substantial impact on Thailand’s education industry and 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cs typeface="TH Sarabun New" panose="020B0500040200020003" pitchFamily="34" charset="-34"/>
              </a:rPr>
              <a:t>a new normal toward distant learning with a digital platform is expected to occur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cs typeface="TH Sarabun New" panose="020B0500040200020003" pitchFamily="34" charset="-34"/>
              </a:rPr>
              <a:t> to promote a safe and touch-less society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4C0B1D-7EF4-4ED8-8805-230BB50FFA45}"/>
              </a:ext>
            </a:extLst>
          </p:cNvPr>
          <p:cNvSpPr/>
          <p:nvPr/>
        </p:nvSpPr>
        <p:spPr>
          <a:xfrm>
            <a:off x="11157464" y="7359869"/>
            <a:ext cx="685800" cy="408762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1200" b="1" kern="0" dirty="0">
                <a:solidFill>
                  <a:srgbClr val="FFFFFF"/>
                </a:solidFill>
                <a:latin typeface="Arial" panose="020B0604020202020204"/>
              </a:rPr>
              <a:t>Client Logo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AA503B-AE1D-4E1F-ABFC-97C75D92A696}"/>
              </a:ext>
            </a:extLst>
          </p:cNvPr>
          <p:cNvSpPr txBox="1"/>
          <p:nvPr/>
        </p:nvSpPr>
        <p:spPr>
          <a:xfrm>
            <a:off x="3600391" y="3195975"/>
            <a:ext cx="2307091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cs typeface="TH Sarabun New" panose="020B0500040200020003" pitchFamily="34" charset="-34"/>
              </a:rPr>
              <a:t>An 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cs typeface="TH Sarabun New" panose="020B0500040200020003" pitchFamily="34" charset="-34"/>
              </a:rPr>
              <a:t>opportunity for developing new types </a:t>
            </a:r>
            <a:br>
              <a:rPr lang="en-US" sz="1400" b="1" dirty="0">
                <a:solidFill>
                  <a:schemeClr val="accent4">
                    <a:lumMod val="50000"/>
                  </a:schemeClr>
                </a:solidFill>
                <a:cs typeface="TH Sarabun New" panose="020B0500040200020003" pitchFamily="34" charset="-34"/>
              </a:rPr>
            </a:b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cs typeface="TH Sarabun New" panose="020B0500040200020003" pitchFamily="34" charset="-34"/>
              </a:rPr>
              <a:t>of learning tools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cs typeface="TH Sarabun New" panose="020B0500040200020003" pitchFamily="34" charset="-34"/>
              </a:rPr>
              <a:t>such as smart school, smart classroom, AR/VR learning, and remote classroom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5DBB9B-A38B-402C-B5F7-5A7D08766B40}"/>
              </a:ext>
            </a:extLst>
          </p:cNvPr>
          <p:cNvSpPr txBox="1"/>
          <p:nvPr/>
        </p:nvSpPr>
        <p:spPr>
          <a:xfrm>
            <a:off x="6333700" y="3195975"/>
            <a:ext cx="2307091" cy="3016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cs typeface="TH Sarabun New" panose="020B0500040200020003" pitchFamily="34" charset="-34"/>
              </a:rPr>
              <a:t>Computer-based assessment has become more encouraged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cs typeface="TH Sarabun New" panose="020B0500040200020003" pitchFamily="34" charset="-34"/>
              </a:rPr>
              <a:t> </a:t>
            </a:r>
            <a:br>
              <a:rPr lang="en-US" sz="1400" dirty="0">
                <a:solidFill>
                  <a:schemeClr val="accent4">
                    <a:lumMod val="50000"/>
                  </a:schemeClr>
                </a:solidFill>
                <a:cs typeface="TH Sarabun New" panose="020B0500040200020003" pitchFamily="34" charset="-34"/>
              </a:rPr>
            </a:br>
            <a:r>
              <a:rPr lang="en-US" sz="1400" dirty="0">
                <a:solidFill>
                  <a:schemeClr val="accent4">
                    <a:lumMod val="50000"/>
                  </a:schemeClr>
                </a:solidFill>
                <a:cs typeface="TH Sarabun New" panose="020B0500040200020003" pitchFamily="34" charset="-34"/>
              </a:rPr>
              <a:t>in most parts of the world, which saves a lot of time and effort. The Student also appreciate new patterns of evaluation, as they guarantee them fool-proof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4">
                  <a:lumMod val="50000"/>
                </a:schemeClr>
              </a:solidFill>
              <a:cs typeface="TH Sarabun New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4">
                  <a:lumMod val="50000"/>
                </a:schemeClr>
              </a:solidFill>
              <a:cs typeface="TH Sarabun New" panose="020B0500040200020003" pitchFamily="34" charset="-34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A1B794-19A7-4536-90D8-C0C2549845B2}"/>
              </a:ext>
            </a:extLst>
          </p:cNvPr>
          <p:cNvSpPr txBox="1"/>
          <p:nvPr/>
        </p:nvSpPr>
        <p:spPr>
          <a:xfrm>
            <a:off x="8974437" y="3217828"/>
            <a:ext cx="2307091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cs typeface="TH Sarabun New" panose="020B0500040200020003" pitchFamily="34" charset="-34"/>
              </a:rPr>
              <a:t>Education is one of the most powerful and proven vehicles for sustainable development. The aims of 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cs typeface="TH Sarabun New" panose="020B0500040200020003" pitchFamily="34" charset="-34"/>
              </a:rPr>
              <a:t>achieving universal access to a quality higher education is on a rising trend</a:t>
            </a:r>
          </a:p>
        </p:txBody>
      </p:sp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1_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534</Words>
  <Application>Microsoft Office PowerPoint</Application>
  <PresentationFormat>Widescreen</PresentationFormat>
  <Paragraphs>42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Bahnschrift</vt:lpstr>
      <vt:lpstr>Calibri</vt:lpstr>
      <vt:lpstr>Noto Sans Symbols</vt:lpstr>
      <vt:lpstr>Sarabun</vt:lpstr>
      <vt:lpstr>Segoe UI Light</vt:lpstr>
      <vt:lpstr>TH Sarabun New</vt:lpstr>
      <vt:lpstr>TH SarabunPSK</vt:lpstr>
      <vt:lpstr>Wingdings</vt:lpstr>
      <vt:lpstr>1_TIME Consult Theme Color V2</vt:lpstr>
      <vt:lpstr>มาตรการสนับสนุนการใช้บริการด้านโทรคมนาคมเพื่อลดผลกระทบการแพร่ระบาดของโรคติดเชื้อไวรัสโคโรนา 2019 ได้แก่ บริการอินเตอร์เน็ต บริการโทรศัพท์ ให้ความช่วยเหลือผู้ประกอบการ และสนับสนุนบุคคลากรทางการแพทย์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Kanjanaporn Busabong</cp:lastModifiedBy>
  <cp:revision>76</cp:revision>
  <dcterms:created xsi:type="dcterms:W3CDTF">2020-05-19T10:17:02Z</dcterms:created>
  <dcterms:modified xsi:type="dcterms:W3CDTF">2022-04-20T05:14:28Z</dcterms:modified>
</cp:coreProperties>
</file>