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80" r:id="rId2"/>
    <p:sldId id="27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 Poonnotok" initials="RP" lastIdx="1" clrIdx="0">
    <p:extLst>
      <p:ext uri="{19B8F6BF-5375-455C-9EA6-DF929625EA0E}">
        <p15:presenceInfo xmlns:p15="http://schemas.microsoft.com/office/powerpoint/2012/main" userId="S::rasa.p@timeconsulting.co.th::c4f47170-e2f7-451e-8542-2bb80fa4c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FFF"/>
    <a:srgbClr val="0846A1"/>
    <a:srgbClr val="619EFE"/>
    <a:srgbClr val="1969A5"/>
    <a:srgbClr val="053478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6068-EA93-458F-89ED-372AD4C88C09}" v="18" dt="2022-05-17T14:46:30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a Poonnotok" userId="c4f47170-e2f7-451e-8542-2bb80fa4c230" providerId="ADAL" clId="{0EF4C9C9-44C7-4392-9D4F-8291FBE72EA0}"/>
    <pc:docChg chg="undo redo custSel addSld delSld modSld">
      <pc:chgData name="Rasa Poonnotok" userId="c4f47170-e2f7-451e-8542-2bb80fa4c230" providerId="ADAL" clId="{0EF4C9C9-44C7-4392-9D4F-8291FBE72EA0}" dt="2022-02-07T14:11:29.535" v="2769" actId="47"/>
      <pc:docMkLst>
        <pc:docMk/>
      </pc:docMkLst>
      <pc:sldChg chg="addSp delSp modSp add del mod">
        <pc:chgData name="Rasa Poonnotok" userId="c4f47170-e2f7-451e-8542-2bb80fa4c230" providerId="ADAL" clId="{0EF4C9C9-44C7-4392-9D4F-8291FBE72EA0}" dt="2022-02-07T10:46:50.380" v="1034" actId="47"/>
        <pc:sldMkLst>
          <pc:docMk/>
          <pc:sldMk cId="0" sldId="272"/>
        </pc:sldMkLst>
        <pc:spChg chg="add del mod">
          <ac:chgData name="Rasa Poonnotok" userId="c4f47170-e2f7-451e-8542-2bb80fa4c230" providerId="ADAL" clId="{0EF4C9C9-44C7-4392-9D4F-8291FBE72EA0}" dt="2022-02-07T10:43:01.336" v="1007"/>
          <ac:spMkLst>
            <pc:docMk/>
            <pc:sldMk cId="0" sldId="272"/>
            <ac:spMk id="43" creationId="{AE51A281-3B8A-4A8D-B47D-1E05DC4E3CE9}"/>
          </ac:spMkLst>
        </pc:spChg>
        <pc:spChg chg="add del mod">
          <ac:chgData name="Rasa Poonnotok" userId="c4f47170-e2f7-451e-8542-2bb80fa4c230" providerId="ADAL" clId="{0EF4C9C9-44C7-4392-9D4F-8291FBE72EA0}" dt="2022-02-07T10:46:02.249" v="1032" actId="478"/>
          <ac:spMkLst>
            <pc:docMk/>
            <pc:sldMk cId="0" sldId="272"/>
            <ac:spMk id="44" creationId="{3910C311-78D1-434D-9FA7-A872CC408177}"/>
          </ac:spMkLst>
        </pc:spChg>
        <pc:spChg chg="del mod">
          <ac:chgData name="Rasa Poonnotok" userId="c4f47170-e2f7-451e-8542-2bb80fa4c230" providerId="ADAL" clId="{0EF4C9C9-44C7-4392-9D4F-8291FBE72EA0}" dt="2022-02-07T10:46:02.249" v="1032" actId="478"/>
          <ac:spMkLst>
            <pc:docMk/>
            <pc:sldMk cId="0" sldId="272"/>
            <ac:spMk id="622" creationId="{00000000-0000-0000-0000-000000000000}"/>
          </ac:spMkLst>
        </pc:spChg>
        <pc:spChg chg="add del mod">
          <ac:chgData name="Rasa Poonnotok" userId="c4f47170-e2f7-451e-8542-2bb80fa4c230" providerId="ADAL" clId="{0EF4C9C9-44C7-4392-9D4F-8291FBE72EA0}" dt="2022-02-07T10:46:02.249" v="1032" actId="478"/>
          <ac:spMkLst>
            <pc:docMk/>
            <pc:sldMk cId="0" sldId="272"/>
            <ac:spMk id="623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46:02.249" v="1032" actId="478"/>
          <ac:spMkLst>
            <pc:docMk/>
            <pc:sldMk cId="0" sldId="272"/>
            <ac:spMk id="624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46:02.249" v="1032" actId="478"/>
          <ac:spMkLst>
            <pc:docMk/>
            <pc:sldMk cId="0" sldId="272"/>
            <ac:spMk id="625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28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29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0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1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2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3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4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2:53.769" v="999" actId="165"/>
          <ac:spMkLst>
            <pc:docMk/>
            <pc:sldMk cId="0" sldId="272"/>
            <ac:spMk id="635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8:50.733" v="916" actId="478"/>
          <ac:spMkLst>
            <pc:docMk/>
            <pc:sldMk cId="0" sldId="272"/>
            <ac:spMk id="636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01.321" v="923" actId="478"/>
          <ac:spMkLst>
            <pc:docMk/>
            <pc:sldMk cId="0" sldId="272"/>
            <ac:spMk id="637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8:55.268" v="919" actId="478"/>
          <ac:spMkLst>
            <pc:docMk/>
            <pc:sldMk cId="0" sldId="272"/>
            <ac:spMk id="638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16.526" v="933" actId="478"/>
          <ac:spMkLst>
            <pc:docMk/>
            <pc:sldMk cId="0" sldId="272"/>
            <ac:spMk id="639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8:46.678" v="914" actId="478"/>
          <ac:spMkLst>
            <pc:docMk/>
            <pc:sldMk cId="0" sldId="272"/>
            <ac:spMk id="640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21.206" v="937" actId="478"/>
          <ac:spMkLst>
            <pc:docMk/>
            <pc:sldMk cId="0" sldId="272"/>
            <ac:spMk id="641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8:48.824" v="915" actId="478"/>
          <ac:spMkLst>
            <pc:docMk/>
            <pc:sldMk cId="0" sldId="272"/>
            <ac:spMk id="642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29.080" v="941" actId="478"/>
          <ac:spMkLst>
            <pc:docMk/>
            <pc:sldMk cId="0" sldId="272"/>
            <ac:spMk id="644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26.839" v="939" actId="478"/>
          <ac:spMkLst>
            <pc:docMk/>
            <pc:sldMk cId="0" sldId="272"/>
            <ac:spMk id="645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8:58.553" v="921" actId="478"/>
          <ac:spMkLst>
            <pc:docMk/>
            <pc:sldMk cId="0" sldId="272"/>
            <ac:spMk id="646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9:34.909" v="945" actId="478"/>
          <ac:spMkLst>
            <pc:docMk/>
            <pc:sldMk cId="0" sldId="272"/>
            <ac:spMk id="647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9:41.209" v="951" actId="478"/>
          <ac:spMkLst>
            <pc:docMk/>
            <pc:sldMk cId="0" sldId="272"/>
            <ac:spMk id="648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32.650" v="943" actId="478"/>
          <ac:spMkLst>
            <pc:docMk/>
            <pc:sldMk cId="0" sldId="272"/>
            <ac:spMk id="649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39.186" v="949" actId="478"/>
          <ac:spMkLst>
            <pc:docMk/>
            <pc:sldMk cId="0" sldId="272"/>
            <ac:spMk id="650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39:04.477" v="925" actId="478"/>
          <ac:spMkLst>
            <pc:docMk/>
            <pc:sldMk cId="0" sldId="272"/>
            <ac:spMk id="651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9:10.631" v="929" actId="478"/>
          <ac:spMkLst>
            <pc:docMk/>
            <pc:sldMk cId="0" sldId="272"/>
            <ac:spMk id="652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38:53.878" v="918" actId="478"/>
          <ac:spMkLst>
            <pc:docMk/>
            <pc:sldMk cId="0" sldId="272"/>
            <ac:spMk id="653" creationId="{00000000-0000-0000-0000-000000000000}"/>
          </ac:spMkLst>
        </pc:spChg>
        <pc:grpChg chg="add del mod">
          <ac:chgData name="Rasa Poonnotok" userId="c4f47170-e2f7-451e-8542-2bb80fa4c230" providerId="ADAL" clId="{0EF4C9C9-44C7-4392-9D4F-8291FBE72EA0}" dt="2022-02-07T10:46:02.249" v="1032" actId="478"/>
          <ac:grpSpMkLst>
            <pc:docMk/>
            <pc:sldMk cId="0" sldId="272"/>
            <ac:grpSpMk id="627" creationId="{00000000-0000-0000-0000-000000000000}"/>
          </ac:grpSpMkLst>
        </pc:grpChg>
        <pc:picChg chg="del">
          <ac:chgData name="Rasa Poonnotok" userId="c4f47170-e2f7-451e-8542-2bb80fa4c230" providerId="ADAL" clId="{0EF4C9C9-44C7-4392-9D4F-8291FBE72EA0}" dt="2022-02-07T10:38:56.437" v="920" actId="478"/>
          <ac:picMkLst>
            <pc:docMk/>
            <pc:sldMk cId="0" sldId="272"/>
            <ac:picMk id="643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37" v="947" actId="478"/>
          <ac:picMkLst>
            <pc:docMk/>
            <pc:sldMk cId="0" sldId="272"/>
            <ac:picMk id="654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39.910" v="950" actId="478"/>
          <ac:picMkLst>
            <pc:docMk/>
            <pc:sldMk cId="0" sldId="272"/>
            <ac:picMk id="655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33.473" v="944" actId="478"/>
          <ac:picMkLst>
            <pc:docMk/>
            <pc:sldMk cId="0" sldId="272"/>
            <ac:picMk id="656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42.227" v="952" actId="478"/>
          <ac:picMkLst>
            <pc:docMk/>
            <pc:sldMk cId="0" sldId="272"/>
            <ac:picMk id="657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8:51.791" v="917" actId="478"/>
          <ac:picMkLst>
            <pc:docMk/>
            <pc:sldMk cId="0" sldId="272"/>
            <ac:picMk id="658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05.768" v="926" actId="478"/>
          <ac:picMkLst>
            <pc:docMk/>
            <pc:sldMk cId="0" sldId="272"/>
            <ac:picMk id="659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17.278" v="934" actId="478"/>
          <ac:picMkLst>
            <pc:docMk/>
            <pc:sldMk cId="0" sldId="272"/>
            <ac:picMk id="660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18.560" v="935" actId="478"/>
          <ac:picMkLst>
            <pc:docMk/>
            <pc:sldMk cId="0" sldId="272"/>
            <ac:picMk id="661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39:36.299" v="946" actId="478"/>
          <ac:picMkLst>
            <pc:docMk/>
            <pc:sldMk cId="0" sldId="272"/>
            <ac:picMk id="662" creationId="{00000000-0000-0000-0000-000000000000}"/>
          </ac:picMkLst>
        </pc:picChg>
      </pc:sldChg>
      <pc:sldChg chg="addSp delSp modSp del mod">
        <pc:chgData name="Rasa Poonnotok" userId="c4f47170-e2f7-451e-8542-2bb80fa4c230" providerId="ADAL" clId="{0EF4C9C9-44C7-4392-9D4F-8291FBE72EA0}" dt="2022-02-07T14:11:28.797" v="2768" actId="47"/>
        <pc:sldMkLst>
          <pc:docMk/>
          <pc:sldMk cId="4257434649" sldId="273"/>
        </pc:sldMkLst>
        <pc:spChg chg="add del mod ord">
          <ac:chgData name="Rasa Poonnotok" userId="c4f47170-e2f7-451e-8542-2bb80fa4c230" providerId="ADAL" clId="{0EF4C9C9-44C7-4392-9D4F-8291FBE72EA0}" dt="2022-02-07T03:37:52.311" v="18" actId="478"/>
          <ac:spMkLst>
            <pc:docMk/>
            <pc:sldMk cId="4257434649" sldId="273"/>
            <ac:spMk id="3" creationId="{04EE9C7C-6525-4C1C-9536-D56F973B283B}"/>
          </ac:spMkLst>
        </pc:spChg>
        <pc:spChg chg="add del mod ord">
          <ac:chgData name="Rasa Poonnotok" userId="c4f47170-e2f7-451e-8542-2bb80fa4c230" providerId="ADAL" clId="{0EF4C9C9-44C7-4392-9D4F-8291FBE72EA0}" dt="2022-02-07T03:44:20.699" v="101" actId="478"/>
          <ac:spMkLst>
            <pc:docMk/>
            <pc:sldMk cId="4257434649" sldId="273"/>
            <ac:spMk id="4" creationId="{113818AD-1A01-4499-B12F-CD732176E060}"/>
          </ac:spMkLst>
        </pc:spChg>
        <pc:spChg chg="add mod">
          <ac:chgData name="Rasa Poonnotok" userId="c4f47170-e2f7-451e-8542-2bb80fa4c230" providerId="ADAL" clId="{0EF4C9C9-44C7-4392-9D4F-8291FBE72EA0}" dt="2022-02-07T04:46:36.103" v="909" actId="207"/>
          <ac:spMkLst>
            <pc:docMk/>
            <pc:sldMk cId="4257434649" sldId="273"/>
            <ac:spMk id="20" creationId="{000B0824-E4BE-436E-BA06-0BDE4E2A003E}"/>
          </ac:spMkLst>
        </pc:spChg>
        <pc:spChg chg="add mod">
          <ac:chgData name="Rasa Poonnotok" userId="c4f47170-e2f7-451e-8542-2bb80fa4c230" providerId="ADAL" clId="{0EF4C9C9-44C7-4392-9D4F-8291FBE72EA0}" dt="2022-02-07T03:49:26.830" v="201" actId="2711"/>
          <ac:spMkLst>
            <pc:docMk/>
            <pc:sldMk cId="4257434649" sldId="273"/>
            <ac:spMk id="21" creationId="{A18D02AA-256F-4104-975A-2D66E1D680E2}"/>
          </ac:spMkLst>
        </pc:spChg>
        <pc:spChg chg="add del mod">
          <ac:chgData name="Rasa Poonnotok" userId="c4f47170-e2f7-451e-8542-2bb80fa4c230" providerId="ADAL" clId="{0EF4C9C9-44C7-4392-9D4F-8291FBE72EA0}" dt="2022-02-07T03:39:37.166" v="30" actId="478"/>
          <ac:spMkLst>
            <pc:docMk/>
            <pc:sldMk cId="4257434649" sldId="273"/>
            <ac:spMk id="22" creationId="{899B5C82-97EA-4F57-93C5-00C817655580}"/>
          </ac:spMkLst>
        </pc:spChg>
        <pc:spChg chg="add mod">
          <ac:chgData name="Rasa Poonnotok" userId="c4f47170-e2f7-451e-8542-2bb80fa4c230" providerId="ADAL" clId="{0EF4C9C9-44C7-4392-9D4F-8291FBE72EA0}" dt="2022-02-07T03:49:48.593" v="205" actId="2711"/>
          <ac:spMkLst>
            <pc:docMk/>
            <pc:sldMk cId="4257434649" sldId="273"/>
            <ac:spMk id="23" creationId="{9A983586-09FA-4F22-A877-38A2D38806A0}"/>
          </ac:spMkLst>
        </pc:spChg>
        <pc:spChg chg="add mod">
          <ac:chgData name="Rasa Poonnotok" userId="c4f47170-e2f7-451e-8542-2bb80fa4c230" providerId="ADAL" clId="{0EF4C9C9-44C7-4392-9D4F-8291FBE72EA0}" dt="2022-02-07T03:50:00.599" v="208" actId="2711"/>
          <ac:spMkLst>
            <pc:docMk/>
            <pc:sldMk cId="4257434649" sldId="273"/>
            <ac:spMk id="24" creationId="{CCE637A3-388D-45EF-9967-7162BF251431}"/>
          </ac:spMkLst>
        </pc:spChg>
        <pc:spChg chg="mod">
          <ac:chgData name="Rasa Poonnotok" userId="c4f47170-e2f7-451e-8542-2bb80fa4c230" providerId="ADAL" clId="{0EF4C9C9-44C7-4392-9D4F-8291FBE72EA0}" dt="2022-02-07T04:22:20.483" v="823" actId="113"/>
          <ac:spMkLst>
            <pc:docMk/>
            <pc:sldMk cId="4257434649" sldId="273"/>
            <ac:spMk id="26" creationId="{27B66C55-9D3A-4B8C-AE4A-18E73DED2D44}"/>
          </ac:spMkLst>
        </pc:spChg>
        <pc:spChg chg="add mod">
          <ac:chgData name="Rasa Poonnotok" userId="c4f47170-e2f7-451e-8542-2bb80fa4c230" providerId="ADAL" clId="{0EF4C9C9-44C7-4392-9D4F-8291FBE72EA0}" dt="2022-02-07T03:50:17.829" v="211" actId="2711"/>
          <ac:spMkLst>
            <pc:docMk/>
            <pc:sldMk cId="4257434649" sldId="273"/>
            <ac:spMk id="36" creationId="{F5BABB0D-0E50-4E61-BA3B-348F0DFF74D0}"/>
          </ac:spMkLst>
        </pc:spChg>
        <pc:spChg chg="add mod">
          <ac:chgData name="Rasa Poonnotok" userId="c4f47170-e2f7-451e-8542-2bb80fa4c230" providerId="ADAL" clId="{0EF4C9C9-44C7-4392-9D4F-8291FBE72EA0}" dt="2022-02-07T03:53:33.461" v="239" actId="207"/>
          <ac:spMkLst>
            <pc:docMk/>
            <pc:sldMk cId="4257434649" sldId="273"/>
            <ac:spMk id="37" creationId="{24EFA0BD-0EBE-455F-8BC4-EC12267EB0DC}"/>
          </ac:spMkLst>
        </pc:spChg>
        <pc:spChg chg="add mod">
          <ac:chgData name="Rasa Poonnotok" userId="c4f47170-e2f7-451e-8542-2bb80fa4c230" providerId="ADAL" clId="{0EF4C9C9-44C7-4392-9D4F-8291FBE72EA0}" dt="2022-02-07T03:53:39.468" v="240" actId="207"/>
          <ac:spMkLst>
            <pc:docMk/>
            <pc:sldMk cId="4257434649" sldId="273"/>
            <ac:spMk id="38" creationId="{0F9FC253-66AA-4F76-9BCE-DC838335971A}"/>
          </ac:spMkLst>
        </pc:spChg>
        <pc:spChg chg="add mod">
          <ac:chgData name="Rasa Poonnotok" userId="c4f47170-e2f7-451e-8542-2bb80fa4c230" providerId="ADAL" clId="{0EF4C9C9-44C7-4392-9D4F-8291FBE72EA0}" dt="2022-02-07T03:53:44.510" v="241" actId="207"/>
          <ac:spMkLst>
            <pc:docMk/>
            <pc:sldMk cId="4257434649" sldId="273"/>
            <ac:spMk id="39" creationId="{351BEA19-DAD2-445D-AC0C-EB4B4B086AE7}"/>
          </ac:spMkLst>
        </pc:spChg>
        <pc:spChg chg="add mod">
          <ac:chgData name="Rasa Poonnotok" userId="c4f47170-e2f7-451e-8542-2bb80fa4c230" providerId="ADAL" clId="{0EF4C9C9-44C7-4392-9D4F-8291FBE72EA0}" dt="2022-02-07T03:53:50.025" v="242" actId="207"/>
          <ac:spMkLst>
            <pc:docMk/>
            <pc:sldMk cId="4257434649" sldId="273"/>
            <ac:spMk id="40" creationId="{5B0F7F4A-331F-4A62-B7F6-336C4E612066}"/>
          </ac:spMkLst>
        </pc:spChg>
        <pc:spChg chg="add mod">
          <ac:chgData name="Rasa Poonnotok" userId="c4f47170-e2f7-451e-8542-2bb80fa4c230" providerId="ADAL" clId="{0EF4C9C9-44C7-4392-9D4F-8291FBE72EA0}" dt="2022-02-07T03:51:17.590" v="220" actId="113"/>
          <ac:spMkLst>
            <pc:docMk/>
            <pc:sldMk cId="4257434649" sldId="273"/>
            <ac:spMk id="41" creationId="{81B81167-0997-450A-AA30-32B4174E28A5}"/>
          </ac:spMkLst>
        </pc:spChg>
        <pc:spChg chg="add del mod">
          <ac:chgData name="Rasa Poonnotok" userId="c4f47170-e2f7-451e-8542-2bb80fa4c230" providerId="ADAL" clId="{0EF4C9C9-44C7-4392-9D4F-8291FBE72EA0}" dt="2022-02-07T03:44:40.956" v="106" actId="478"/>
          <ac:spMkLst>
            <pc:docMk/>
            <pc:sldMk cId="4257434649" sldId="273"/>
            <ac:spMk id="42" creationId="{722831C0-AB6E-422E-9D1D-02DAD1C2A591}"/>
          </ac:spMkLst>
        </pc:spChg>
        <pc:spChg chg="add mod">
          <ac:chgData name="Rasa Poonnotok" userId="c4f47170-e2f7-451e-8542-2bb80fa4c230" providerId="ADAL" clId="{0EF4C9C9-44C7-4392-9D4F-8291FBE72EA0}" dt="2022-02-07T03:51:24.234" v="222" actId="113"/>
          <ac:spMkLst>
            <pc:docMk/>
            <pc:sldMk cId="4257434649" sldId="273"/>
            <ac:spMk id="43" creationId="{9CD6FB08-8E76-455C-933F-79E1FC5F0741}"/>
          </ac:spMkLst>
        </pc:spChg>
        <pc:spChg chg="add del mod">
          <ac:chgData name="Rasa Poonnotok" userId="c4f47170-e2f7-451e-8542-2bb80fa4c230" providerId="ADAL" clId="{0EF4C9C9-44C7-4392-9D4F-8291FBE72EA0}" dt="2022-02-07T03:44:50.339" v="110" actId="478"/>
          <ac:spMkLst>
            <pc:docMk/>
            <pc:sldMk cId="4257434649" sldId="273"/>
            <ac:spMk id="44" creationId="{02296CB9-932D-486D-8FFE-72BA8D723D9C}"/>
          </ac:spMkLst>
        </pc:spChg>
        <pc:spChg chg="add mod">
          <ac:chgData name="Rasa Poonnotok" userId="c4f47170-e2f7-451e-8542-2bb80fa4c230" providerId="ADAL" clId="{0EF4C9C9-44C7-4392-9D4F-8291FBE72EA0}" dt="2022-02-07T03:51:30.052" v="224" actId="113"/>
          <ac:spMkLst>
            <pc:docMk/>
            <pc:sldMk cId="4257434649" sldId="273"/>
            <ac:spMk id="45" creationId="{61E11EA2-339F-45EE-8202-89473B0BC364}"/>
          </ac:spMkLst>
        </pc:spChg>
        <pc:spChg chg="add mod">
          <ac:chgData name="Rasa Poonnotok" userId="c4f47170-e2f7-451e-8542-2bb80fa4c230" providerId="ADAL" clId="{0EF4C9C9-44C7-4392-9D4F-8291FBE72EA0}" dt="2022-02-07T03:51:37.687" v="226" actId="113"/>
          <ac:spMkLst>
            <pc:docMk/>
            <pc:sldMk cId="4257434649" sldId="273"/>
            <ac:spMk id="46" creationId="{743779A5-3CBC-4DEC-8B5E-9E5126C65B61}"/>
          </ac:spMkLst>
        </pc:spChg>
        <pc:spChg chg="add del mod ord">
          <ac:chgData name="Rasa Poonnotok" userId="c4f47170-e2f7-451e-8542-2bb80fa4c230" providerId="ADAL" clId="{0EF4C9C9-44C7-4392-9D4F-8291FBE72EA0}" dt="2022-02-07T04:46:28.969" v="908" actId="478"/>
          <ac:spMkLst>
            <pc:docMk/>
            <pc:sldMk cId="4257434649" sldId="273"/>
            <ac:spMk id="47" creationId="{1ACD4697-044C-45A3-BEAF-92F1F71E9772}"/>
          </ac:spMkLst>
        </pc:spChg>
        <pc:cxnChg chg="add mod">
          <ac:chgData name="Rasa Poonnotok" userId="c4f47170-e2f7-451e-8542-2bb80fa4c230" providerId="ADAL" clId="{0EF4C9C9-44C7-4392-9D4F-8291FBE72EA0}" dt="2022-02-07T03:54:56.619" v="254" actId="14100"/>
          <ac:cxnSpMkLst>
            <pc:docMk/>
            <pc:sldMk cId="4257434649" sldId="273"/>
            <ac:cxnSpMk id="6" creationId="{DEADE9E0-FE5B-48FB-9459-C19B2159D776}"/>
          </ac:cxnSpMkLst>
        </pc:cxnChg>
        <pc:cxnChg chg="add mod">
          <ac:chgData name="Rasa Poonnotok" userId="c4f47170-e2f7-451e-8542-2bb80fa4c230" providerId="ADAL" clId="{0EF4C9C9-44C7-4392-9D4F-8291FBE72EA0}" dt="2022-02-07T03:54:39.415" v="247" actId="1582"/>
          <ac:cxnSpMkLst>
            <pc:docMk/>
            <pc:sldMk cId="4257434649" sldId="273"/>
            <ac:cxnSpMk id="8" creationId="{7FA082B8-818F-4F21-A4FC-1B593D52B115}"/>
          </ac:cxnSpMkLst>
        </pc:cxnChg>
        <pc:cxnChg chg="add mod">
          <ac:chgData name="Rasa Poonnotok" userId="c4f47170-e2f7-451e-8542-2bb80fa4c230" providerId="ADAL" clId="{0EF4C9C9-44C7-4392-9D4F-8291FBE72EA0}" dt="2022-02-07T03:54:43.665" v="249" actId="1076"/>
          <ac:cxnSpMkLst>
            <pc:docMk/>
            <pc:sldMk cId="4257434649" sldId="273"/>
            <ac:cxnSpMk id="48" creationId="{8C95B467-ACA2-4E94-B5E1-7CA38A10653A}"/>
          </ac:cxnSpMkLst>
        </pc:cxnChg>
        <pc:cxnChg chg="add mod">
          <ac:chgData name="Rasa Poonnotok" userId="c4f47170-e2f7-451e-8542-2bb80fa4c230" providerId="ADAL" clId="{0EF4C9C9-44C7-4392-9D4F-8291FBE72EA0}" dt="2022-02-07T03:54:45.810" v="251" actId="1076"/>
          <ac:cxnSpMkLst>
            <pc:docMk/>
            <pc:sldMk cId="4257434649" sldId="273"/>
            <ac:cxnSpMk id="49" creationId="{2829CB27-8EBF-4C45-BA53-45B358EB36CF}"/>
          </ac:cxnSpMkLst>
        </pc:cxnChg>
        <pc:cxnChg chg="add mod">
          <ac:chgData name="Rasa Poonnotok" userId="c4f47170-e2f7-451e-8542-2bb80fa4c230" providerId="ADAL" clId="{0EF4C9C9-44C7-4392-9D4F-8291FBE72EA0}" dt="2022-02-07T03:54:52.304" v="253" actId="1076"/>
          <ac:cxnSpMkLst>
            <pc:docMk/>
            <pc:sldMk cId="4257434649" sldId="273"/>
            <ac:cxnSpMk id="50" creationId="{687F1193-1D9A-4982-AEEA-10D7E1332516}"/>
          </ac:cxnSpMkLst>
        </pc:cxnChg>
      </pc:sldChg>
      <pc:sldChg chg="addSp delSp modSp add mod">
        <pc:chgData name="Rasa Poonnotok" userId="c4f47170-e2f7-451e-8542-2bb80fa4c230" providerId="ADAL" clId="{0EF4C9C9-44C7-4392-9D4F-8291FBE72EA0}" dt="2022-02-07T14:11:23.273" v="2767" actId="1076"/>
        <pc:sldMkLst>
          <pc:docMk/>
          <pc:sldMk cId="0" sldId="279"/>
        </pc:sldMkLst>
        <pc:spChg chg="add mod">
          <ac:chgData name="Rasa Poonnotok" userId="c4f47170-e2f7-451e-8542-2bb80fa4c230" providerId="ADAL" clId="{0EF4C9C9-44C7-4392-9D4F-8291FBE72EA0}" dt="2022-02-07T13:51:44.367" v="2521" actId="1076"/>
          <ac:spMkLst>
            <pc:docMk/>
            <pc:sldMk cId="0" sldId="279"/>
            <ac:spMk id="3" creationId="{0124B566-66E3-4FD1-B390-20428777442C}"/>
          </ac:spMkLst>
        </pc:spChg>
        <pc:spChg chg="add mod">
          <ac:chgData name="Rasa Poonnotok" userId="c4f47170-e2f7-451e-8542-2bb80fa4c230" providerId="ADAL" clId="{0EF4C9C9-44C7-4392-9D4F-8291FBE72EA0}" dt="2022-02-07T13:54:45.408" v="2600" actId="1037"/>
          <ac:spMkLst>
            <pc:docMk/>
            <pc:sldMk cId="0" sldId="279"/>
            <ac:spMk id="36" creationId="{B2E1785D-83D8-497D-A094-DCF5EFAA558E}"/>
          </ac:spMkLst>
        </pc:spChg>
        <pc:spChg chg="add mod">
          <ac:chgData name="Rasa Poonnotok" userId="c4f47170-e2f7-451e-8542-2bb80fa4c230" providerId="ADAL" clId="{0EF4C9C9-44C7-4392-9D4F-8291FBE72EA0}" dt="2022-02-07T13:55:21.101" v="2607" actId="1076"/>
          <ac:spMkLst>
            <pc:docMk/>
            <pc:sldMk cId="0" sldId="279"/>
            <ac:spMk id="37" creationId="{645EC1CF-1788-4E61-A404-64B330F7D2CC}"/>
          </ac:spMkLst>
        </pc:spChg>
        <pc:spChg chg="add del mod">
          <ac:chgData name="Rasa Poonnotok" userId="c4f47170-e2f7-451e-8542-2bb80fa4c230" providerId="ADAL" clId="{0EF4C9C9-44C7-4392-9D4F-8291FBE72EA0}" dt="2022-02-07T13:57:16.160" v="2626" actId="6549"/>
          <ac:spMkLst>
            <pc:docMk/>
            <pc:sldMk cId="0" sldId="279"/>
            <ac:spMk id="38" creationId="{62EB3AB3-B56A-4163-82F7-77D93AAD92E8}"/>
          </ac:spMkLst>
        </pc:spChg>
        <pc:spChg chg="add del mod">
          <ac:chgData name="Rasa Poonnotok" userId="c4f47170-e2f7-451e-8542-2bb80fa4c230" providerId="ADAL" clId="{0EF4C9C9-44C7-4392-9D4F-8291FBE72EA0}" dt="2022-02-07T13:57:27.250" v="2631" actId="478"/>
          <ac:spMkLst>
            <pc:docMk/>
            <pc:sldMk cId="0" sldId="279"/>
            <ac:spMk id="40" creationId="{2DAEA649-41AC-4106-9E82-E248E0F798A0}"/>
          </ac:spMkLst>
        </pc:spChg>
        <pc:spChg chg="add mod">
          <ac:chgData name="Rasa Poonnotok" userId="c4f47170-e2f7-451e-8542-2bb80fa4c230" providerId="ADAL" clId="{0EF4C9C9-44C7-4392-9D4F-8291FBE72EA0}" dt="2022-02-07T13:58:02.754" v="2641" actId="207"/>
          <ac:spMkLst>
            <pc:docMk/>
            <pc:sldMk cId="0" sldId="279"/>
            <ac:spMk id="41" creationId="{A9EE3996-A5EA-4DE2-80F2-757AF42CE49F}"/>
          </ac:spMkLst>
        </pc:spChg>
        <pc:spChg chg="add mod">
          <ac:chgData name="Rasa Poonnotok" userId="c4f47170-e2f7-451e-8542-2bb80fa4c230" providerId="ADAL" clId="{0EF4C9C9-44C7-4392-9D4F-8291FBE72EA0}" dt="2022-02-07T14:04:44.689" v="2733" actId="207"/>
          <ac:spMkLst>
            <pc:docMk/>
            <pc:sldMk cId="0" sldId="279"/>
            <ac:spMk id="51" creationId="{51579AA8-4574-4266-B871-BACBF33F8946}"/>
          </ac:spMkLst>
        </pc:spChg>
        <pc:spChg chg="add mod">
          <ac:chgData name="Rasa Poonnotok" userId="c4f47170-e2f7-451e-8542-2bb80fa4c230" providerId="ADAL" clId="{0EF4C9C9-44C7-4392-9D4F-8291FBE72EA0}" dt="2022-02-07T14:04:50.115" v="2734" actId="207"/>
          <ac:spMkLst>
            <pc:docMk/>
            <pc:sldMk cId="0" sldId="279"/>
            <ac:spMk id="52" creationId="{34825B62-00F2-417D-A47C-A9CB84445E65}"/>
          </ac:spMkLst>
        </pc:spChg>
        <pc:spChg chg="add mod">
          <ac:chgData name="Rasa Poonnotok" userId="c4f47170-e2f7-451e-8542-2bb80fa4c230" providerId="ADAL" clId="{0EF4C9C9-44C7-4392-9D4F-8291FBE72EA0}" dt="2022-02-07T14:04:56.081" v="2735" actId="207"/>
          <ac:spMkLst>
            <pc:docMk/>
            <pc:sldMk cId="0" sldId="279"/>
            <ac:spMk id="53" creationId="{60839329-E60C-497B-8FBF-276A3F602713}"/>
          </ac:spMkLst>
        </pc:spChg>
        <pc:spChg chg="add del mod">
          <ac:chgData name="Rasa Poonnotok" userId="c4f47170-e2f7-451e-8542-2bb80fa4c230" providerId="ADAL" clId="{0EF4C9C9-44C7-4392-9D4F-8291FBE72EA0}" dt="2022-02-07T14:04:59.185" v="2736" actId="478"/>
          <ac:spMkLst>
            <pc:docMk/>
            <pc:sldMk cId="0" sldId="279"/>
            <ac:spMk id="54" creationId="{AAA6AE77-8A13-492D-90EB-338927253810}"/>
          </ac:spMkLst>
        </pc:spChg>
        <pc:spChg chg="add del mod">
          <ac:chgData name="Rasa Poonnotok" userId="c4f47170-e2f7-451e-8542-2bb80fa4c230" providerId="ADAL" clId="{0EF4C9C9-44C7-4392-9D4F-8291FBE72EA0}" dt="2022-02-07T14:05:01.176" v="2738" actId="478"/>
          <ac:spMkLst>
            <pc:docMk/>
            <pc:sldMk cId="0" sldId="279"/>
            <ac:spMk id="55" creationId="{4AB55E3A-3330-4595-817F-F20C9715FB3C}"/>
          </ac:spMkLst>
        </pc:spChg>
        <pc:spChg chg="add del mod">
          <ac:chgData name="Rasa Poonnotok" userId="c4f47170-e2f7-451e-8542-2bb80fa4c230" providerId="ADAL" clId="{0EF4C9C9-44C7-4392-9D4F-8291FBE72EA0}" dt="2022-02-07T14:05:00.135" v="2737" actId="478"/>
          <ac:spMkLst>
            <pc:docMk/>
            <pc:sldMk cId="0" sldId="279"/>
            <ac:spMk id="56" creationId="{F9ECB930-0A7F-4750-92F1-BEC3629CB3F6}"/>
          </ac:spMkLst>
        </pc:spChg>
        <pc:spChg chg="del">
          <ac:chgData name="Rasa Poonnotok" userId="c4f47170-e2f7-451e-8542-2bb80fa4c230" providerId="ADAL" clId="{0EF4C9C9-44C7-4392-9D4F-8291FBE72EA0}" dt="2022-02-07T13:45:36.993" v="2359" actId="478"/>
          <ac:spMkLst>
            <pc:docMk/>
            <pc:sldMk cId="0" sldId="279"/>
            <ac:spMk id="867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57:42.969" v="2635" actId="1076"/>
          <ac:spMkLst>
            <pc:docMk/>
            <pc:sldMk cId="0" sldId="279"/>
            <ac:spMk id="868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57:15.433" v="2624"/>
          <ac:spMkLst>
            <pc:docMk/>
            <pc:sldMk cId="0" sldId="279"/>
            <ac:spMk id="869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57:22.149" v="2628" actId="5793"/>
          <ac:spMkLst>
            <pc:docMk/>
            <pc:sldMk cId="0" sldId="279"/>
            <ac:spMk id="870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57:46.306" v="2637" actId="1076"/>
          <ac:spMkLst>
            <pc:docMk/>
            <pc:sldMk cId="0" sldId="279"/>
            <ac:spMk id="871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3:45:36.993" v="2359" actId="478"/>
          <ac:spMkLst>
            <pc:docMk/>
            <pc:sldMk cId="0" sldId="279"/>
            <ac:spMk id="872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0:01.304" v="2662" actId="165"/>
          <ac:spMkLst>
            <pc:docMk/>
            <pc:sldMk cId="0" sldId="279"/>
            <ac:spMk id="874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3:59:44.779" v="2655" actId="478"/>
          <ac:spMkLst>
            <pc:docMk/>
            <pc:sldMk cId="0" sldId="279"/>
            <ac:spMk id="876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0:53.695" v="2685" actId="1076"/>
          <ac:spMkLst>
            <pc:docMk/>
            <pc:sldMk cId="0" sldId="279"/>
            <ac:spMk id="878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3:59:51.147" v="2657" actId="478"/>
          <ac:spMkLst>
            <pc:docMk/>
            <pc:sldMk cId="0" sldId="279"/>
            <ac:spMk id="880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0:29.803" v="2675" actId="1038"/>
          <ac:spMkLst>
            <pc:docMk/>
            <pc:sldMk cId="0" sldId="279"/>
            <ac:spMk id="882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3:59:49.496" v="2656" actId="478"/>
          <ac:spMkLst>
            <pc:docMk/>
            <pc:sldMk cId="0" sldId="279"/>
            <ac:spMk id="884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3:58:58.083" v="2647" actId="165"/>
          <ac:spMkLst>
            <pc:docMk/>
            <pc:sldMk cId="0" sldId="279"/>
            <ac:spMk id="886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3:59:42.554" v="2654" actId="207"/>
          <ac:spMkLst>
            <pc:docMk/>
            <pc:sldMk cId="0" sldId="279"/>
            <ac:spMk id="888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3:45:59.381" v="2366" actId="478"/>
          <ac:spMkLst>
            <pc:docMk/>
            <pc:sldMk cId="0" sldId="279"/>
            <ac:spMk id="890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3:46:00.694" v="2367" actId="478"/>
          <ac:spMkLst>
            <pc:docMk/>
            <pc:sldMk cId="0" sldId="279"/>
            <ac:spMk id="891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3:46:51.879" v="2405" actId="478"/>
          <ac:spMkLst>
            <pc:docMk/>
            <pc:sldMk cId="0" sldId="279"/>
            <ac:spMk id="895" creationId="{00000000-0000-0000-0000-000000000000}"/>
          </ac:spMkLst>
        </pc:spChg>
        <pc:grpChg chg="del mod">
          <ac:chgData name="Rasa Poonnotok" userId="c4f47170-e2f7-451e-8542-2bb80fa4c230" providerId="ADAL" clId="{0EF4C9C9-44C7-4392-9D4F-8291FBE72EA0}" dt="2022-02-07T14:00:01.304" v="2662" actId="165"/>
          <ac:grpSpMkLst>
            <pc:docMk/>
            <pc:sldMk cId="0" sldId="279"/>
            <ac:grpSpMk id="873" creationId="{00000000-0000-0000-0000-000000000000}"/>
          </ac:grpSpMkLst>
        </pc:grpChg>
        <pc:grpChg chg="del mod">
          <ac:chgData name="Rasa Poonnotok" userId="c4f47170-e2f7-451e-8542-2bb80fa4c230" providerId="ADAL" clId="{0EF4C9C9-44C7-4392-9D4F-8291FBE72EA0}" dt="2022-02-07T14:00:06.943" v="2664" actId="165"/>
          <ac:grpSpMkLst>
            <pc:docMk/>
            <pc:sldMk cId="0" sldId="279"/>
            <ac:grpSpMk id="877" creationId="{00000000-0000-0000-0000-000000000000}"/>
          </ac:grpSpMkLst>
        </pc:grpChg>
        <pc:grpChg chg="del mod">
          <ac:chgData name="Rasa Poonnotok" userId="c4f47170-e2f7-451e-8542-2bb80fa4c230" providerId="ADAL" clId="{0EF4C9C9-44C7-4392-9D4F-8291FBE72EA0}" dt="2022-02-07T14:00:03.830" v="2663" actId="165"/>
          <ac:grpSpMkLst>
            <pc:docMk/>
            <pc:sldMk cId="0" sldId="279"/>
            <ac:grpSpMk id="881" creationId="{00000000-0000-0000-0000-000000000000}"/>
          </ac:grpSpMkLst>
        </pc:grpChg>
        <pc:grpChg chg="del mod">
          <ac:chgData name="Rasa Poonnotok" userId="c4f47170-e2f7-451e-8542-2bb80fa4c230" providerId="ADAL" clId="{0EF4C9C9-44C7-4392-9D4F-8291FBE72EA0}" dt="2022-02-07T13:58:58.083" v="2647" actId="165"/>
          <ac:grpSpMkLst>
            <pc:docMk/>
            <pc:sldMk cId="0" sldId="279"/>
            <ac:grpSpMk id="885" creationId="{00000000-0000-0000-0000-000000000000}"/>
          </ac:grpSpMkLst>
        </pc:grpChg>
        <pc:picChg chg="add mod">
          <ac:chgData name="Rasa Poonnotok" userId="c4f47170-e2f7-451e-8542-2bb80fa4c230" providerId="ADAL" clId="{0EF4C9C9-44C7-4392-9D4F-8291FBE72EA0}" dt="2022-02-07T14:10:18.558" v="2745" actId="1076"/>
          <ac:picMkLst>
            <pc:docMk/>
            <pc:sldMk cId="0" sldId="279"/>
            <ac:picMk id="15" creationId="{9DD09A77-B30F-4D9E-997B-623453CC87F1}"/>
          </ac:picMkLst>
        </pc:picChg>
        <pc:picChg chg="add mod">
          <ac:chgData name="Rasa Poonnotok" userId="c4f47170-e2f7-451e-8542-2bb80fa4c230" providerId="ADAL" clId="{0EF4C9C9-44C7-4392-9D4F-8291FBE72EA0}" dt="2022-02-07T14:10:41.460" v="2753" actId="1076"/>
          <ac:picMkLst>
            <pc:docMk/>
            <pc:sldMk cId="0" sldId="279"/>
            <ac:picMk id="17" creationId="{D024F55F-0819-4E5E-B9AE-56BBA886EC67}"/>
          </ac:picMkLst>
        </pc:picChg>
        <pc:picChg chg="add mod">
          <ac:chgData name="Rasa Poonnotok" userId="c4f47170-e2f7-451e-8542-2bb80fa4c230" providerId="ADAL" clId="{0EF4C9C9-44C7-4392-9D4F-8291FBE72EA0}" dt="2022-02-07T14:11:02.492" v="2760" actId="1076"/>
          <ac:picMkLst>
            <pc:docMk/>
            <pc:sldMk cId="0" sldId="279"/>
            <ac:picMk id="19" creationId="{50F3A068-5E8F-406B-8698-770A011286FA}"/>
          </ac:picMkLst>
        </pc:picChg>
        <pc:picChg chg="add mod">
          <ac:chgData name="Rasa Poonnotok" userId="c4f47170-e2f7-451e-8542-2bb80fa4c230" providerId="ADAL" clId="{0EF4C9C9-44C7-4392-9D4F-8291FBE72EA0}" dt="2022-02-07T14:11:23.273" v="2767" actId="1076"/>
          <ac:picMkLst>
            <pc:docMk/>
            <pc:sldMk cId="0" sldId="279"/>
            <ac:picMk id="21" creationId="{AE02B1B4-E1A2-4EC8-ADB8-CB566DD4694B}"/>
          </ac:picMkLst>
        </pc:picChg>
        <pc:picChg chg="del">
          <ac:chgData name="Rasa Poonnotok" userId="c4f47170-e2f7-451e-8542-2bb80fa4c230" providerId="ADAL" clId="{0EF4C9C9-44C7-4392-9D4F-8291FBE72EA0}" dt="2022-02-07T13:45:46.735" v="2360" actId="478"/>
          <ac:picMkLst>
            <pc:docMk/>
            <pc:sldMk cId="0" sldId="279"/>
            <ac:picMk id="889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5:48.741" v="2362" actId="478"/>
          <ac:picMkLst>
            <pc:docMk/>
            <pc:sldMk cId="0" sldId="279"/>
            <ac:picMk id="892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5:47.838" v="2361" actId="478"/>
          <ac:picMkLst>
            <pc:docMk/>
            <pc:sldMk cId="0" sldId="279"/>
            <ac:picMk id="893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5:49.910" v="2363" actId="478"/>
          <ac:picMkLst>
            <pc:docMk/>
            <pc:sldMk cId="0" sldId="279"/>
            <ac:picMk id="894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7:01.934" v="2406" actId="478"/>
          <ac:picMkLst>
            <pc:docMk/>
            <pc:sldMk cId="0" sldId="279"/>
            <ac:picMk id="896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7:02.923" v="2407" actId="478"/>
          <ac:picMkLst>
            <pc:docMk/>
            <pc:sldMk cId="0" sldId="279"/>
            <ac:picMk id="897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3:47:03.700" v="2408" actId="478"/>
          <ac:picMkLst>
            <pc:docMk/>
            <pc:sldMk cId="0" sldId="279"/>
            <ac:picMk id="898" creationId="{00000000-0000-0000-0000-000000000000}"/>
          </ac:picMkLst>
        </pc:picChg>
        <pc:cxnChg chg="mod topLvl">
          <ac:chgData name="Rasa Poonnotok" userId="c4f47170-e2f7-451e-8542-2bb80fa4c230" providerId="ADAL" clId="{0EF4C9C9-44C7-4392-9D4F-8291FBE72EA0}" dt="2022-02-07T14:00:10.660" v="2665" actId="14100"/>
          <ac:cxnSpMkLst>
            <pc:docMk/>
            <pc:sldMk cId="0" sldId="279"/>
            <ac:cxnSpMk id="875" creationId="{00000000-0000-0000-0000-000000000000}"/>
          </ac:cxnSpMkLst>
        </pc:cxnChg>
        <pc:cxnChg chg="mod topLvl">
          <ac:chgData name="Rasa Poonnotok" userId="c4f47170-e2f7-451e-8542-2bb80fa4c230" providerId="ADAL" clId="{0EF4C9C9-44C7-4392-9D4F-8291FBE72EA0}" dt="2022-02-07T14:00:53.695" v="2685" actId="1076"/>
          <ac:cxnSpMkLst>
            <pc:docMk/>
            <pc:sldMk cId="0" sldId="279"/>
            <ac:cxnSpMk id="879" creationId="{00000000-0000-0000-0000-000000000000}"/>
          </ac:cxnSpMkLst>
        </pc:cxnChg>
        <pc:cxnChg chg="mod topLvl">
          <ac:chgData name="Rasa Poonnotok" userId="c4f47170-e2f7-451e-8542-2bb80fa4c230" providerId="ADAL" clId="{0EF4C9C9-44C7-4392-9D4F-8291FBE72EA0}" dt="2022-02-07T14:00:29.803" v="2675" actId="1038"/>
          <ac:cxnSpMkLst>
            <pc:docMk/>
            <pc:sldMk cId="0" sldId="279"/>
            <ac:cxnSpMk id="883" creationId="{00000000-0000-0000-0000-000000000000}"/>
          </ac:cxnSpMkLst>
        </pc:cxnChg>
        <pc:cxnChg chg="mod topLvl">
          <ac:chgData name="Rasa Poonnotok" userId="c4f47170-e2f7-451e-8542-2bb80fa4c230" providerId="ADAL" clId="{0EF4C9C9-44C7-4392-9D4F-8291FBE72EA0}" dt="2022-02-07T13:59:14.958" v="2650" actId="14100"/>
          <ac:cxnSpMkLst>
            <pc:docMk/>
            <pc:sldMk cId="0" sldId="279"/>
            <ac:cxnSpMk id="887" creationId="{00000000-0000-0000-0000-000000000000}"/>
          </ac:cxnSpMkLst>
        </pc:cxnChg>
      </pc:sldChg>
      <pc:sldChg chg="addSp delSp modSp del mod">
        <pc:chgData name="Rasa Poonnotok" userId="c4f47170-e2f7-451e-8542-2bb80fa4c230" providerId="ADAL" clId="{0EF4C9C9-44C7-4392-9D4F-8291FBE72EA0}" dt="2022-02-07T13:44:23.179" v="2357" actId="47"/>
        <pc:sldMkLst>
          <pc:docMk/>
          <pc:sldMk cId="531357671" sldId="4678"/>
        </pc:sldMkLst>
        <pc:spChg chg="mod">
          <ac:chgData name="Rasa Poonnotok" userId="c4f47170-e2f7-451e-8542-2bb80fa4c230" providerId="ADAL" clId="{0EF4C9C9-44C7-4392-9D4F-8291FBE72EA0}" dt="2022-02-07T04:27:20.675" v="894" actId="207"/>
          <ac:spMkLst>
            <pc:docMk/>
            <pc:sldMk cId="531357671" sldId="4678"/>
            <ac:spMk id="13" creationId="{A6D80865-D195-44F3-AC5B-2F23B3A6B4F6}"/>
          </ac:spMkLst>
        </pc:spChg>
        <pc:spChg chg="mod">
          <ac:chgData name="Rasa Poonnotok" userId="c4f47170-e2f7-451e-8542-2bb80fa4c230" providerId="ADAL" clId="{0EF4C9C9-44C7-4392-9D4F-8291FBE72EA0}" dt="2022-02-07T04:18:04.516" v="666" actId="1076"/>
          <ac:spMkLst>
            <pc:docMk/>
            <pc:sldMk cId="531357671" sldId="4678"/>
            <ac:spMk id="23" creationId="{C29D505A-E4B1-4ADD-ACFF-AFF1DAB37113}"/>
          </ac:spMkLst>
        </pc:spChg>
        <pc:spChg chg="mod">
          <ac:chgData name="Rasa Poonnotok" userId="c4f47170-e2f7-451e-8542-2bb80fa4c230" providerId="ADAL" clId="{0EF4C9C9-44C7-4392-9D4F-8291FBE72EA0}" dt="2022-02-07T04:27:46.885" v="899" actId="113"/>
          <ac:spMkLst>
            <pc:docMk/>
            <pc:sldMk cId="531357671" sldId="4678"/>
            <ac:spMk id="28" creationId="{859BE329-88B2-4182-B451-3EE59C0EE551}"/>
          </ac:spMkLst>
        </pc:spChg>
        <pc:spChg chg="mod">
          <ac:chgData name="Rasa Poonnotok" userId="c4f47170-e2f7-451e-8542-2bb80fa4c230" providerId="ADAL" clId="{0EF4C9C9-44C7-4392-9D4F-8291FBE72EA0}" dt="2022-02-07T04:28:10.711" v="902" actId="113"/>
          <ac:spMkLst>
            <pc:docMk/>
            <pc:sldMk cId="531357671" sldId="4678"/>
            <ac:spMk id="43" creationId="{7BADBFB9-D9A8-4BA5-86C2-AE015F9D3338}"/>
          </ac:spMkLst>
        </pc:spChg>
        <pc:spChg chg="mod">
          <ac:chgData name="Rasa Poonnotok" userId="c4f47170-e2f7-451e-8542-2bb80fa4c230" providerId="ADAL" clId="{0EF4C9C9-44C7-4392-9D4F-8291FBE72EA0}" dt="2022-02-07T04:28:02.521" v="901" actId="113"/>
          <ac:spMkLst>
            <pc:docMk/>
            <pc:sldMk cId="531357671" sldId="4678"/>
            <ac:spMk id="44" creationId="{98B7160F-F550-4B14-B987-919CA403FB42}"/>
          </ac:spMkLst>
        </pc:spChg>
        <pc:spChg chg="mod">
          <ac:chgData name="Rasa Poonnotok" userId="c4f47170-e2f7-451e-8542-2bb80fa4c230" providerId="ADAL" clId="{0EF4C9C9-44C7-4392-9D4F-8291FBE72EA0}" dt="2022-02-07T04:28:25.834" v="903" actId="113"/>
          <ac:spMkLst>
            <pc:docMk/>
            <pc:sldMk cId="531357671" sldId="4678"/>
            <ac:spMk id="45" creationId="{34557D74-9EAF-45C9-84BC-8411D483B42B}"/>
          </ac:spMkLst>
        </pc:spChg>
        <pc:spChg chg="del">
          <ac:chgData name="Rasa Poonnotok" userId="c4f47170-e2f7-451e-8542-2bb80fa4c230" providerId="ADAL" clId="{0EF4C9C9-44C7-4392-9D4F-8291FBE72EA0}" dt="2022-02-07T03:58:48.449" v="293" actId="478"/>
          <ac:spMkLst>
            <pc:docMk/>
            <pc:sldMk cId="531357671" sldId="4678"/>
            <ac:spMk id="49" creationId="{39D32168-73CC-4152-8627-757F18261EB2}"/>
          </ac:spMkLst>
        </pc:spChg>
        <pc:spChg chg="del mod">
          <ac:chgData name="Rasa Poonnotok" userId="c4f47170-e2f7-451e-8542-2bb80fa4c230" providerId="ADAL" clId="{0EF4C9C9-44C7-4392-9D4F-8291FBE72EA0}" dt="2022-02-07T03:56:43.297" v="260" actId="478"/>
          <ac:spMkLst>
            <pc:docMk/>
            <pc:sldMk cId="531357671" sldId="4678"/>
            <ac:spMk id="50" creationId="{2B972ED1-FFA2-46AF-B8DF-97AAC42C5532}"/>
          </ac:spMkLst>
        </pc:spChg>
        <pc:spChg chg="del">
          <ac:chgData name="Rasa Poonnotok" userId="c4f47170-e2f7-451e-8542-2bb80fa4c230" providerId="ADAL" clId="{0EF4C9C9-44C7-4392-9D4F-8291FBE72EA0}" dt="2022-02-07T03:58:49.116" v="294" actId="478"/>
          <ac:spMkLst>
            <pc:docMk/>
            <pc:sldMk cId="531357671" sldId="4678"/>
            <ac:spMk id="53" creationId="{E0B5CE35-8E1C-42C8-A464-01059A796F86}"/>
          </ac:spMkLst>
        </pc:spChg>
        <pc:spChg chg="del mod">
          <ac:chgData name="Rasa Poonnotok" userId="c4f47170-e2f7-451e-8542-2bb80fa4c230" providerId="ADAL" clId="{0EF4C9C9-44C7-4392-9D4F-8291FBE72EA0}" dt="2022-02-07T03:56:44.150" v="261" actId="478"/>
          <ac:spMkLst>
            <pc:docMk/>
            <pc:sldMk cId="531357671" sldId="4678"/>
            <ac:spMk id="54" creationId="{62BB9204-4CD1-4039-B760-2F0291946AAD}"/>
          </ac:spMkLst>
        </pc:spChg>
        <pc:spChg chg="del">
          <ac:chgData name="Rasa Poonnotok" userId="c4f47170-e2f7-451e-8542-2bb80fa4c230" providerId="ADAL" clId="{0EF4C9C9-44C7-4392-9D4F-8291FBE72EA0}" dt="2022-02-07T03:58:49.842" v="295" actId="478"/>
          <ac:spMkLst>
            <pc:docMk/>
            <pc:sldMk cId="531357671" sldId="4678"/>
            <ac:spMk id="55" creationId="{EE5A0320-F65C-411C-A5CE-2C495F8C7D58}"/>
          </ac:spMkLst>
        </pc:spChg>
        <pc:spChg chg="del mod">
          <ac:chgData name="Rasa Poonnotok" userId="c4f47170-e2f7-451e-8542-2bb80fa4c230" providerId="ADAL" clId="{0EF4C9C9-44C7-4392-9D4F-8291FBE72EA0}" dt="2022-02-07T03:56:45.236" v="262" actId="478"/>
          <ac:spMkLst>
            <pc:docMk/>
            <pc:sldMk cId="531357671" sldId="4678"/>
            <ac:spMk id="56" creationId="{DBA49A9F-F59F-46F2-8F6D-DE84808FB771}"/>
          </ac:spMkLst>
        </pc:spChg>
        <pc:spChg chg="del">
          <ac:chgData name="Rasa Poonnotok" userId="c4f47170-e2f7-451e-8542-2bb80fa4c230" providerId="ADAL" clId="{0EF4C9C9-44C7-4392-9D4F-8291FBE72EA0}" dt="2022-02-07T03:58:47.309" v="292" actId="478"/>
          <ac:spMkLst>
            <pc:docMk/>
            <pc:sldMk cId="531357671" sldId="4678"/>
            <ac:spMk id="57" creationId="{BEE3BE7D-95A4-4967-B5B6-97F6D849476A}"/>
          </ac:spMkLst>
        </pc:spChg>
        <pc:spChg chg="mod topLvl">
          <ac:chgData name="Rasa Poonnotok" userId="c4f47170-e2f7-451e-8542-2bb80fa4c230" providerId="ADAL" clId="{0EF4C9C9-44C7-4392-9D4F-8291FBE72EA0}" dt="2022-02-07T10:41:51.258" v="961" actId="165"/>
          <ac:spMkLst>
            <pc:docMk/>
            <pc:sldMk cId="531357671" sldId="4678"/>
            <ac:spMk id="58" creationId="{2B72ABD7-5B35-4773-93EC-2EC7433A96F9}"/>
          </ac:spMkLst>
        </pc:spChg>
        <pc:spChg chg="add del mod">
          <ac:chgData name="Rasa Poonnotok" userId="c4f47170-e2f7-451e-8542-2bb80fa4c230" providerId="ADAL" clId="{0EF4C9C9-44C7-4392-9D4F-8291FBE72EA0}" dt="2022-02-07T03:59:04.197" v="300" actId="478"/>
          <ac:spMkLst>
            <pc:docMk/>
            <pc:sldMk cId="531357671" sldId="4678"/>
            <ac:spMk id="59" creationId="{D56EC783-63B7-47D3-AEDF-FA416B3B08CA}"/>
          </ac:spMkLst>
        </pc:spChg>
        <pc:spChg chg="add del mod">
          <ac:chgData name="Rasa Poonnotok" userId="c4f47170-e2f7-451e-8542-2bb80fa4c230" providerId="ADAL" clId="{0EF4C9C9-44C7-4392-9D4F-8291FBE72EA0}" dt="2022-02-07T03:59:05.816" v="302" actId="478"/>
          <ac:spMkLst>
            <pc:docMk/>
            <pc:sldMk cId="531357671" sldId="4678"/>
            <ac:spMk id="60" creationId="{0D6B33C0-26F3-4705-9737-23BF0DD151DC}"/>
          </ac:spMkLst>
        </pc:spChg>
        <pc:spChg chg="add del mod">
          <ac:chgData name="Rasa Poonnotok" userId="c4f47170-e2f7-451e-8542-2bb80fa4c230" providerId="ADAL" clId="{0EF4C9C9-44C7-4392-9D4F-8291FBE72EA0}" dt="2022-02-07T03:59:05.077" v="301" actId="478"/>
          <ac:spMkLst>
            <pc:docMk/>
            <pc:sldMk cId="531357671" sldId="4678"/>
            <ac:spMk id="61" creationId="{870033C1-2EDD-4822-8443-22D4513982ED}"/>
          </ac:spMkLst>
        </pc:spChg>
        <pc:spChg chg="add mod">
          <ac:chgData name="Rasa Poonnotok" userId="c4f47170-e2f7-451e-8542-2bb80fa4c230" providerId="ADAL" clId="{0EF4C9C9-44C7-4392-9D4F-8291FBE72EA0}" dt="2022-02-07T04:08:54.084" v="405" actId="164"/>
          <ac:spMkLst>
            <pc:docMk/>
            <pc:sldMk cId="531357671" sldId="4678"/>
            <ac:spMk id="62" creationId="{374F50D4-E58E-4A98-B7C2-D959ECF6E5AA}"/>
          </ac:spMkLst>
        </pc:spChg>
        <pc:spChg chg="add mod">
          <ac:chgData name="Rasa Poonnotok" userId="c4f47170-e2f7-451e-8542-2bb80fa4c230" providerId="ADAL" clId="{0EF4C9C9-44C7-4392-9D4F-8291FBE72EA0}" dt="2022-02-07T04:08:36.323" v="401" actId="164"/>
          <ac:spMkLst>
            <pc:docMk/>
            <pc:sldMk cId="531357671" sldId="4678"/>
            <ac:spMk id="63" creationId="{2C2E05A7-724E-4EF7-ADB5-1B5DA30026BB}"/>
          </ac:spMkLst>
        </pc:spChg>
        <pc:spChg chg="add mod">
          <ac:chgData name="Rasa Poonnotok" userId="c4f47170-e2f7-451e-8542-2bb80fa4c230" providerId="ADAL" clId="{0EF4C9C9-44C7-4392-9D4F-8291FBE72EA0}" dt="2022-02-07T04:09:00.106" v="407" actId="164"/>
          <ac:spMkLst>
            <pc:docMk/>
            <pc:sldMk cId="531357671" sldId="4678"/>
            <ac:spMk id="64" creationId="{95E833A0-533E-4D4C-84B8-D1EAD360A999}"/>
          </ac:spMkLst>
        </pc:spChg>
        <pc:grpChg chg="add mod">
          <ac:chgData name="Rasa Poonnotok" userId="c4f47170-e2f7-451e-8542-2bb80fa4c230" providerId="ADAL" clId="{0EF4C9C9-44C7-4392-9D4F-8291FBE72EA0}" dt="2022-02-07T04:26:25.990" v="882" actId="1076"/>
          <ac:grpSpMkLst>
            <pc:docMk/>
            <pc:sldMk cId="531357671" sldId="4678"/>
            <ac:grpSpMk id="65" creationId="{5DE6BBC6-3AD6-4F8B-8FA8-B73C1886E66F}"/>
          </ac:grpSpMkLst>
        </pc:grpChg>
        <pc:grpChg chg="add del mod">
          <ac:chgData name="Rasa Poonnotok" userId="c4f47170-e2f7-451e-8542-2bb80fa4c230" providerId="ADAL" clId="{0EF4C9C9-44C7-4392-9D4F-8291FBE72EA0}" dt="2022-02-07T10:41:51.258" v="961" actId="165"/>
          <ac:grpSpMkLst>
            <pc:docMk/>
            <pc:sldMk cId="531357671" sldId="4678"/>
            <ac:grpSpMk id="66" creationId="{5B26144C-947C-408B-A5F9-83A686CD7F73}"/>
          </ac:grpSpMkLst>
        </pc:grpChg>
        <pc:grpChg chg="add mod">
          <ac:chgData name="Rasa Poonnotok" userId="c4f47170-e2f7-451e-8542-2bb80fa4c230" providerId="ADAL" clId="{0EF4C9C9-44C7-4392-9D4F-8291FBE72EA0}" dt="2022-02-07T04:25:25.342" v="862" actId="1076"/>
          <ac:grpSpMkLst>
            <pc:docMk/>
            <pc:sldMk cId="531357671" sldId="4678"/>
            <ac:grpSpMk id="67" creationId="{06DD75E1-92E0-4987-9EA4-9CBCA0546598}"/>
          </ac:grpSpMkLst>
        </pc:grpChg>
        <pc:grpChg chg="add mod">
          <ac:chgData name="Rasa Poonnotok" userId="c4f47170-e2f7-451e-8542-2bb80fa4c230" providerId="ADAL" clId="{0EF4C9C9-44C7-4392-9D4F-8291FBE72EA0}" dt="2022-02-07T04:27:09.578" v="893" actId="1076"/>
          <ac:grpSpMkLst>
            <pc:docMk/>
            <pc:sldMk cId="531357671" sldId="4678"/>
            <ac:grpSpMk id="68" creationId="{D76A249B-5E93-4A7B-94EA-1A9D376103D2}"/>
          </ac:grpSpMkLst>
        </pc:grpChg>
        <pc:picChg chg="add mod">
          <ac:chgData name="Rasa Poonnotok" userId="c4f47170-e2f7-451e-8542-2bb80fa4c230" providerId="ADAL" clId="{0EF4C9C9-44C7-4392-9D4F-8291FBE72EA0}" dt="2022-02-07T04:08:54.084" v="405" actId="164"/>
          <ac:picMkLst>
            <pc:docMk/>
            <pc:sldMk cId="531357671" sldId="4678"/>
            <ac:picMk id="4" creationId="{6B1B7F66-D34E-4A19-AD5F-026EC3003CD5}"/>
          </ac:picMkLst>
        </pc:picChg>
        <pc:picChg chg="add mod">
          <ac:chgData name="Rasa Poonnotok" userId="c4f47170-e2f7-451e-8542-2bb80fa4c230" providerId="ADAL" clId="{0EF4C9C9-44C7-4392-9D4F-8291FBE72EA0}" dt="2022-02-07T04:08:36.323" v="401" actId="164"/>
          <ac:picMkLst>
            <pc:docMk/>
            <pc:sldMk cId="531357671" sldId="4678"/>
            <ac:picMk id="7" creationId="{49116CBB-5FAD-4249-989D-8371D7C00DB6}"/>
          </ac:picMkLst>
        </pc:picChg>
        <pc:picChg chg="add mod">
          <ac:chgData name="Rasa Poonnotok" userId="c4f47170-e2f7-451e-8542-2bb80fa4c230" providerId="ADAL" clId="{0EF4C9C9-44C7-4392-9D4F-8291FBE72EA0}" dt="2022-02-07T04:09:00.106" v="407" actId="164"/>
          <ac:picMkLst>
            <pc:docMk/>
            <pc:sldMk cId="531357671" sldId="4678"/>
            <ac:picMk id="9" creationId="{896113F4-DE39-4E8A-9034-B3C68F051E41}"/>
          </ac:picMkLst>
        </pc:picChg>
        <pc:picChg chg="add mod topLvl">
          <ac:chgData name="Rasa Poonnotok" userId="c4f47170-e2f7-451e-8542-2bb80fa4c230" providerId="ADAL" clId="{0EF4C9C9-44C7-4392-9D4F-8291FBE72EA0}" dt="2022-02-07T10:41:53.602" v="962" actId="1076"/>
          <ac:picMkLst>
            <pc:docMk/>
            <pc:sldMk cId="531357671" sldId="4678"/>
            <ac:picMk id="11" creationId="{A3CD39F1-BB5D-4719-B9B0-9060196AAAD2}"/>
          </ac:picMkLst>
        </pc:picChg>
        <pc:cxnChg chg="add del mod">
          <ac:chgData name="Rasa Poonnotok" userId="c4f47170-e2f7-451e-8542-2bb80fa4c230" providerId="ADAL" clId="{0EF4C9C9-44C7-4392-9D4F-8291FBE72EA0}" dt="2022-02-07T04:12:28.018" v="460" actId="478"/>
          <ac:cxnSpMkLst>
            <pc:docMk/>
            <pc:sldMk cId="531357671" sldId="4678"/>
            <ac:cxnSpMk id="70" creationId="{5C6B8063-959F-48E3-93F3-90987BB2FBDD}"/>
          </ac:cxnSpMkLst>
        </pc:cxnChg>
        <pc:cxnChg chg="add del">
          <ac:chgData name="Rasa Poonnotok" userId="c4f47170-e2f7-451e-8542-2bb80fa4c230" providerId="ADAL" clId="{0EF4C9C9-44C7-4392-9D4F-8291FBE72EA0}" dt="2022-02-07T04:14:02.102" v="487" actId="478"/>
          <ac:cxnSpMkLst>
            <pc:docMk/>
            <pc:sldMk cId="531357671" sldId="4678"/>
            <ac:cxnSpMk id="77" creationId="{02CB1A1C-5A3E-4027-A0E3-0AD91B4518BE}"/>
          </ac:cxnSpMkLst>
        </pc:cxnChg>
        <pc:cxnChg chg="add del mod">
          <ac:chgData name="Rasa Poonnotok" userId="c4f47170-e2f7-451e-8542-2bb80fa4c230" providerId="ADAL" clId="{0EF4C9C9-44C7-4392-9D4F-8291FBE72EA0}" dt="2022-02-07T04:14:03.696" v="488" actId="478"/>
          <ac:cxnSpMkLst>
            <pc:docMk/>
            <pc:sldMk cId="531357671" sldId="4678"/>
            <ac:cxnSpMk id="78" creationId="{1EBDB6CD-D326-44AA-BF98-8DCD709AC821}"/>
          </ac:cxnSpMkLst>
        </pc:cxnChg>
        <pc:cxnChg chg="add del mod">
          <ac:chgData name="Rasa Poonnotok" userId="c4f47170-e2f7-451e-8542-2bb80fa4c230" providerId="ADAL" clId="{0EF4C9C9-44C7-4392-9D4F-8291FBE72EA0}" dt="2022-02-07T04:14:01.034" v="486" actId="478"/>
          <ac:cxnSpMkLst>
            <pc:docMk/>
            <pc:sldMk cId="531357671" sldId="4678"/>
            <ac:cxnSpMk id="86" creationId="{49E3E17E-B3CB-47A7-B7E8-15C07A1622A3}"/>
          </ac:cxnSpMkLst>
        </pc:cxnChg>
        <pc:cxnChg chg="add del">
          <ac:chgData name="Rasa Poonnotok" userId="c4f47170-e2f7-451e-8542-2bb80fa4c230" providerId="ADAL" clId="{0EF4C9C9-44C7-4392-9D4F-8291FBE72EA0}" dt="2022-02-07T04:23:05.900" v="830" actId="478"/>
          <ac:cxnSpMkLst>
            <pc:docMk/>
            <pc:sldMk cId="531357671" sldId="4678"/>
            <ac:cxnSpMk id="91" creationId="{201F96F2-59CA-40A6-9D59-24C7985FADD4}"/>
          </ac:cxnSpMkLst>
        </pc:cxnChg>
        <pc:cxnChg chg="add del mod">
          <ac:chgData name="Rasa Poonnotok" userId="c4f47170-e2f7-451e-8542-2bb80fa4c230" providerId="ADAL" clId="{0EF4C9C9-44C7-4392-9D4F-8291FBE72EA0}" dt="2022-02-07T04:46:16.059" v="904" actId="478"/>
          <ac:cxnSpMkLst>
            <pc:docMk/>
            <pc:sldMk cId="531357671" sldId="4678"/>
            <ac:cxnSpMk id="93" creationId="{550470B8-1CB0-4A8E-BD63-AF484E2118D4}"/>
          </ac:cxnSpMkLst>
        </pc:cxnChg>
        <pc:cxnChg chg="add del">
          <ac:chgData name="Rasa Poonnotok" userId="c4f47170-e2f7-451e-8542-2bb80fa4c230" providerId="ADAL" clId="{0EF4C9C9-44C7-4392-9D4F-8291FBE72EA0}" dt="2022-02-07T04:24:08.698" v="841" actId="478"/>
          <ac:cxnSpMkLst>
            <pc:docMk/>
            <pc:sldMk cId="531357671" sldId="4678"/>
            <ac:cxnSpMk id="99" creationId="{9DF7A117-7007-4A00-B85C-3E33441FFB07}"/>
          </ac:cxnSpMkLst>
        </pc:cxnChg>
        <pc:cxnChg chg="add del mod">
          <ac:chgData name="Rasa Poonnotok" userId="c4f47170-e2f7-451e-8542-2bb80fa4c230" providerId="ADAL" clId="{0EF4C9C9-44C7-4392-9D4F-8291FBE72EA0}" dt="2022-02-07T04:25:02.914" v="855" actId="478"/>
          <ac:cxnSpMkLst>
            <pc:docMk/>
            <pc:sldMk cId="531357671" sldId="4678"/>
            <ac:cxnSpMk id="101" creationId="{12D5EDB4-F6BA-4E19-B2F5-946BD23D24A2}"/>
          </ac:cxnSpMkLst>
        </pc:cxnChg>
        <pc:cxnChg chg="add del mod">
          <ac:chgData name="Rasa Poonnotok" userId="c4f47170-e2f7-451e-8542-2bb80fa4c230" providerId="ADAL" clId="{0EF4C9C9-44C7-4392-9D4F-8291FBE72EA0}" dt="2022-02-07T04:46:19.471" v="907" actId="478"/>
          <ac:cxnSpMkLst>
            <pc:docMk/>
            <pc:sldMk cId="531357671" sldId="4678"/>
            <ac:cxnSpMk id="107" creationId="{CE706035-190E-4061-8001-A80642171D04}"/>
          </ac:cxnSpMkLst>
        </pc:cxnChg>
        <pc:cxnChg chg="add del mod">
          <ac:chgData name="Rasa Poonnotok" userId="c4f47170-e2f7-451e-8542-2bb80fa4c230" providerId="ADAL" clId="{0EF4C9C9-44C7-4392-9D4F-8291FBE72EA0}" dt="2022-02-07T04:46:17.142" v="905" actId="478"/>
          <ac:cxnSpMkLst>
            <pc:docMk/>
            <pc:sldMk cId="531357671" sldId="4678"/>
            <ac:cxnSpMk id="109" creationId="{57093799-1E46-4A67-BE14-901EF2739370}"/>
          </ac:cxnSpMkLst>
        </pc:cxnChg>
        <pc:cxnChg chg="add del mod">
          <ac:chgData name="Rasa Poonnotok" userId="c4f47170-e2f7-451e-8542-2bb80fa4c230" providerId="ADAL" clId="{0EF4C9C9-44C7-4392-9D4F-8291FBE72EA0}" dt="2022-02-07T04:46:18.066" v="906" actId="478"/>
          <ac:cxnSpMkLst>
            <pc:docMk/>
            <pc:sldMk cId="531357671" sldId="4678"/>
            <ac:cxnSpMk id="117" creationId="{A12DED7D-8046-4000-A6D5-032273F9B914}"/>
          </ac:cxnSpMkLst>
        </pc:cxnChg>
      </pc:sldChg>
      <pc:sldChg chg="addSp delSp modSp add mod">
        <pc:chgData name="Rasa Poonnotok" userId="c4f47170-e2f7-451e-8542-2bb80fa4c230" providerId="ADAL" clId="{0EF4C9C9-44C7-4392-9D4F-8291FBE72EA0}" dt="2022-02-07T13:44:13.932" v="2356" actId="14100"/>
        <pc:sldMkLst>
          <pc:docMk/>
          <pc:sldMk cId="0" sldId="4679"/>
        </pc:sldMkLst>
        <pc:spChg chg="add 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47" creationId="{3D26935A-E5D0-4913-9F94-B6A4B5B7DC72}"/>
          </ac:spMkLst>
        </pc:spChg>
        <pc:spChg chg="add del mod">
          <ac:chgData name="Rasa Poonnotok" userId="c4f47170-e2f7-451e-8542-2bb80fa4c230" providerId="ADAL" clId="{0EF4C9C9-44C7-4392-9D4F-8291FBE72EA0}" dt="2022-02-07T12:10:33.981" v="1130" actId="478"/>
          <ac:spMkLst>
            <pc:docMk/>
            <pc:sldMk cId="0" sldId="4679"/>
            <ac:spMk id="49" creationId="{DE2382AC-C9A1-4A45-80C0-585765DA88D2}"/>
          </ac:spMkLst>
        </pc:spChg>
        <pc:spChg chg="add 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51" creationId="{FDC2A784-1721-4C6C-BFFB-6FDC0CE7C990}"/>
          </ac:spMkLst>
        </pc:spChg>
        <pc:spChg chg="add 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53" creationId="{3A7EAEAB-CBA1-4BE2-9D04-12F176BAB6B0}"/>
          </ac:spMkLst>
        </pc:spChg>
        <pc:spChg chg="add 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54" creationId="{1A4AAF80-B84C-45FB-87E5-31FDF10D4610}"/>
          </ac:spMkLst>
        </pc:spChg>
        <pc:spChg chg="add mod">
          <ac:chgData name="Rasa Poonnotok" userId="c4f47170-e2f7-451e-8542-2bb80fa4c230" providerId="ADAL" clId="{0EF4C9C9-44C7-4392-9D4F-8291FBE72EA0}" dt="2022-02-07T13:44:06.234" v="2354" actId="1076"/>
          <ac:spMkLst>
            <pc:docMk/>
            <pc:sldMk cId="0" sldId="4679"/>
            <ac:spMk id="55" creationId="{A01C1C70-306C-4A55-86E8-DE412033853C}"/>
          </ac:spMkLst>
        </pc:spChg>
        <pc:spChg chg="add mod">
          <ac:chgData name="Rasa Poonnotok" userId="c4f47170-e2f7-451e-8542-2bb80fa4c230" providerId="ADAL" clId="{0EF4C9C9-44C7-4392-9D4F-8291FBE72EA0}" dt="2022-02-07T13:44:09.963" v="2355" actId="1076"/>
          <ac:spMkLst>
            <pc:docMk/>
            <pc:sldMk cId="0" sldId="4679"/>
            <ac:spMk id="56" creationId="{06410553-D809-4EBD-A4CE-96E7A90A57CF}"/>
          </ac:spMkLst>
        </pc:spChg>
        <pc:spChg chg="add mod">
          <ac:chgData name="Rasa Poonnotok" userId="c4f47170-e2f7-451e-8542-2bb80fa4c230" providerId="ADAL" clId="{0EF4C9C9-44C7-4392-9D4F-8291FBE72EA0}" dt="2022-02-07T13:43:39.989" v="2351" actId="1076"/>
          <ac:spMkLst>
            <pc:docMk/>
            <pc:sldMk cId="0" sldId="4679"/>
            <ac:spMk id="57" creationId="{131D797E-359C-4B57-AEBB-BC38107BDBFC}"/>
          </ac:spMkLst>
        </pc:spChg>
        <pc:spChg chg="add mod">
          <ac:chgData name="Rasa Poonnotok" userId="c4f47170-e2f7-451e-8542-2bb80fa4c230" providerId="ADAL" clId="{0EF4C9C9-44C7-4392-9D4F-8291FBE72EA0}" dt="2022-02-07T13:40:24.878" v="2202" actId="1076"/>
          <ac:spMkLst>
            <pc:docMk/>
            <pc:sldMk cId="0" sldId="4679"/>
            <ac:spMk id="58" creationId="{2D94C61A-BBA4-4321-AA48-A276DBA96B15}"/>
          </ac:spMkLst>
        </pc:spChg>
        <pc:spChg chg="add mod">
          <ac:chgData name="Rasa Poonnotok" userId="c4f47170-e2f7-451e-8542-2bb80fa4c230" providerId="ADAL" clId="{0EF4C9C9-44C7-4392-9D4F-8291FBE72EA0}" dt="2022-02-07T13:40:04.413" v="2199" actId="1076"/>
          <ac:spMkLst>
            <pc:docMk/>
            <pc:sldMk cId="0" sldId="4679"/>
            <ac:spMk id="59" creationId="{4DBF2C97-D726-4B3C-B0DD-6C81BF84B807}"/>
          </ac:spMkLst>
        </pc:spChg>
        <pc:spChg chg="add mod">
          <ac:chgData name="Rasa Poonnotok" userId="c4f47170-e2f7-451e-8542-2bb80fa4c230" providerId="ADAL" clId="{0EF4C9C9-44C7-4392-9D4F-8291FBE72EA0}" dt="2022-02-07T13:43:56.027" v="2352" actId="1076"/>
          <ac:spMkLst>
            <pc:docMk/>
            <pc:sldMk cId="0" sldId="4679"/>
            <ac:spMk id="60" creationId="{68D56291-3080-4E99-AF37-6A058784FF8B}"/>
          </ac:spMkLst>
        </pc:spChg>
        <pc:spChg chg="add mod">
          <ac:chgData name="Rasa Poonnotok" userId="c4f47170-e2f7-451e-8542-2bb80fa4c230" providerId="ADAL" clId="{0EF4C9C9-44C7-4392-9D4F-8291FBE72EA0}" dt="2022-02-07T13:39:42.104" v="2193" actId="14100"/>
          <ac:spMkLst>
            <pc:docMk/>
            <pc:sldMk cId="0" sldId="4679"/>
            <ac:spMk id="61" creationId="{9D4D50D1-7F6D-41E8-9A7A-190F8D357164}"/>
          </ac:spMkLst>
        </pc:spChg>
        <pc:spChg chg="add mod">
          <ac:chgData name="Rasa Poonnotok" userId="c4f47170-e2f7-451e-8542-2bb80fa4c230" providerId="ADAL" clId="{0EF4C9C9-44C7-4392-9D4F-8291FBE72EA0}" dt="2022-02-07T13:39:59.423" v="2198" actId="1076"/>
          <ac:spMkLst>
            <pc:docMk/>
            <pc:sldMk cId="0" sldId="4679"/>
            <ac:spMk id="62" creationId="{92EAB788-C536-4066-BF4F-7F77DD68DD22}"/>
          </ac:spMkLst>
        </pc:spChg>
        <pc:spChg chg="add mod or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63" creationId="{8801E55F-0014-4BE1-A816-E072C3270F40}"/>
          </ac:spMkLst>
        </pc:spChg>
        <pc:spChg chg="add 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64" creationId="{A35BE9ED-2AF2-44D5-A525-207533F6B0C5}"/>
          </ac:spMkLst>
        </pc:spChg>
        <pc:spChg chg="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622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44:13.932" v="2356" actId="14100"/>
          <ac:spMkLst>
            <pc:docMk/>
            <pc:sldMk cId="0" sldId="4679"/>
            <ac:spMk id="623" creationId="{00000000-0000-0000-0000-000000000000}"/>
          </ac:spMkLst>
        </pc:spChg>
        <pc:spChg chg="mod ord">
          <ac:chgData name="Rasa Poonnotok" userId="c4f47170-e2f7-451e-8542-2bb80fa4c230" providerId="ADAL" clId="{0EF4C9C9-44C7-4392-9D4F-8291FBE72EA0}" dt="2022-02-07T13:44:03.321" v="2353" actId="14100"/>
          <ac:spMkLst>
            <pc:docMk/>
            <pc:sldMk cId="0" sldId="4679"/>
            <ac:spMk id="624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11:05.895" v="2065" actId="1036"/>
          <ac:spMkLst>
            <pc:docMk/>
            <pc:sldMk cId="0" sldId="4679"/>
            <ac:spMk id="625" creationId="{00000000-0000-0000-0000-000000000000}"/>
          </ac:spMkLst>
        </pc:spChg>
        <pc:spChg chg="mod">
          <ac:chgData name="Rasa Poonnotok" userId="c4f47170-e2f7-451e-8542-2bb80fa4c230" providerId="ADAL" clId="{0EF4C9C9-44C7-4392-9D4F-8291FBE72EA0}" dt="2022-02-07T13:43:05.416" v="2350" actId="20577"/>
          <ac:spMkLst>
            <pc:docMk/>
            <pc:sldMk cId="0" sldId="4679"/>
            <ac:spMk id="626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8.592" v="1060" actId="164"/>
          <ac:spMkLst>
            <pc:docMk/>
            <pc:sldMk cId="0" sldId="4679"/>
            <ac:spMk id="628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5.121" v="1059" actId="164"/>
          <ac:spMkLst>
            <pc:docMk/>
            <pc:sldMk cId="0" sldId="4679"/>
            <ac:spMk id="629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8.592" v="1060" actId="164"/>
          <ac:spMkLst>
            <pc:docMk/>
            <pc:sldMk cId="0" sldId="4679"/>
            <ac:spMk id="630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5.121" v="1059" actId="164"/>
          <ac:spMkLst>
            <pc:docMk/>
            <pc:sldMk cId="0" sldId="4679"/>
            <ac:spMk id="631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7:57.407" v="1057" actId="164"/>
          <ac:spMkLst>
            <pc:docMk/>
            <pc:sldMk cId="0" sldId="4679"/>
            <ac:spMk id="632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0.674" v="1058" actId="164"/>
          <ac:spMkLst>
            <pc:docMk/>
            <pc:sldMk cId="0" sldId="4679"/>
            <ac:spMk id="633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7:57.407" v="1057" actId="164"/>
          <ac:spMkLst>
            <pc:docMk/>
            <pc:sldMk cId="0" sldId="4679"/>
            <ac:spMk id="634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0:48:00.674" v="1058" actId="164"/>
          <ac:spMkLst>
            <pc:docMk/>
            <pc:sldMk cId="0" sldId="4679"/>
            <ac:spMk id="635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6:59.352" v="1037" actId="478"/>
          <ac:spMkLst>
            <pc:docMk/>
            <pc:sldMk cId="0" sldId="4679"/>
            <ac:spMk id="636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13.354" v="1045" actId="478"/>
          <ac:spMkLst>
            <pc:docMk/>
            <pc:sldMk cId="0" sldId="4679"/>
            <ac:spMk id="637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47:09.023" v="1042" actId="478"/>
          <ac:spMkLst>
            <pc:docMk/>
            <pc:sldMk cId="0" sldId="4679"/>
            <ac:spMk id="638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11.667" v="1044" actId="478"/>
          <ac:spMkLst>
            <pc:docMk/>
            <pc:sldMk cId="0" sldId="4679"/>
            <ac:spMk id="639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47:47.318" v="1055" actId="478"/>
          <ac:spMkLst>
            <pc:docMk/>
            <pc:sldMk cId="0" sldId="4679"/>
            <ac:spMk id="640" creationId="{00000000-0000-0000-0000-000000000000}"/>
          </ac:spMkLst>
        </pc:spChg>
        <pc:spChg chg="del mod">
          <ac:chgData name="Rasa Poonnotok" userId="c4f47170-e2f7-451e-8542-2bb80fa4c230" providerId="ADAL" clId="{0EF4C9C9-44C7-4392-9D4F-8291FBE72EA0}" dt="2022-02-07T10:50:15.116" v="1084" actId="478"/>
          <ac:spMkLst>
            <pc:docMk/>
            <pc:sldMk cId="0" sldId="4679"/>
            <ac:spMk id="641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6:54.656" v="1035" actId="478"/>
          <ac:spMkLst>
            <pc:docMk/>
            <pc:sldMk cId="0" sldId="4679"/>
            <ac:spMk id="642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25.112" v="1051" actId="478"/>
          <ac:spMkLst>
            <pc:docMk/>
            <pc:sldMk cId="0" sldId="4679"/>
            <ac:spMk id="644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26.515" v="1052" actId="478"/>
          <ac:spMkLst>
            <pc:docMk/>
            <pc:sldMk cId="0" sldId="4679"/>
            <ac:spMk id="645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22.615" v="1050" actId="478"/>
          <ac:spMkLst>
            <pc:docMk/>
            <pc:sldMk cId="0" sldId="4679"/>
            <ac:spMk id="646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50:21.147" v="1090" actId="478"/>
          <ac:spMkLst>
            <pc:docMk/>
            <pc:sldMk cId="0" sldId="4679"/>
            <ac:spMk id="647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50:24.632" v="1094" actId="478"/>
          <ac:spMkLst>
            <pc:docMk/>
            <pc:sldMk cId="0" sldId="4679"/>
            <ac:spMk id="648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50:18.175" v="1087" actId="478"/>
          <ac:spMkLst>
            <pc:docMk/>
            <pc:sldMk cId="0" sldId="4679"/>
            <ac:spMk id="649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50:22.985" v="1092" actId="478"/>
          <ac:spMkLst>
            <pc:docMk/>
            <pc:sldMk cId="0" sldId="4679"/>
            <ac:spMk id="650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19.545" v="1049" actId="478"/>
          <ac:spMkLst>
            <pc:docMk/>
            <pc:sldMk cId="0" sldId="4679"/>
            <ac:spMk id="651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7:18.110" v="1048" actId="478"/>
          <ac:spMkLst>
            <pc:docMk/>
            <pc:sldMk cId="0" sldId="4679"/>
            <ac:spMk id="652" creationId="{00000000-0000-0000-0000-000000000000}"/>
          </ac:spMkLst>
        </pc:spChg>
        <pc:spChg chg="del">
          <ac:chgData name="Rasa Poonnotok" userId="c4f47170-e2f7-451e-8542-2bb80fa4c230" providerId="ADAL" clId="{0EF4C9C9-44C7-4392-9D4F-8291FBE72EA0}" dt="2022-02-07T10:46:57.049" v="1036" actId="478"/>
          <ac:spMkLst>
            <pc:docMk/>
            <pc:sldMk cId="0" sldId="4679"/>
            <ac:spMk id="653" creationId="{00000000-0000-0000-0000-000000000000}"/>
          </ac:spMkLst>
        </pc:spChg>
        <pc:grpChg chg="add mod">
          <ac:chgData name="Rasa Poonnotok" userId="c4f47170-e2f7-451e-8542-2bb80fa4c230" providerId="ADAL" clId="{0EF4C9C9-44C7-4392-9D4F-8291FBE72EA0}" dt="2022-02-07T13:11:05.895" v="2065" actId="1036"/>
          <ac:grpSpMkLst>
            <pc:docMk/>
            <pc:sldMk cId="0" sldId="4679"/>
            <ac:grpSpMk id="2" creationId="{6E1285DD-DF25-40EF-9AA9-FC2FC189A33D}"/>
          </ac:grpSpMkLst>
        </pc:grpChg>
        <pc:grpChg chg="add mod">
          <ac:chgData name="Rasa Poonnotok" userId="c4f47170-e2f7-451e-8542-2bb80fa4c230" providerId="ADAL" clId="{0EF4C9C9-44C7-4392-9D4F-8291FBE72EA0}" dt="2022-02-07T13:11:05.895" v="2065" actId="1036"/>
          <ac:grpSpMkLst>
            <pc:docMk/>
            <pc:sldMk cId="0" sldId="4679"/>
            <ac:grpSpMk id="3" creationId="{43A9080A-DE3C-4B61-8F5C-FA2F4992592F}"/>
          </ac:grpSpMkLst>
        </pc:grpChg>
        <pc:grpChg chg="add mod">
          <ac:chgData name="Rasa Poonnotok" userId="c4f47170-e2f7-451e-8542-2bb80fa4c230" providerId="ADAL" clId="{0EF4C9C9-44C7-4392-9D4F-8291FBE72EA0}" dt="2022-02-07T13:11:05.895" v="2065" actId="1036"/>
          <ac:grpSpMkLst>
            <pc:docMk/>
            <pc:sldMk cId="0" sldId="4679"/>
            <ac:grpSpMk id="4" creationId="{E70E91E1-5F81-4E8D-9950-8B69D845E443}"/>
          </ac:grpSpMkLst>
        </pc:grpChg>
        <pc:grpChg chg="add mod">
          <ac:chgData name="Rasa Poonnotok" userId="c4f47170-e2f7-451e-8542-2bb80fa4c230" providerId="ADAL" clId="{0EF4C9C9-44C7-4392-9D4F-8291FBE72EA0}" dt="2022-02-07T13:11:05.895" v="2065" actId="1036"/>
          <ac:grpSpMkLst>
            <pc:docMk/>
            <pc:sldMk cId="0" sldId="4679"/>
            <ac:grpSpMk id="5" creationId="{F356EB50-AF91-4860-8E14-FBB9F12C5F22}"/>
          </ac:grpSpMkLst>
        </pc:grpChg>
        <pc:grpChg chg="add mod">
          <ac:chgData name="Rasa Poonnotok" userId="c4f47170-e2f7-451e-8542-2bb80fa4c230" providerId="ADAL" clId="{0EF4C9C9-44C7-4392-9D4F-8291FBE72EA0}" dt="2022-02-07T13:36:14.391" v="2110" actId="1076"/>
          <ac:grpSpMkLst>
            <pc:docMk/>
            <pc:sldMk cId="0" sldId="4679"/>
            <ac:grpSpMk id="18" creationId="{CF15A83D-B771-480B-8A9A-43D5965658A3}"/>
          </ac:grpSpMkLst>
        </pc:grpChg>
        <pc:grpChg chg="add del">
          <ac:chgData name="Rasa Poonnotok" userId="c4f47170-e2f7-451e-8542-2bb80fa4c230" providerId="ADAL" clId="{0EF4C9C9-44C7-4392-9D4F-8291FBE72EA0}" dt="2022-02-07T10:47:53.096" v="1056" actId="165"/>
          <ac:grpSpMkLst>
            <pc:docMk/>
            <pc:sldMk cId="0" sldId="4679"/>
            <ac:grpSpMk id="627" creationId="{00000000-0000-0000-0000-000000000000}"/>
          </ac:grpSpMkLst>
        </pc:grpChg>
        <pc:picChg chg="add del mod">
          <ac:chgData name="Rasa Poonnotok" userId="c4f47170-e2f7-451e-8542-2bb80fa4c230" providerId="ADAL" clId="{0EF4C9C9-44C7-4392-9D4F-8291FBE72EA0}" dt="2022-02-07T12:44:06.181" v="1782" actId="478"/>
          <ac:picMkLst>
            <pc:docMk/>
            <pc:sldMk cId="0" sldId="4679"/>
            <ac:picMk id="9" creationId="{DA1BE9A7-F856-4824-99FA-C6852612E1A7}"/>
          </ac:picMkLst>
        </pc:picChg>
        <pc:picChg chg="add del mod">
          <ac:chgData name="Rasa Poonnotok" userId="c4f47170-e2f7-451e-8542-2bb80fa4c230" providerId="ADAL" clId="{0EF4C9C9-44C7-4392-9D4F-8291FBE72EA0}" dt="2022-02-07T12:44:05.221" v="1781" actId="478"/>
          <ac:picMkLst>
            <pc:docMk/>
            <pc:sldMk cId="0" sldId="4679"/>
            <ac:picMk id="11" creationId="{1B1BE4F0-2F26-4C9D-A883-059F9D8EAFC8}"/>
          </ac:picMkLst>
        </pc:picChg>
        <pc:picChg chg="add mod">
          <ac:chgData name="Rasa Poonnotok" userId="c4f47170-e2f7-451e-8542-2bb80fa4c230" providerId="ADAL" clId="{0EF4C9C9-44C7-4392-9D4F-8291FBE72EA0}" dt="2022-02-07T13:40:24.878" v="2202" actId="1076"/>
          <ac:picMkLst>
            <pc:docMk/>
            <pc:sldMk cId="0" sldId="4679"/>
            <ac:picMk id="13" creationId="{6179681E-10C7-46A9-8D1E-E93D4FCA5323}"/>
          </ac:picMkLst>
        </pc:picChg>
        <pc:picChg chg="add mod">
          <ac:chgData name="Rasa Poonnotok" userId="c4f47170-e2f7-451e-8542-2bb80fa4c230" providerId="ADAL" clId="{0EF4C9C9-44C7-4392-9D4F-8291FBE72EA0}" dt="2022-02-07T13:36:02.008" v="2108" actId="164"/>
          <ac:picMkLst>
            <pc:docMk/>
            <pc:sldMk cId="0" sldId="4679"/>
            <ac:picMk id="15" creationId="{D1FAF33C-6A8E-44DA-B9D3-298BC4823CDE}"/>
          </ac:picMkLst>
        </pc:picChg>
        <pc:picChg chg="add mod">
          <ac:chgData name="Rasa Poonnotok" userId="c4f47170-e2f7-451e-8542-2bb80fa4c230" providerId="ADAL" clId="{0EF4C9C9-44C7-4392-9D4F-8291FBE72EA0}" dt="2022-02-07T13:36:02.008" v="2108" actId="164"/>
          <ac:picMkLst>
            <pc:docMk/>
            <pc:sldMk cId="0" sldId="4679"/>
            <ac:picMk id="17" creationId="{5E9E6AC4-58A1-4D98-882A-A999B1A08795}"/>
          </ac:picMkLst>
        </pc:picChg>
        <pc:picChg chg="add mod">
          <ac:chgData name="Rasa Poonnotok" userId="c4f47170-e2f7-451e-8542-2bb80fa4c230" providerId="ADAL" clId="{0EF4C9C9-44C7-4392-9D4F-8291FBE72EA0}" dt="2022-02-07T13:37:08.487" v="2125" actId="1076"/>
          <ac:picMkLst>
            <pc:docMk/>
            <pc:sldMk cId="0" sldId="4679"/>
            <ac:picMk id="20" creationId="{2DEB608A-CDDD-4A95-98B6-64B63E74CB54}"/>
          </ac:picMkLst>
        </pc:picChg>
        <pc:picChg chg="add mod">
          <ac:chgData name="Rasa Poonnotok" userId="c4f47170-e2f7-451e-8542-2bb80fa4c230" providerId="ADAL" clId="{0EF4C9C9-44C7-4392-9D4F-8291FBE72EA0}" dt="2022-02-07T13:37:03.947" v="2124" actId="1076"/>
          <ac:picMkLst>
            <pc:docMk/>
            <pc:sldMk cId="0" sldId="4679"/>
            <ac:picMk id="22" creationId="{8202D53E-CE28-4EA9-9C93-FC7AA6879C24}"/>
          </ac:picMkLst>
        </pc:picChg>
        <pc:picChg chg="add del mod">
          <ac:chgData name="Rasa Poonnotok" userId="c4f47170-e2f7-451e-8542-2bb80fa4c230" providerId="ADAL" clId="{0EF4C9C9-44C7-4392-9D4F-8291FBE72EA0}" dt="2022-02-07T12:18:13.516" v="1165" actId="478"/>
          <ac:picMkLst>
            <pc:docMk/>
            <pc:sldMk cId="0" sldId="4679"/>
            <ac:picMk id="52" creationId="{1DC6CCE3-6897-4608-819F-1EF730193FCF}"/>
          </ac:picMkLst>
        </pc:picChg>
        <pc:picChg chg="del">
          <ac:chgData name="Rasa Poonnotok" userId="c4f47170-e2f7-451e-8542-2bb80fa4c230" providerId="ADAL" clId="{0EF4C9C9-44C7-4392-9D4F-8291FBE72EA0}" dt="2022-02-07T10:47:09.630" v="1043" actId="478"/>
          <ac:picMkLst>
            <pc:docMk/>
            <pc:sldMk cId="0" sldId="4679"/>
            <ac:picMk id="643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50:19.153" v="1088" actId="478"/>
          <ac:picMkLst>
            <pc:docMk/>
            <pc:sldMk cId="0" sldId="4679"/>
            <ac:picMk id="654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50:21.848" v="1091" actId="478"/>
          <ac:picMkLst>
            <pc:docMk/>
            <pc:sldMk cId="0" sldId="4679"/>
            <ac:picMk id="655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50:16.138" v="1085" actId="478"/>
          <ac:picMkLst>
            <pc:docMk/>
            <pc:sldMk cId="0" sldId="4679"/>
            <ac:picMk id="656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50:23.617" v="1093" actId="478"/>
          <ac:picMkLst>
            <pc:docMk/>
            <pc:sldMk cId="0" sldId="4679"/>
            <ac:picMk id="657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47:00.399" v="1038" actId="478"/>
          <ac:picMkLst>
            <pc:docMk/>
            <pc:sldMk cId="0" sldId="4679"/>
            <ac:picMk id="658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47:15.078" v="1046" actId="478"/>
          <ac:picMkLst>
            <pc:docMk/>
            <pc:sldMk cId="0" sldId="4679"/>
            <ac:picMk id="659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47:15.953" v="1047" actId="478"/>
          <ac:picMkLst>
            <pc:docMk/>
            <pc:sldMk cId="0" sldId="4679"/>
            <ac:picMk id="660" creationId="{00000000-0000-0000-0000-000000000000}"/>
          </ac:picMkLst>
        </pc:picChg>
        <pc:picChg chg="del mod">
          <ac:chgData name="Rasa Poonnotok" userId="c4f47170-e2f7-451e-8542-2bb80fa4c230" providerId="ADAL" clId="{0EF4C9C9-44C7-4392-9D4F-8291FBE72EA0}" dt="2022-02-07T10:50:17.257" v="1086" actId="478"/>
          <ac:picMkLst>
            <pc:docMk/>
            <pc:sldMk cId="0" sldId="4679"/>
            <ac:picMk id="661" creationId="{00000000-0000-0000-0000-000000000000}"/>
          </ac:picMkLst>
        </pc:picChg>
        <pc:picChg chg="del">
          <ac:chgData name="Rasa Poonnotok" userId="c4f47170-e2f7-451e-8542-2bb80fa4c230" providerId="ADAL" clId="{0EF4C9C9-44C7-4392-9D4F-8291FBE72EA0}" dt="2022-02-07T10:50:20.041" v="1089" actId="478"/>
          <ac:picMkLst>
            <pc:docMk/>
            <pc:sldMk cId="0" sldId="4679"/>
            <ac:picMk id="662" creationId="{00000000-0000-0000-0000-000000000000}"/>
          </ac:picMkLst>
        </pc:picChg>
      </pc:sldChg>
      <pc:sldChg chg="add del">
        <pc:chgData name="Rasa Poonnotok" userId="c4f47170-e2f7-451e-8542-2bb80fa4c230" providerId="ADAL" clId="{0EF4C9C9-44C7-4392-9D4F-8291FBE72EA0}" dt="2022-02-07T10:38:32.632" v="912" actId="47"/>
        <pc:sldMkLst>
          <pc:docMk/>
          <pc:sldMk cId="3397330516" sldId="4679"/>
        </pc:sldMkLst>
      </pc:sldChg>
      <pc:sldChg chg="delSp modSp add del">
        <pc:chgData name="Rasa Poonnotok" userId="c4f47170-e2f7-451e-8542-2bb80fa4c230" providerId="ADAL" clId="{0EF4C9C9-44C7-4392-9D4F-8291FBE72EA0}" dt="2022-02-07T14:11:29.535" v="2769" actId="47"/>
        <pc:sldMkLst>
          <pc:docMk/>
          <pc:sldMk cId="3881172616" sldId="4680"/>
        </pc:sldMkLst>
        <pc:spChg chg="mod topLvl">
          <ac:chgData name="Rasa Poonnotok" userId="c4f47170-e2f7-451e-8542-2bb80fa4c230" providerId="ADAL" clId="{0EF4C9C9-44C7-4392-9D4F-8291FBE72EA0}" dt="2022-02-07T14:04:25.244" v="2728" actId="165"/>
          <ac:spMkLst>
            <pc:docMk/>
            <pc:sldMk cId="3881172616" sldId="4680"/>
            <ac:spMk id="874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4:25.244" v="2728" actId="165"/>
          <ac:spMkLst>
            <pc:docMk/>
            <pc:sldMk cId="3881172616" sldId="4680"/>
            <ac:spMk id="876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4:31.162" v="2730" actId="165"/>
          <ac:spMkLst>
            <pc:docMk/>
            <pc:sldMk cId="3881172616" sldId="4680"/>
            <ac:spMk id="878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4:31.162" v="2730" actId="165"/>
          <ac:spMkLst>
            <pc:docMk/>
            <pc:sldMk cId="3881172616" sldId="4680"/>
            <ac:spMk id="880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4:28.248" v="2729" actId="165"/>
          <ac:spMkLst>
            <pc:docMk/>
            <pc:sldMk cId="3881172616" sldId="4680"/>
            <ac:spMk id="882" creationId="{00000000-0000-0000-0000-000000000000}"/>
          </ac:spMkLst>
        </pc:spChg>
        <pc:spChg chg="mod topLvl">
          <ac:chgData name="Rasa Poonnotok" userId="c4f47170-e2f7-451e-8542-2bb80fa4c230" providerId="ADAL" clId="{0EF4C9C9-44C7-4392-9D4F-8291FBE72EA0}" dt="2022-02-07T14:04:28.248" v="2729" actId="165"/>
          <ac:spMkLst>
            <pc:docMk/>
            <pc:sldMk cId="3881172616" sldId="4680"/>
            <ac:spMk id="884" creationId="{00000000-0000-0000-0000-000000000000}"/>
          </ac:spMkLst>
        </pc:spChg>
        <pc:grpChg chg="del">
          <ac:chgData name="Rasa Poonnotok" userId="c4f47170-e2f7-451e-8542-2bb80fa4c230" providerId="ADAL" clId="{0EF4C9C9-44C7-4392-9D4F-8291FBE72EA0}" dt="2022-02-07T14:04:25.244" v="2728" actId="165"/>
          <ac:grpSpMkLst>
            <pc:docMk/>
            <pc:sldMk cId="3881172616" sldId="4680"/>
            <ac:grpSpMk id="873" creationId="{00000000-0000-0000-0000-000000000000}"/>
          </ac:grpSpMkLst>
        </pc:grpChg>
        <pc:grpChg chg="del">
          <ac:chgData name="Rasa Poonnotok" userId="c4f47170-e2f7-451e-8542-2bb80fa4c230" providerId="ADAL" clId="{0EF4C9C9-44C7-4392-9D4F-8291FBE72EA0}" dt="2022-02-07T14:04:31.162" v="2730" actId="165"/>
          <ac:grpSpMkLst>
            <pc:docMk/>
            <pc:sldMk cId="3881172616" sldId="4680"/>
            <ac:grpSpMk id="877" creationId="{00000000-0000-0000-0000-000000000000}"/>
          </ac:grpSpMkLst>
        </pc:grpChg>
        <pc:grpChg chg="del">
          <ac:chgData name="Rasa Poonnotok" userId="c4f47170-e2f7-451e-8542-2bb80fa4c230" providerId="ADAL" clId="{0EF4C9C9-44C7-4392-9D4F-8291FBE72EA0}" dt="2022-02-07T14:04:28.248" v="2729" actId="165"/>
          <ac:grpSpMkLst>
            <pc:docMk/>
            <pc:sldMk cId="3881172616" sldId="4680"/>
            <ac:grpSpMk id="881" creationId="{00000000-0000-0000-0000-000000000000}"/>
          </ac:grpSpMkLst>
        </pc:grpChg>
        <pc:cxnChg chg="mod topLvl">
          <ac:chgData name="Rasa Poonnotok" userId="c4f47170-e2f7-451e-8542-2bb80fa4c230" providerId="ADAL" clId="{0EF4C9C9-44C7-4392-9D4F-8291FBE72EA0}" dt="2022-02-07T14:04:25.244" v="2728" actId="165"/>
          <ac:cxnSpMkLst>
            <pc:docMk/>
            <pc:sldMk cId="3881172616" sldId="4680"/>
            <ac:cxnSpMk id="875" creationId="{00000000-0000-0000-0000-000000000000}"/>
          </ac:cxnSpMkLst>
        </pc:cxnChg>
        <pc:cxnChg chg="mod topLvl">
          <ac:chgData name="Rasa Poonnotok" userId="c4f47170-e2f7-451e-8542-2bb80fa4c230" providerId="ADAL" clId="{0EF4C9C9-44C7-4392-9D4F-8291FBE72EA0}" dt="2022-02-07T14:04:31.162" v="2730" actId="165"/>
          <ac:cxnSpMkLst>
            <pc:docMk/>
            <pc:sldMk cId="3881172616" sldId="4680"/>
            <ac:cxnSpMk id="879" creationId="{00000000-0000-0000-0000-000000000000}"/>
          </ac:cxnSpMkLst>
        </pc:cxnChg>
        <pc:cxnChg chg="mod topLvl">
          <ac:chgData name="Rasa Poonnotok" userId="c4f47170-e2f7-451e-8542-2bb80fa4c230" providerId="ADAL" clId="{0EF4C9C9-44C7-4392-9D4F-8291FBE72EA0}" dt="2022-02-07T14:04:28.248" v="2729" actId="165"/>
          <ac:cxnSpMkLst>
            <pc:docMk/>
            <pc:sldMk cId="3881172616" sldId="4680"/>
            <ac:cxnSpMk id="883" creationId="{00000000-0000-0000-0000-000000000000}"/>
          </ac:cxnSpMkLst>
        </pc:cxnChg>
      </pc:sldChg>
    </pc:docChg>
  </pc:docChgLst>
  <pc:docChgLst>
    <pc:chgData name="Rasa Poonnotok" userId="c4f47170-e2f7-451e-8542-2bb80fa4c230" providerId="ADAL" clId="{710C6068-EA93-458F-89ED-372AD4C88C09}"/>
    <pc:docChg chg="undo custSel modSld">
      <pc:chgData name="Rasa Poonnotok" userId="c4f47170-e2f7-451e-8542-2bb80fa4c230" providerId="ADAL" clId="{710C6068-EA93-458F-89ED-372AD4C88C09}" dt="2022-05-17T14:46:38.643" v="46" actId="12789"/>
      <pc:docMkLst>
        <pc:docMk/>
      </pc:docMkLst>
      <pc:sldChg chg="addSp delSp modSp mod">
        <pc:chgData name="Rasa Poonnotok" userId="c4f47170-e2f7-451e-8542-2bb80fa4c230" providerId="ADAL" clId="{710C6068-EA93-458F-89ED-372AD4C88C09}" dt="2022-05-17T14:44:30.210" v="21" actId="167"/>
        <pc:sldMkLst>
          <pc:docMk/>
          <pc:sldMk cId="0" sldId="279"/>
        </pc:sldMkLst>
        <pc:spChg chg="add mod ord">
          <ac:chgData name="Rasa Poonnotok" userId="c4f47170-e2f7-451e-8542-2bb80fa4c230" providerId="ADAL" clId="{710C6068-EA93-458F-89ED-372AD4C88C09}" dt="2022-05-17T14:44:30.210" v="21" actId="167"/>
          <ac:spMkLst>
            <pc:docMk/>
            <pc:sldMk cId="0" sldId="279"/>
            <ac:spMk id="25" creationId="{420D68B1-A442-30CB-7452-025FAACC1352}"/>
          </ac:spMkLst>
        </pc:spChg>
        <pc:spChg chg="mod topLvl">
          <ac:chgData name="Rasa Poonnotok" userId="c4f47170-e2f7-451e-8542-2bb80fa4c230" providerId="ADAL" clId="{710C6068-EA93-458F-89ED-372AD4C88C09}" dt="2022-05-17T14:43:38.893" v="13" actId="164"/>
          <ac:spMkLst>
            <pc:docMk/>
            <pc:sldMk cId="0" sldId="279"/>
            <ac:spMk id="36" creationId="{B2E1785D-83D8-497D-A094-DCF5EFAA558E}"/>
          </ac:spMkLst>
        </pc:spChg>
        <pc:spChg chg="mod ord topLvl">
          <ac:chgData name="Rasa Poonnotok" userId="c4f47170-e2f7-451e-8542-2bb80fa4c230" providerId="ADAL" clId="{710C6068-EA93-458F-89ED-372AD4C88C09}" dt="2022-05-17T14:44:16.759" v="18" actId="165"/>
          <ac:spMkLst>
            <pc:docMk/>
            <pc:sldMk cId="0" sldId="279"/>
            <ac:spMk id="37" creationId="{645EC1CF-1788-4E61-A404-64B330F7D2CC}"/>
          </ac:spMkLst>
        </pc:spChg>
        <pc:spChg chg="mod">
          <ac:chgData name="Rasa Poonnotok" userId="c4f47170-e2f7-451e-8542-2bb80fa4c230" providerId="ADAL" clId="{710C6068-EA93-458F-89ED-372AD4C88C09}" dt="2022-05-17T14:43:06.527" v="7" actId="164"/>
          <ac:spMkLst>
            <pc:docMk/>
            <pc:sldMk cId="0" sldId="279"/>
            <ac:spMk id="38" creationId="{62EB3AB3-B56A-4163-82F7-77D93AAD92E8}"/>
          </ac:spMkLst>
        </pc:spChg>
        <pc:spChg chg="mod">
          <ac:chgData name="Rasa Poonnotok" userId="c4f47170-e2f7-451e-8542-2bb80fa4c230" providerId="ADAL" clId="{710C6068-EA93-458F-89ED-372AD4C88C09}" dt="2022-05-17T14:43:47.385" v="14" actId="164"/>
          <ac:spMkLst>
            <pc:docMk/>
            <pc:sldMk cId="0" sldId="279"/>
            <ac:spMk id="41" creationId="{A9EE3996-A5EA-4DE2-80F2-757AF42CE49F}"/>
          </ac:spMkLst>
        </pc:spChg>
        <pc:spChg chg="mod ord topLvl">
          <ac:chgData name="Rasa Poonnotok" userId="c4f47170-e2f7-451e-8542-2bb80fa4c230" providerId="ADAL" clId="{710C6068-EA93-458F-89ED-372AD4C88C09}" dt="2022-05-17T14:44:16.759" v="18" actId="165"/>
          <ac:spMkLst>
            <pc:docMk/>
            <pc:sldMk cId="0" sldId="279"/>
            <ac:spMk id="51" creationId="{51579AA8-4574-4266-B871-BACBF33F8946}"/>
          </ac:spMkLst>
        </pc:spChg>
        <pc:spChg chg="mod">
          <ac:chgData name="Rasa Poonnotok" userId="c4f47170-e2f7-451e-8542-2bb80fa4c230" providerId="ADAL" clId="{710C6068-EA93-458F-89ED-372AD4C88C09}" dt="2022-05-17T14:43:06.527" v="7" actId="164"/>
          <ac:spMkLst>
            <pc:docMk/>
            <pc:sldMk cId="0" sldId="279"/>
            <ac:spMk id="52" creationId="{34825B62-00F2-417D-A47C-A9CB84445E65}"/>
          </ac:spMkLst>
        </pc:spChg>
        <pc:spChg chg="mod">
          <ac:chgData name="Rasa Poonnotok" userId="c4f47170-e2f7-451e-8542-2bb80fa4c230" providerId="ADAL" clId="{710C6068-EA93-458F-89ED-372AD4C88C09}" dt="2022-05-17T14:43:47.385" v="14" actId="164"/>
          <ac:spMkLst>
            <pc:docMk/>
            <pc:sldMk cId="0" sldId="279"/>
            <ac:spMk id="53" creationId="{60839329-E60C-497B-8FBF-276A3F602713}"/>
          </ac:spMkLst>
        </pc:spChg>
        <pc:spChg chg="mod topLvl">
          <ac:chgData name="Rasa Poonnotok" userId="c4f47170-e2f7-451e-8542-2bb80fa4c230" providerId="ADAL" clId="{710C6068-EA93-458F-89ED-372AD4C88C09}" dt="2022-05-17T14:44:16.759" v="18" actId="165"/>
          <ac:spMkLst>
            <pc:docMk/>
            <pc:sldMk cId="0" sldId="279"/>
            <ac:spMk id="874" creationId="{00000000-0000-0000-0000-000000000000}"/>
          </ac:spMkLst>
        </pc:spChg>
        <pc:spChg chg="mod">
          <ac:chgData name="Rasa Poonnotok" userId="c4f47170-e2f7-451e-8542-2bb80fa4c230" providerId="ADAL" clId="{710C6068-EA93-458F-89ED-372AD4C88C09}" dt="2022-05-17T14:43:47.385" v="14" actId="164"/>
          <ac:spMkLst>
            <pc:docMk/>
            <pc:sldMk cId="0" sldId="279"/>
            <ac:spMk id="878" creationId="{00000000-0000-0000-0000-000000000000}"/>
          </ac:spMkLst>
        </pc:spChg>
        <pc:spChg chg="mod">
          <ac:chgData name="Rasa Poonnotok" userId="c4f47170-e2f7-451e-8542-2bb80fa4c230" providerId="ADAL" clId="{710C6068-EA93-458F-89ED-372AD4C88C09}" dt="2022-05-17T14:43:06.527" v="7" actId="164"/>
          <ac:spMkLst>
            <pc:docMk/>
            <pc:sldMk cId="0" sldId="279"/>
            <ac:spMk id="882" creationId="{00000000-0000-0000-0000-000000000000}"/>
          </ac:spMkLst>
        </pc:spChg>
        <pc:spChg chg="del">
          <ac:chgData name="Rasa Poonnotok" userId="c4f47170-e2f7-451e-8542-2bb80fa4c230" providerId="ADAL" clId="{710C6068-EA93-458F-89ED-372AD4C88C09}" dt="2022-05-17T14:44:13.826" v="17" actId="478"/>
          <ac:spMkLst>
            <pc:docMk/>
            <pc:sldMk cId="0" sldId="279"/>
            <ac:spMk id="886" creationId="{00000000-0000-0000-0000-000000000000}"/>
          </ac:spMkLst>
        </pc:spChg>
        <pc:spChg chg="mod topLvl">
          <ac:chgData name="Rasa Poonnotok" userId="c4f47170-e2f7-451e-8542-2bb80fa4c230" providerId="ADAL" clId="{710C6068-EA93-458F-89ED-372AD4C88C09}" dt="2022-05-17T14:43:38.893" v="13" actId="164"/>
          <ac:spMkLst>
            <pc:docMk/>
            <pc:sldMk cId="0" sldId="279"/>
            <ac:spMk id="888" creationId="{00000000-0000-0000-0000-000000000000}"/>
          </ac:spMkLst>
        </pc:spChg>
        <pc:grpChg chg="add del mod">
          <ac:chgData name="Rasa Poonnotok" userId="c4f47170-e2f7-451e-8542-2bb80fa4c230" providerId="ADAL" clId="{710C6068-EA93-458F-89ED-372AD4C88C09}" dt="2022-05-17T14:43:21.675" v="10" actId="165"/>
          <ac:grpSpMkLst>
            <pc:docMk/>
            <pc:sldMk cId="0" sldId="279"/>
            <ac:grpSpMk id="2" creationId="{578EC0A3-853B-F91A-478C-FFD014C13BC6}"/>
          </ac:grpSpMkLst>
        </pc:grpChg>
        <pc:grpChg chg="add del mod">
          <ac:chgData name="Rasa Poonnotok" userId="c4f47170-e2f7-451e-8542-2bb80fa4c230" providerId="ADAL" clId="{710C6068-EA93-458F-89ED-372AD4C88C09}" dt="2022-05-17T14:43:11.602" v="8" actId="165"/>
          <ac:grpSpMkLst>
            <pc:docMk/>
            <pc:sldMk cId="0" sldId="279"/>
            <ac:grpSpMk id="5" creationId="{B39B2A09-9E8A-DD0A-5DD9-146C34C85AA9}"/>
          </ac:grpSpMkLst>
        </pc:grpChg>
        <pc:grpChg chg="add mod">
          <ac:chgData name="Rasa Poonnotok" userId="c4f47170-e2f7-451e-8542-2bb80fa4c230" providerId="ADAL" clId="{710C6068-EA93-458F-89ED-372AD4C88C09}" dt="2022-05-17T14:44:07.896" v="16" actId="12788"/>
          <ac:grpSpMkLst>
            <pc:docMk/>
            <pc:sldMk cId="0" sldId="279"/>
            <ac:grpSpMk id="7" creationId="{3629F86D-7C9D-42D4-671D-C6F9055BA2FB}"/>
          </ac:grpSpMkLst>
        </pc:grpChg>
        <pc:grpChg chg="add del mod">
          <ac:chgData name="Rasa Poonnotok" userId="c4f47170-e2f7-451e-8542-2bb80fa4c230" providerId="ADAL" clId="{710C6068-EA93-458F-89ED-372AD4C88C09}" dt="2022-05-17T14:44:16.759" v="18" actId="165"/>
          <ac:grpSpMkLst>
            <pc:docMk/>
            <pc:sldMk cId="0" sldId="279"/>
            <ac:grpSpMk id="9" creationId="{03E40848-7EF2-2446-A52F-B45B5BBEA7A3}"/>
          </ac:grpSpMkLst>
        </pc:grpChg>
        <pc:grpChg chg="add mod">
          <ac:chgData name="Rasa Poonnotok" userId="c4f47170-e2f7-451e-8542-2bb80fa4c230" providerId="ADAL" clId="{710C6068-EA93-458F-89ED-372AD4C88C09}" dt="2022-05-17T14:44:07.896" v="16" actId="12788"/>
          <ac:grpSpMkLst>
            <pc:docMk/>
            <pc:sldMk cId="0" sldId="279"/>
            <ac:grpSpMk id="11" creationId="{E3DE175A-0C6B-EC9E-CC7B-83F4BEAF344D}"/>
          </ac:grpSpMkLst>
        </pc:grpChg>
        <pc:grpChg chg="add mod">
          <ac:chgData name="Rasa Poonnotok" userId="c4f47170-e2f7-451e-8542-2bb80fa4c230" providerId="ADAL" clId="{710C6068-EA93-458F-89ED-372AD4C88C09}" dt="2022-05-17T14:44:07.896" v="16" actId="12788"/>
          <ac:grpSpMkLst>
            <pc:docMk/>
            <pc:sldMk cId="0" sldId="279"/>
            <ac:grpSpMk id="12" creationId="{9338480B-2B15-F06D-06CC-9AFBDF9090AE}"/>
          </ac:grpSpMkLst>
        </pc:grpChg>
        <pc:picChg chg="mod topLvl">
          <ac:chgData name="Rasa Poonnotok" userId="c4f47170-e2f7-451e-8542-2bb80fa4c230" providerId="ADAL" clId="{710C6068-EA93-458F-89ED-372AD4C88C09}" dt="2022-05-17T14:43:38.893" v="13" actId="164"/>
          <ac:picMkLst>
            <pc:docMk/>
            <pc:sldMk cId="0" sldId="279"/>
            <ac:picMk id="4" creationId="{93853879-9201-E094-1C25-2801E519956C}"/>
          </ac:picMkLst>
        </pc:picChg>
        <pc:picChg chg="mod ord topLvl">
          <ac:chgData name="Rasa Poonnotok" userId="c4f47170-e2f7-451e-8542-2bb80fa4c230" providerId="ADAL" clId="{710C6068-EA93-458F-89ED-372AD4C88C09}" dt="2022-05-17T14:44:16.759" v="18" actId="165"/>
          <ac:picMkLst>
            <pc:docMk/>
            <pc:sldMk cId="0" sldId="279"/>
            <ac:picMk id="6" creationId="{2DF1FF15-10E2-2CA2-607C-03B43D16BF69}"/>
          </ac:picMkLst>
        </pc:picChg>
        <pc:picChg chg="mod">
          <ac:chgData name="Rasa Poonnotok" userId="c4f47170-e2f7-451e-8542-2bb80fa4c230" providerId="ADAL" clId="{710C6068-EA93-458F-89ED-372AD4C88C09}" dt="2022-05-17T14:43:06.527" v="7" actId="164"/>
          <ac:picMkLst>
            <pc:docMk/>
            <pc:sldMk cId="0" sldId="279"/>
            <ac:picMk id="8" creationId="{5F1B63FB-F5B5-1F54-6C6A-9D9B48CFD600}"/>
          </ac:picMkLst>
        </pc:picChg>
        <pc:picChg chg="mod">
          <ac:chgData name="Rasa Poonnotok" userId="c4f47170-e2f7-451e-8542-2bb80fa4c230" providerId="ADAL" clId="{710C6068-EA93-458F-89ED-372AD4C88C09}" dt="2022-05-17T14:43:47.385" v="14" actId="164"/>
          <ac:picMkLst>
            <pc:docMk/>
            <pc:sldMk cId="0" sldId="279"/>
            <ac:picMk id="10" creationId="{99D25825-A104-67BE-4482-28E99E375823}"/>
          </ac:picMkLst>
        </pc:picChg>
      </pc:sldChg>
      <pc:sldChg chg="addSp modSp mod">
        <pc:chgData name="Rasa Poonnotok" userId="c4f47170-e2f7-451e-8542-2bb80fa4c230" providerId="ADAL" clId="{710C6068-EA93-458F-89ED-372AD4C88C09}" dt="2022-05-17T14:46:38.643" v="46" actId="12789"/>
        <pc:sldMkLst>
          <pc:docMk/>
          <pc:sldMk cId="3881172616" sldId="4680"/>
        </pc:sldMkLst>
        <pc:spChg chg="add mod ord">
          <ac:chgData name="Rasa Poonnotok" userId="c4f47170-e2f7-451e-8542-2bb80fa4c230" providerId="ADAL" clId="{710C6068-EA93-458F-89ED-372AD4C88C09}" dt="2022-05-17T14:45:57.560" v="39" actId="164"/>
          <ac:spMkLst>
            <pc:docMk/>
            <pc:sldMk cId="3881172616" sldId="4680"/>
            <ac:spMk id="27" creationId="{0CBA5D16-1469-F359-43DD-555AF18D2CD0}"/>
          </ac:spMkLst>
        </pc:spChg>
        <pc:spChg chg="add mod ord">
          <ac:chgData name="Rasa Poonnotok" userId="c4f47170-e2f7-451e-8542-2bb80fa4c230" providerId="ADAL" clId="{710C6068-EA93-458F-89ED-372AD4C88C09}" dt="2022-05-17T14:46:06.671" v="41" actId="164"/>
          <ac:spMkLst>
            <pc:docMk/>
            <pc:sldMk cId="3881172616" sldId="4680"/>
            <ac:spMk id="28" creationId="{1A034C48-1BA3-8C23-8E9A-F1060199EB4B}"/>
          </ac:spMkLst>
        </pc:spChg>
        <pc:spChg chg="add mod ord">
          <ac:chgData name="Rasa Poonnotok" userId="c4f47170-e2f7-451e-8542-2bb80fa4c230" providerId="ADAL" clId="{710C6068-EA93-458F-89ED-372AD4C88C09}" dt="2022-05-17T14:46:17.446" v="43" actId="164"/>
          <ac:spMkLst>
            <pc:docMk/>
            <pc:sldMk cId="3881172616" sldId="4680"/>
            <ac:spMk id="29" creationId="{A61060BB-8C63-FE1E-1521-F829C9329D2D}"/>
          </ac:spMkLst>
        </pc:spChg>
        <pc:spChg chg="add mod ord">
          <ac:chgData name="Rasa Poonnotok" userId="c4f47170-e2f7-451e-8542-2bb80fa4c230" providerId="ADAL" clId="{710C6068-EA93-458F-89ED-372AD4C88C09}" dt="2022-05-17T14:46:30.931" v="45" actId="164"/>
          <ac:spMkLst>
            <pc:docMk/>
            <pc:sldMk cId="3881172616" sldId="4680"/>
            <ac:spMk id="30" creationId="{8C7894AB-34CD-652B-7908-C3D0C5C73737}"/>
          </ac:spMkLst>
        </pc:spChg>
        <pc:spChg chg="mod">
          <ac:chgData name="Rasa Poonnotok" userId="c4f47170-e2f7-451e-8542-2bb80fa4c230" providerId="ADAL" clId="{710C6068-EA93-458F-89ED-372AD4C88C09}" dt="2022-05-17T14:45:57.560" v="39" actId="164"/>
          <ac:spMkLst>
            <pc:docMk/>
            <pc:sldMk cId="3881172616" sldId="4680"/>
            <ac:spMk id="58" creationId="{2D94C61A-BBA4-4321-AA48-A276DBA96B15}"/>
          </ac:spMkLst>
        </pc:spChg>
        <pc:spChg chg="mod">
          <ac:chgData name="Rasa Poonnotok" userId="c4f47170-e2f7-451e-8542-2bb80fa4c230" providerId="ADAL" clId="{710C6068-EA93-458F-89ED-372AD4C88C09}" dt="2022-05-17T14:46:06.671" v="41" actId="164"/>
          <ac:spMkLst>
            <pc:docMk/>
            <pc:sldMk cId="3881172616" sldId="4680"/>
            <ac:spMk id="59" creationId="{4DBF2C97-D726-4B3C-B0DD-6C81BF84B807}"/>
          </ac:spMkLst>
        </pc:spChg>
        <pc:spChg chg="mod">
          <ac:chgData name="Rasa Poonnotok" userId="c4f47170-e2f7-451e-8542-2bb80fa4c230" providerId="ADAL" clId="{710C6068-EA93-458F-89ED-372AD4C88C09}" dt="2022-05-17T14:46:17.446" v="43" actId="164"/>
          <ac:spMkLst>
            <pc:docMk/>
            <pc:sldMk cId="3881172616" sldId="4680"/>
            <ac:spMk id="61" creationId="{9D4D50D1-7F6D-41E8-9A7A-190F8D357164}"/>
          </ac:spMkLst>
        </pc:spChg>
        <pc:spChg chg="mod">
          <ac:chgData name="Rasa Poonnotok" userId="c4f47170-e2f7-451e-8542-2bb80fa4c230" providerId="ADAL" clId="{710C6068-EA93-458F-89ED-372AD4C88C09}" dt="2022-05-17T14:46:30.931" v="45" actId="164"/>
          <ac:spMkLst>
            <pc:docMk/>
            <pc:sldMk cId="3881172616" sldId="4680"/>
            <ac:spMk id="62" creationId="{92EAB788-C536-4066-BF4F-7F77DD68DD22}"/>
          </ac:spMkLst>
        </pc:spChg>
        <pc:grpChg chg="add mod">
          <ac:chgData name="Rasa Poonnotok" userId="c4f47170-e2f7-451e-8542-2bb80fa4c230" providerId="ADAL" clId="{710C6068-EA93-458F-89ED-372AD4C88C09}" dt="2022-05-17T14:46:38.643" v="46" actId="12789"/>
          <ac:grpSpMkLst>
            <pc:docMk/>
            <pc:sldMk cId="3881172616" sldId="4680"/>
            <ac:grpSpMk id="2" creationId="{52EF5B2E-FD6A-FC2E-073D-C3AE46EEA8BB}"/>
          </ac:grpSpMkLst>
        </pc:grpChg>
        <pc:grpChg chg="add mod">
          <ac:chgData name="Rasa Poonnotok" userId="c4f47170-e2f7-451e-8542-2bb80fa4c230" providerId="ADAL" clId="{710C6068-EA93-458F-89ED-372AD4C88C09}" dt="2022-05-17T14:46:38.643" v="46" actId="12789"/>
          <ac:grpSpMkLst>
            <pc:docMk/>
            <pc:sldMk cId="3881172616" sldId="4680"/>
            <ac:grpSpMk id="5" creationId="{86FA026D-9E82-3832-8A08-BD40BE27F5A4}"/>
          </ac:grpSpMkLst>
        </pc:grpChg>
        <pc:grpChg chg="add mod">
          <ac:chgData name="Rasa Poonnotok" userId="c4f47170-e2f7-451e-8542-2bb80fa4c230" providerId="ADAL" clId="{710C6068-EA93-458F-89ED-372AD4C88C09}" dt="2022-05-17T14:46:38.643" v="46" actId="12789"/>
          <ac:grpSpMkLst>
            <pc:docMk/>
            <pc:sldMk cId="3881172616" sldId="4680"/>
            <ac:grpSpMk id="6" creationId="{4DB85BA8-3C4F-1D54-17D4-78DCFDCCA25B}"/>
          </ac:grpSpMkLst>
        </pc:grpChg>
        <pc:grpChg chg="add mod">
          <ac:chgData name="Rasa Poonnotok" userId="c4f47170-e2f7-451e-8542-2bb80fa4c230" providerId="ADAL" clId="{710C6068-EA93-458F-89ED-372AD4C88C09}" dt="2022-05-17T14:46:38.643" v="46" actId="12789"/>
          <ac:grpSpMkLst>
            <pc:docMk/>
            <pc:sldMk cId="3881172616" sldId="4680"/>
            <ac:grpSpMk id="7" creationId="{CA22E671-77DD-9DDB-B477-B637F68083D0}"/>
          </ac:grpSpMkLst>
        </pc:grpChg>
        <pc:picChg chg="mod">
          <ac:chgData name="Rasa Poonnotok" userId="c4f47170-e2f7-451e-8542-2bb80fa4c230" providerId="ADAL" clId="{710C6068-EA93-458F-89ED-372AD4C88C09}" dt="2022-05-17T14:46:30.931" v="45" actId="164"/>
          <ac:picMkLst>
            <pc:docMk/>
            <pc:sldMk cId="3881172616" sldId="4680"/>
            <ac:picMk id="11" creationId="{4BAEC0C5-2439-D4AE-EDFD-BD07822AD3FD}"/>
          </ac:picMkLst>
        </pc:picChg>
        <pc:picChg chg="mod">
          <ac:chgData name="Rasa Poonnotok" userId="c4f47170-e2f7-451e-8542-2bb80fa4c230" providerId="ADAL" clId="{710C6068-EA93-458F-89ED-372AD4C88C09}" dt="2022-05-17T14:46:06.671" v="41" actId="164"/>
          <ac:picMkLst>
            <pc:docMk/>
            <pc:sldMk cId="3881172616" sldId="4680"/>
            <ac:picMk id="14" creationId="{CAE0704C-82E2-B262-FE35-1650D778E88E}"/>
          </ac:picMkLst>
        </pc:picChg>
        <pc:picChg chg="mod">
          <ac:chgData name="Rasa Poonnotok" userId="c4f47170-e2f7-451e-8542-2bb80fa4c230" providerId="ADAL" clId="{710C6068-EA93-458F-89ED-372AD4C88C09}" dt="2022-05-17T14:46:17.446" v="43" actId="164"/>
          <ac:picMkLst>
            <pc:docMk/>
            <pc:sldMk cId="3881172616" sldId="4680"/>
            <ac:picMk id="19" creationId="{218FDCF4-9245-7A85-8F99-8481EFE1B47F}"/>
          </ac:picMkLst>
        </pc:picChg>
        <pc:picChg chg="mod">
          <ac:chgData name="Rasa Poonnotok" userId="c4f47170-e2f7-451e-8542-2bb80fa4c230" providerId="ADAL" clId="{710C6068-EA93-458F-89ED-372AD4C88C09}" dt="2022-05-17T14:45:57.560" v="39" actId="164"/>
          <ac:picMkLst>
            <pc:docMk/>
            <pc:sldMk cId="3881172616" sldId="4680"/>
            <ac:picMk id="23" creationId="{4E5290D6-6D6B-C272-09F0-DABD5CAED9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5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4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4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579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E3886D-7D55-CEC6-A559-94B891DAA784}"/>
              </a:ext>
            </a:extLst>
          </p:cNvPr>
          <p:cNvSpPr/>
          <p:nvPr/>
        </p:nvSpPr>
        <p:spPr>
          <a:xfrm>
            <a:off x="709321" y="4164837"/>
            <a:ext cx="2329430" cy="2107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132936-E4D8-39C3-972F-053CAB67D6E9}"/>
              </a:ext>
            </a:extLst>
          </p:cNvPr>
          <p:cNvSpPr/>
          <p:nvPr/>
        </p:nvSpPr>
        <p:spPr>
          <a:xfrm>
            <a:off x="3625735" y="4164837"/>
            <a:ext cx="2329430" cy="2107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1EFFC5-5285-3BCD-68B4-F649C95FA8D5}"/>
              </a:ext>
            </a:extLst>
          </p:cNvPr>
          <p:cNvSpPr/>
          <p:nvPr/>
        </p:nvSpPr>
        <p:spPr>
          <a:xfrm>
            <a:off x="6413777" y="4164837"/>
            <a:ext cx="2329430" cy="2107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908FC7-446B-A47A-3F56-8756303F1435}"/>
              </a:ext>
            </a:extLst>
          </p:cNvPr>
          <p:cNvSpPr/>
          <p:nvPr/>
        </p:nvSpPr>
        <p:spPr>
          <a:xfrm>
            <a:off x="9229979" y="4164836"/>
            <a:ext cx="2329430" cy="2107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01E55F-0014-4BE1-A816-E072C3270F40}"/>
              </a:ext>
            </a:extLst>
          </p:cNvPr>
          <p:cNvSpPr txBox="1"/>
          <p:nvPr/>
        </p:nvSpPr>
        <p:spPr>
          <a:xfrm>
            <a:off x="6516793" y="4502598"/>
            <a:ext cx="22264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6" name="Google Shape;626;p17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2800"/>
            </a:pPr>
            <a:r>
              <a:rPr lang="th-TH" dirty="0">
                <a:solidFill>
                  <a:schemeClr val="accent3"/>
                </a:solidFill>
              </a:rPr>
              <a:t>มาตรการทั้ง </a:t>
            </a:r>
            <a:r>
              <a:rPr lang="en-US" dirty="0">
                <a:solidFill>
                  <a:schemeClr val="accent3"/>
                </a:solidFill>
              </a:rPr>
              <a:t>4 </a:t>
            </a:r>
            <a:r>
              <a:rPr lang="th-TH" dirty="0">
                <a:solidFill>
                  <a:schemeClr val="accent3"/>
                </a:solidFill>
              </a:rPr>
              <a:t>ในการสนับสนุนด้านโทรคมนาคมเพื่อลดผลกระทบการแพร่ระบาดของโรคติดเชื้อไวรัสโคโรนา 2019 ได้แก่ ด้านอินเตอร์เน็ต ด้านการช่วยเหลือประชาชนและผู้ประกอบการ และด้านการสนับสนุนโรงพยาบาล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3" name="Google Shape;610;p16">
            <a:extLst>
              <a:ext uri="{FF2B5EF4-FFF2-40B4-BE49-F238E27FC236}">
                <a16:creationId xmlns:a16="http://schemas.microsoft.com/office/drawing/2014/main" id="{3A7EAEAB-CBA1-4BE2-9D04-12F176BAB6B0}"/>
              </a:ext>
            </a:extLst>
          </p:cNvPr>
          <p:cNvSpPr/>
          <p:nvPr/>
        </p:nvSpPr>
        <p:spPr>
          <a:xfrm>
            <a:off x="1653010" y="4106577"/>
            <a:ext cx="442053" cy="4420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82F"/>
              </a:buClr>
              <a:buSzPts val="1800"/>
              <a:buFont typeface="Sarabun"/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cs typeface="Sarabun"/>
                <a:sym typeface="Sarabun"/>
              </a:rPr>
              <a:t>1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4" name="Google Shape;610;p16">
            <a:extLst>
              <a:ext uri="{FF2B5EF4-FFF2-40B4-BE49-F238E27FC236}">
                <a16:creationId xmlns:a16="http://schemas.microsoft.com/office/drawing/2014/main" id="{1A4AAF80-B84C-45FB-87E5-31FDF10D4610}"/>
              </a:ext>
            </a:extLst>
          </p:cNvPr>
          <p:cNvSpPr/>
          <p:nvPr/>
        </p:nvSpPr>
        <p:spPr>
          <a:xfrm>
            <a:off x="4569424" y="4106577"/>
            <a:ext cx="442053" cy="4420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82F"/>
              </a:buClr>
              <a:buSzPts val="1800"/>
              <a:buFont typeface="Sarabun"/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cs typeface="Sarabun"/>
                <a:sym typeface="Sarabun"/>
              </a:rPr>
              <a:t>2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Google Shape;610;p16">
            <a:extLst>
              <a:ext uri="{FF2B5EF4-FFF2-40B4-BE49-F238E27FC236}">
                <a16:creationId xmlns:a16="http://schemas.microsoft.com/office/drawing/2014/main" id="{A01C1C70-306C-4A55-86E8-DE412033853C}"/>
              </a:ext>
            </a:extLst>
          </p:cNvPr>
          <p:cNvSpPr/>
          <p:nvPr/>
        </p:nvSpPr>
        <p:spPr>
          <a:xfrm>
            <a:off x="7357466" y="4106577"/>
            <a:ext cx="442053" cy="4420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82F"/>
              </a:buClr>
              <a:buSzPts val="1800"/>
              <a:buFont typeface="Sarabun"/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cs typeface="Sarabun"/>
                <a:sym typeface="Sarabun"/>
              </a:rPr>
              <a:t>3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6" name="Google Shape;610;p16">
            <a:extLst>
              <a:ext uri="{FF2B5EF4-FFF2-40B4-BE49-F238E27FC236}">
                <a16:creationId xmlns:a16="http://schemas.microsoft.com/office/drawing/2014/main" id="{06410553-D809-4EBD-A4CE-96E7A90A57CF}"/>
              </a:ext>
            </a:extLst>
          </p:cNvPr>
          <p:cNvSpPr/>
          <p:nvPr/>
        </p:nvSpPr>
        <p:spPr>
          <a:xfrm>
            <a:off x="10173668" y="4106577"/>
            <a:ext cx="442053" cy="4420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82F"/>
              </a:buClr>
              <a:buSzPts val="1800"/>
              <a:buFont typeface="Sarabun"/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cs typeface="Sarabun"/>
                <a:sym typeface="Sarabun"/>
              </a:rPr>
              <a:t>4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1D797E-359C-4B57-AEBB-BC38107BDBFC}"/>
              </a:ext>
            </a:extLst>
          </p:cNvPr>
          <p:cNvSpPr txBox="1"/>
          <p:nvPr/>
        </p:nvSpPr>
        <p:spPr>
          <a:xfrm rot="10800000" flipV="1">
            <a:off x="803168" y="4606891"/>
            <a:ext cx="2235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ฟรี 10 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</a:t>
            </a:r>
            <a:endParaRPr lang="en-US" sz="1800" dirty="0">
              <a:solidFill>
                <a:srgbClr val="053478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บรอดแบนด์ประจำที่เป็น 100 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D56291-3080-4E99-AF37-6A058784FF8B}"/>
              </a:ext>
            </a:extLst>
          </p:cNvPr>
          <p:cNvSpPr txBox="1"/>
          <p:nvPr/>
        </p:nvSpPr>
        <p:spPr>
          <a:xfrm>
            <a:off x="3744320" y="4507221"/>
            <a:ext cx="2094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 โดยสนับสนุนการใช้บริการโทรศัพท์เคลื่อนที่ (โทรฟรี) </a:t>
            </a:r>
          </a:p>
          <a:p>
            <a:pPr lvl="0" algn="thaiDist"/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100 นาที ทุกเครือข่ายสำหรับบุคคลธรรมดาที่มีสัญชาติไทย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5BE9ED-2AF2-44D5-A525-207533F6B0C5}"/>
              </a:ext>
            </a:extLst>
          </p:cNvPr>
          <p:cNvSpPr txBox="1"/>
          <p:nvPr/>
        </p:nvSpPr>
        <p:spPr>
          <a:xfrm>
            <a:off x="9392722" y="4606891"/>
            <a:ext cx="1996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2E671-77DD-9DDB-B477-B637F68083D0}"/>
              </a:ext>
            </a:extLst>
          </p:cNvPr>
          <p:cNvGrpSpPr/>
          <p:nvPr/>
        </p:nvGrpSpPr>
        <p:grpSpPr>
          <a:xfrm>
            <a:off x="9533864" y="2265276"/>
            <a:ext cx="1713826" cy="1713826"/>
            <a:chOff x="9533864" y="2204772"/>
            <a:chExt cx="1713826" cy="1713826"/>
          </a:xfrm>
        </p:grpSpPr>
        <p:sp>
          <p:nvSpPr>
            <p:cNvPr id="30" name="Google Shape;874;p24">
              <a:extLst>
                <a:ext uri="{FF2B5EF4-FFF2-40B4-BE49-F238E27FC236}">
                  <a16:creationId xmlns:a16="http://schemas.microsoft.com/office/drawing/2014/main" id="{8C7894AB-34CD-652B-7908-C3D0C5C73737}"/>
                </a:ext>
              </a:extLst>
            </p:cNvPr>
            <p:cNvSpPr/>
            <p:nvPr/>
          </p:nvSpPr>
          <p:spPr>
            <a:xfrm>
              <a:off x="9533864" y="2204772"/>
              <a:ext cx="1713826" cy="1713826"/>
            </a:xfrm>
            <a:prstGeom prst="ellipse">
              <a:avLst/>
            </a:prstGeom>
            <a:solidFill>
              <a:srgbClr val="CBD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AB788-C536-4066-BF4F-7F77DD68DD22}"/>
                </a:ext>
              </a:extLst>
            </p:cNvPr>
            <p:cNvSpPr txBox="1"/>
            <p:nvPr/>
          </p:nvSpPr>
          <p:spPr>
            <a:xfrm rot="10800000" flipV="1">
              <a:off x="9646883" y="2476347"/>
              <a:ext cx="148778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ด้านการสนับสนุน</a:t>
              </a:r>
            </a:p>
            <a:p>
              <a:pPr lvl="0" algn="ctr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โรงพยาบาล</a:t>
              </a:r>
              <a:endPara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BAEC0C5-2439-D4AE-EDFD-BD07822A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193" y="3153207"/>
              <a:ext cx="761168" cy="76116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FA026D-9E82-3832-8A08-BD40BE27F5A4}"/>
              </a:ext>
            </a:extLst>
          </p:cNvPr>
          <p:cNvGrpSpPr/>
          <p:nvPr/>
        </p:nvGrpSpPr>
        <p:grpSpPr>
          <a:xfrm>
            <a:off x="3796972" y="2265276"/>
            <a:ext cx="1986957" cy="1713826"/>
            <a:chOff x="3796972" y="2280958"/>
            <a:chExt cx="1986957" cy="1713826"/>
          </a:xfrm>
        </p:grpSpPr>
        <p:sp>
          <p:nvSpPr>
            <p:cNvPr id="28" name="Google Shape;874;p24">
              <a:extLst>
                <a:ext uri="{FF2B5EF4-FFF2-40B4-BE49-F238E27FC236}">
                  <a16:creationId xmlns:a16="http://schemas.microsoft.com/office/drawing/2014/main" id="{1A034C48-1BA3-8C23-8E9A-F1060199EB4B}"/>
                </a:ext>
              </a:extLst>
            </p:cNvPr>
            <p:cNvSpPr/>
            <p:nvPr/>
          </p:nvSpPr>
          <p:spPr>
            <a:xfrm>
              <a:off x="3933537" y="2280958"/>
              <a:ext cx="1713826" cy="1713826"/>
            </a:xfrm>
            <a:prstGeom prst="ellipse">
              <a:avLst/>
            </a:prstGeom>
            <a:solidFill>
              <a:srgbClr val="CBD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BF2C97-D726-4B3C-B0DD-6C81BF84B807}"/>
                </a:ext>
              </a:extLst>
            </p:cNvPr>
            <p:cNvSpPr txBox="1"/>
            <p:nvPr/>
          </p:nvSpPr>
          <p:spPr>
            <a:xfrm rot="10800000" flipV="1">
              <a:off x="3796972" y="2476346"/>
              <a:ext cx="19869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ด้านการช่วยเหลือ</a:t>
              </a:r>
            </a:p>
            <a:p>
              <a:pPr lvl="0" algn="ctr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ประชาชน</a:t>
              </a:r>
              <a:endPara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AE0704C-82E2-B262-FE35-1650D778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867" y="3153208"/>
              <a:ext cx="761167" cy="76116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B85BA8-3C4F-1D54-17D4-78DCFDCCA25B}"/>
              </a:ext>
            </a:extLst>
          </p:cNvPr>
          <p:cNvGrpSpPr/>
          <p:nvPr/>
        </p:nvGrpSpPr>
        <p:grpSpPr>
          <a:xfrm>
            <a:off x="6720613" y="2265276"/>
            <a:ext cx="1713826" cy="1713826"/>
            <a:chOff x="6720613" y="2325780"/>
            <a:chExt cx="1713826" cy="1713826"/>
          </a:xfrm>
        </p:grpSpPr>
        <p:sp>
          <p:nvSpPr>
            <p:cNvPr id="29" name="Google Shape;874;p24">
              <a:extLst>
                <a:ext uri="{FF2B5EF4-FFF2-40B4-BE49-F238E27FC236}">
                  <a16:creationId xmlns:a16="http://schemas.microsoft.com/office/drawing/2014/main" id="{A61060BB-8C63-FE1E-1521-F829C9329D2D}"/>
                </a:ext>
              </a:extLst>
            </p:cNvPr>
            <p:cNvSpPr/>
            <p:nvPr/>
          </p:nvSpPr>
          <p:spPr>
            <a:xfrm>
              <a:off x="6720613" y="2325780"/>
              <a:ext cx="1713826" cy="1713826"/>
            </a:xfrm>
            <a:prstGeom prst="ellipse">
              <a:avLst/>
            </a:prstGeom>
            <a:solidFill>
              <a:srgbClr val="CBD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4D50D1-7F6D-41E8-9A7A-190F8D357164}"/>
                </a:ext>
              </a:extLst>
            </p:cNvPr>
            <p:cNvSpPr txBox="1"/>
            <p:nvPr/>
          </p:nvSpPr>
          <p:spPr>
            <a:xfrm rot="10800000" flipV="1">
              <a:off x="6816574" y="2476346"/>
              <a:ext cx="152190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th-TH" sz="2000" b="1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ด้านการช่วยเหลือผู้ประกอบการ</a:t>
              </a:r>
              <a:endPara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18FDCF4-9245-7A85-8F99-8481EFE1B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6943" y="3153208"/>
              <a:ext cx="761167" cy="76116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F5B2E-FD6A-FC2E-073D-C3AE46EEA8BB}"/>
              </a:ext>
            </a:extLst>
          </p:cNvPr>
          <p:cNvGrpSpPr/>
          <p:nvPr/>
        </p:nvGrpSpPr>
        <p:grpSpPr>
          <a:xfrm>
            <a:off x="1017123" y="2265276"/>
            <a:ext cx="1713826" cy="1713826"/>
            <a:chOff x="1017123" y="2304817"/>
            <a:chExt cx="1713826" cy="1713826"/>
          </a:xfrm>
        </p:grpSpPr>
        <p:sp>
          <p:nvSpPr>
            <p:cNvPr id="27" name="Google Shape;874;p24">
              <a:extLst>
                <a:ext uri="{FF2B5EF4-FFF2-40B4-BE49-F238E27FC236}">
                  <a16:creationId xmlns:a16="http://schemas.microsoft.com/office/drawing/2014/main" id="{0CBA5D16-1469-F359-43DD-555AF18D2CD0}"/>
                </a:ext>
              </a:extLst>
            </p:cNvPr>
            <p:cNvSpPr/>
            <p:nvPr/>
          </p:nvSpPr>
          <p:spPr>
            <a:xfrm>
              <a:off x="1017123" y="2304817"/>
              <a:ext cx="1713826" cy="1713826"/>
            </a:xfrm>
            <a:prstGeom prst="ellipse">
              <a:avLst/>
            </a:prstGeom>
            <a:solidFill>
              <a:srgbClr val="CBD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94C61A-BBA4-4321-AA48-A276DBA96B15}"/>
                </a:ext>
              </a:extLst>
            </p:cNvPr>
            <p:cNvSpPr txBox="1"/>
            <p:nvPr/>
          </p:nvSpPr>
          <p:spPr>
            <a:xfrm rot="10800000" flipV="1">
              <a:off x="1208181" y="2476346"/>
              <a:ext cx="13317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th-TH" sz="2000" b="1" dirty="0">
                  <a:solidFill>
                    <a:srgbClr val="053478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ด้านอินเทอร์เน็ต</a:t>
              </a:r>
              <a:endParaRPr lang="en-US" sz="2000" b="1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E5290D6-6D6B-C272-09F0-DABD5CAE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43" y="3095298"/>
              <a:ext cx="876986" cy="876986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737912-780F-6F23-8995-A326F3082BDA}"/>
              </a:ext>
            </a:extLst>
          </p:cNvPr>
          <p:cNvSpPr/>
          <p:nvPr/>
        </p:nvSpPr>
        <p:spPr>
          <a:xfrm>
            <a:off x="4004307" y="1312720"/>
            <a:ext cx="3749325" cy="9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th-TH" sz="28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28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4</a:t>
            </a:r>
            <a:r>
              <a:rPr lang="th-TH" sz="28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ด้าน</a:t>
            </a:r>
            <a:endParaRPr lang="th-T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74;p24">
            <a:extLst>
              <a:ext uri="{FF2B5EF4-FFF2-40B4-BE49-F238E27FC236}">
                <a16:creationId xmlns:a16="http://schemas.microsoft.com/office/drawing/2014/main" id="{420D68B1-A442-30CB-7452-025FAACC1352}"/>
              </a:ext>
            </a:extLst>
          </p:cNvPr>
          <p:cNvSpPr/>
          <p:nvPr/>
        </p:nvSpPr>
        <p:spPr>
          <a:xfrm>
            <a:off x="1037390" y="1313362"/>
            <a:ext cx="1015500" cy="1015500"/>
          </a:xfrm>
          <a:prstGeom prst="ellipse">
            <a:avLst/>
          </a:prstGeom>
          <a:solidFill>
            <a:srgbClr val="C8D7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4B566-66E3-4FD1-B390-20428777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8" y="231934"/>
            <a:ext cx="11919464" cy="782752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4 </a:t>
            </a:r>
            <a:r>
              <a:rPr lang="en-US" b="1" dirty="0"/>
              <a:t> Key F</a:t>
            </a:r>
            <a:r>
              <a:rPr lang="en-US" dirty="0"/>
              <a:t>actors</a:t>
            </a:r>
            <a:r>
              <a:rPr lang="th-TH" dirty="0"/>
              <a:t> </a:t>
            </a:r>
            <a:r>
              <a:rPr lang="en-US" dirty="0"/>
              <a:t>Driving the Smart Education (New Normal Behavior, New Types of Learning Tools,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Changing Patterns in Student Assessment and Evaluation, Quality Education for Sustainable Development</a:t>
            </a:r>
            <a:r>
              <a:rPr lang="en-US" dirty="0"/>
              <a:t>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DE175A-0C6B-EC9E-CC7B-83F4BEAF344D}"/>
              </a:ext>
            </a:extLst>
          </p:cNvPr>
          <p:cNvGrpSpPr/>
          <p:nvPr/>
        </p:nvGrpSpPr>
        <p:grpSpPr>
          <a:xfrm>
            <a:off x="1063206" y="1264349"/>
            <a:ext cx="10486751" cy="1077218"/>
            <a:chOff x="1181374" y="1264349"/>
            <a:chExt cx="10486751" cy="1077218"/>
          </a:xfrm>
        </p:grpSpPr>
        <p:sp>
          <p:nvSpPr>
            <p:cNvPr id="888" name="Google Shape;888;p24"/>
            <p:cNvSpPr txBox="1"/>
            <p:nvPr/>
          </p:nvSpPr>
          <p:spPr>
            <a:xfrm>
              <a:off x="2544642" y="1479813"/>
              <a:ext cx="2531857" cy="64629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Normal Behavior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E1785D-83D8-497D-A094-DCF5EFAA558E}"/>
                </a:ext>
              </a:extLst>
            </p:cNvPr>
            <p:cNvSpPr txBox="1"/>
            <p:nvPr/>
          </p:nvSpPr>
          <p:spPr>
            <a:xfrm>
              <a:off x="5427025" y="1264349"/>
              <a:ext cx="624110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The COVID-19 pandemic has made a substantial impact on Thailand’s education industry and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a new normal toward distant learning with a digital platform</a:t>
              </a:r>
              <a:r>
                <a:rPr kumimoji="0" lang="th-TH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Cordia New" panose="020B0304020202020204" pitchFamily="34" charset="-34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is expected to occur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to promote a safe and touch-less society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853879-9201-E094-1C25-2801E5199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374" y="1295208"/>
              <a:ext cx="1015500" cy="10155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9F86D-7C9D-42D4-671D-C6F9055BA2FB}"/>
              </a:ext>
            </a:extLst>
          </p:cNvPr>
          <p:cNvGrpSpPr/>
          <p:nvPr/>
        </p:nvGrpSpPr>
        <p:grpSpPr>
          <a:xfrm>
            <a:off x="1062164" y="3880945"/>
            <a:ext cx="10488834" cy="1279371"/>
            <a:chOff x="1179290" y="3860886"/>
            <a:chExt cx="10488834" cy="1279371"/>
          </a:xfrm>
        </p:grpSpPr>
        <p:sp>
          <p:nvSpPr>
            <p:cNvPr id="882" name="Google Shape;882;p24"/>
            <p:cNvSpPr/>
            <p:nvPr/>
          </p:nvSpPr>
          <p:spPr>
            <a:xfrm>
              <a:off x="1184130" y="4124757"/>
              <a:ext cx="1015500" cy="1015500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EB3AB3-B56A-4163-82F7-77D93AAD92E8}"/>
                </a:ext>
              </a:extLst>
            </p:cNvPr>
            <p:cNvSpPr txBox="1"/>
            <p:nvPr/>
          </p:nvSpPr>
          <p:spPr>
            <a:xfrm>
              <a:off x="5427023" y="3860886"/>
              <a:ext cx="624110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Computer-based assessment has become more encouraged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in </a:t>
              </a:r>
              <a:r>
                <a:rPr lang="en-US" sz="1600" dirty="0">
                  <a:solidFill>
                    <a:schemeClr val="accent1"/>
                  </a:solidFill>
                </a:rPr>
                <a:t>p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ost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52" name="Google Shape;888;p24">
              <a:extLst>
                <a:ext uri="{FF2B5EF4-FFF2-40B4-BE49-F238E27FC236}">
                  <a16:creationId xmlns:a16="http://schemas.microsoft.com/office/drawing/2014/main" id="{34825B62-00F2-417D-A47C-A9CB84445E65}"/>
                </a:ext>
              </a:extLst>
            </p:cNvPr>
            <p:cNvSpPr txBox="1"/>
            <p:nvPr/>
          </p:nvSpPr>
          <p:spPr>
            <a:xfrm>
              <a:off x="2528823" y="3937851"/>
              <a:ext cx="2547676" cy="923289"/>
            </a:xfrm>
            <a:prstGeom prst="rect">
              <a:avLst/>
            </a:prstGeom>
            <a:solidFill>
              <a:srgbClr val="619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1B63FB-F5B5-1F54-6C6A-9D9B48CF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290" y="3891745"/>
              <a:ext cx="1015500" cy="10155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8480B-2B15-F06D-06CC-9AFBDF9090AE}"/>
              </a:ext>
            </a:extLst>
          </p:cNvPr>
          <p:cNvGrpSpPr/>
          <p:nvPr/>
        </p:nvGrpSpPr>
        <p:grpSpPr>
          <a:xfrm>
            <a:off x="945038" y="5380623"/>
            <a:ext cx="10723086" cy="1173977"/>
            <a:chOff x="945038" y="5380623"/>
            <a:chExt cx="10723086" cy="1173977"/>
          </a:xfrm>
        </p:grpSpPr>
        <p:sp>
          <p:nvSpPr>
            <p:cNvPr id="878" name="Google Shape;878;p24"/>
            <p:cNvSpPr/>
            <p:nvPr/>
          </p:nvSpPr>
          <p:spPr>
            <a:xfrm>
              <a:off x="1184130" y="5539100"/>
              <a:ext cx="1015500" cy="1015500"/>
            </a:xfrm>
            <a:prstGeom prst="ellipse">
              <a:avLst/>
            </a:prstGeom>
            <a:solidFill>
              <a:srgbClr val="BCD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EE3996-A5EA-4DE2-80F2-757AF42CE49F}"/>
                </a:ext>
              </a:extLst>
            </p:cNvPr>
            <p:cNvSpPr txBox="1"/>
            <p:nvPr/>
          </p:nvSpPr>
          <p:spPr>
            <a:xfrm>
              <a:off x="5427023" y="5519051"/>
              <a:ext cx="62411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600" dirty="0">
                  <a:solidFill>
                    <a:schemeClr val="accent1"/>
                  </a:solidFill>
                </a:rPr>
                <a:t>E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ducation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is one of the most powerful and proven vehicles for sustainable development. The aims of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achieving universal</a:t>
              </a:r>
              <a:r>
                <a:rPr kumimoji="0" lang="th-TH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access to a quality higher education is on a rising trend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endParaRPr>
            </a:p>
          </p:txBody>
        </p:sp>
        <p:sp>
          <p:nvSpPr>
            <p:cNvPr id="53" name="Google Shape;888;p24">
              <a:extLst>
                <a:ext uri="{FF2B5EF4-FFF2-40B4-BE49-F238E27FC236}">
                  <a16:creationId xmlns:a16="http://schemas.microsoft.com/office/drawing/2014/main" id="{60839329-E60C-497B-8FBF-276A3F602713}"/>
                </a:ext>
              </a:extLst>
            </p:cNvPr>
            <p:cNvSpPr txBox="1"/>
            <p:nvPr/>
          </p:nvSpPr>
          <p:spPr>
            <a:xfrm>
              <a:off x="2528823" y="5472905"/>
              <a:ext cx="2547675" cy="923289"/>
            </a:xfrm>
            <a:prstGeom prst="rect">
              <a:avLst/>
            </a:prstGeom>
            <a:solidFill>
              <a:srgbClr val="0846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D25825-A104-67BE-4482-28E99E375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038" y="5380623"/>
              <a:ext cx="1107852" cy="1107852"/>
            </a:xfrm>
            <a:prstGeom prst="rect">
              <a:avLst/>
            </a:prstGeom>
          </p:spPr>
        </p:pic>
      </p:grpSp>
      <p:sp>
        <p:nvSpPr>
          <p:cNvPr id="874" name="Google Shape;874;p24"/>
          <p:cNvSpPr/>
          <p:nvPr/>
        </p:nvSpPr>
        <p:spPr>
          <a:xfrm>
            <a:off x="1065962" y="2645138"/>
            <a:ext cx="1015500" cy="1015500"/>
          </a:xfrm>
          <a:prstGeom prst="ellipse">
            <a:avLst/>
          </a:prstGeom>
          <a:solidFill>
            <a:srgbClr val="C8D7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5EC1CF-1788-4E61-A404-64B330F7D2CC}"/>
              </a:ext>
            </a:extLst>
          </p:cNvPr>
          <p:cNvSpPr txBox="1"/>
          <p:nvPr/>
        </p:nvSpPr>
        <p:spPr>
          <a:xfrm>
            <a:off x="5308855" y="2654126"/>
            <a:ext cx="6241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opportunity for developing new types of learning tools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such as smart school, smart classroom, AR/VR learning, and remote classroom</a:t>
            </a:r>
          </a:p>
        </p:txBody>
      </p:sp>
      <p:sp>
        <p:nvSpPr>
          <p:cNvPr id="51" name="Google Shape;888;p24">
            <a:extLst>
              <a:ext uri="{FF2B5EF4-FFF2-40B4-BE49-F238E27FC236}">
                <a16:creationId xmlns:a16="http://schemas.microsoft.com/office/drawing/2014/main" id="{51579AA8-4574-4266-B871-BACBF33F8946}"/>
              </a:ext>
            </a:extLst>
          </p:cNvPr>
          <p:cNvSpPr txBox="1"/>
          <p:nvPr/>
        </p:nvSpPr>
        <p:spPr>
          <a:xfrm>
            <a:off x="2410656" y="2746479"/>
            <a:ext cx="2547675" cy="646290"/>
          </a:xfrm>
          <a:prstGeom prst="rect">
            <a:avLst/>
          </a:prstGeom>
          <a:solidFill>
            <a:srgbClr val="1969A5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Types of Learning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1FF15-10E2-2CA2-607C-03B43D16B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06" y="2561874"/>
            <a:ext cx="1015500" cy="101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2044</TotalTime>
  <Words>344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มาตรการทั้ง 4 ในการสนับสนุนด้านโทรคมนาคมเพื่อลดผลกระทบการแพร่ระบาดของโรคติดเชื้อไวรัสโคโรนา 2019 ได้แก่ ด้านอินเตอร์เน็ต ด้านการช่วยเหลือประชาชนและผู้ประกอบการ และด้านการสนับสนุนโรงพยาบาล</vt:lpstr>
      <vt:lpstr>4  Key Factors Driving the Smart Education (New Normal Behavior, New Types of Learning Tools, Changing Patterns in Student Assessment and Evaluation, Quality Education for Sustainable Development)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Rasa Poonnotok</cp:lastModifiedBy>
  <cp:revision>76</cp:revision>
  <dcterms:created xsi:type="dcterms:W3CDTF">2020-05-19T10:17:02Z</dcterms:created>
  <dcterms:modified xsi:type="dcterms:W3CDTF">2022-05-17T14:46:40Z</dcterms:modified>
</cp:coreProperties>
</file>