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</p:sldMasterIdLst>
  <p:notesMasterIdLst>
    <p:notesMasterId r:id="rId5"/>
  </p:notesMasterIdLst>
  <p:handoutMasterIdLst>
    <p:handoutMasterId r:id="rId6"/>
  </p:handoutMasterIdLst>
  <p:sldIdLst>
    <p:sldId id="4679" r:id="rId3"/>
    <p:sldId id="273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14B48-56C9-4774-8482-CC7B6D777CEC}" v="5" dt="2022-07-05T03:17:43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536" y="-8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F014-8C7C-FE5C-0E43-D1E4AA56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7D54-19A7-E11A-06E6-A4A489E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6A214-2276-27AE-0E6C-D396144F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B41B-B4F9-1BE7-E83D-632A89D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C548-3ED4-1EE1-0E32-B82DA7A5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FA47-1877-D512-3E00-E25295D1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F702-4A30-74E3-0787-A968A279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CBDB-8D31-DED8-08E7-2488583F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EF30-7C23-90CF-66E4-21E89EA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D44F-36EA-BC69-D675-BEA2C3BD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FFC09-2A7D-0F97-F477-D406F657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6677-B60B-2227-8247-EC315D33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97A5-C4DB-B215-C5B2-B331A6E6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5E35-61AD-CEDC-9C30-0A195B32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CD66-BA93-DC87-7F1C-746EF2A1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CF76-376E-CEAD-8BC0-B0E48EB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82E5-D4A3-93FF-4027-7D785CAD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018D-CF3E-2BD1-D1C8-D8860C5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17F0-D2B0-9971-CE0B-AA1EE47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1A62-40DB-B4F8-8DB4-6AD7536D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015A0-60B2-1A7C-86B0-0BB365E4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15D7-23A3-3053-ECBE-6C4665C3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C558-C058-8500-4814-325D6D02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07ED-403E-4806-CE95-4C3878B6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DC85-D8AD-FAC1-9F45-1320DDD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FF4-9ADC-C580-7C94-773CCA388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ABEEC-3AD6-A80B-CD48-C1589D11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DF57-FCCA-7186-F652-A2D3052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9B8B-3A27-D3D8-B156-8196A90F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DC04-DF06-3810-3873-2003CCD4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4FBB-51F4-6C6D-74DA-A45E2EEB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D9DE-981D-A57B-E47F-A5A5837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7339-C2DA-680D-7EF8-0DF44DC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1603-1D61-A0B2-EA66-E4ACC5EE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B24-0A65-2E2E-2959-6E8C5FF5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8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A2E5-35AA-7695-B613-EDB76A79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536C-08D2-7C5D-AA92-D75B0F6C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40E9-1595-80BD-244E-5D4AFDA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AA79-7110-A729-B29F-0740CEB8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3DBD-613B-1ED6-3620-F89DA4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2C19-ED23-FBFD-3969-70384EB1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31F-C9C7-6500-1A6C-318DDD05B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876D2-0666-C8A5-4B3C-0F7A29F1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C8F6E-3838-15AA-0A44-9ACE669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8B85-26C3-1609-BADF-881621DD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E929-F53D-06A9-5960-1BA4EF28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29F-AEB3-0837-9C4F-587F7861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FB55-6D41-5AF7-F8D8-B498DE1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F89D8-5B26-A249-6B74-3080913AB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8EAD6-EC1B-1719-17A8-BA45340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DE29E-CCEF-A2F0-3224-F04D11497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84335-DE34-E48F-E8A3-DCFED20F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E0CDF-0402-D1A6-D9DF-D378C2E3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DFA4-FD96-5C69-7539-4044B23F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516E-97F2-91AF-E2F5-259E0435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3D9CF-936C-CF2F-59D2-FF3E3823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32F1-E1A5-EA0A-79C6-2BC5D47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24D2-1F35-988E-C229-D136650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2DCE1-3343-8F86-E724-F7D00519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8BAA-77E7-5B87-5A54-1F81304E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0CCE-0468-F338-6CCD-193005F8C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9B26-F675-477E-AA6D-961B3D2A1AB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CD21-177F-5314-8472-B90FC87C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1D6-19FA-714B-1E15-7A39411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0926F435-2957-199A-1E4F-6CBF4448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 </a:t>
            </a:r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มาตรการในการสนับสนุนการใช้บริการด้านโทรคมนาคม </a:t>
            </a:r>
            <a:br>
              <a:rPr lang="en-US" sz="2800" b="1" dirty="0">
                <a:solidFill>
                  <a:schemeClr val="accent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</a:br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เพื่อลดผลกระทบการแพร่ระบาดของโรคติดเชื้อไวรัสโคโรนา </a:t>
            </a:r>
            <a:r>
              <a:rPr lang="en-US" sz="2800" b="1" dirty="0">
                <a:solidFill>
                  <a:schemeClr val="accent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2019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Google Shape;452;p12">
            <a:extLst>
              <a:ext uri="{FF2B5EF4-FFF2-40B4-BE49-F238E27FC236}">
                <a16:creationId xmlns:a16="http://schemas.microsoft.com/office/drawing/2014/main" id="{8AEB37E3-E39B-9205-E913-21E4A7F65438}"/>
              </a:ext>
            </a:extLst>
          </p:cNvPr>
          <p:cNvSpPr txBox="1"/>
          <p:nvPr/>
        </p:nvSpPr>
        <p:spPr>
          <a:xfrm>
            <a:off x="1995487" y="4233565"/>
            <a:ext cx="1449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มาตรการที่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2</a:t>
            </a:r>
            <a:endParaRPr sz="24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3" name="Google Shape;453;p12">
            <a:extLst>
              <a:ext uri="{FF2B5EF4-FFF2-40B4-BE49-F238E27FC236}">
                <a16:creationId xmlns:a16="http://schemas.microsoft.com/office/drawing/2014/main" id="{AD4FD291-AEDC-9F58-315F-7CB41C6BA203}"/>
              </a:ext>
            </a:extLst>
          </p:cNvPr>
          <p:cNvSpPr txBox="1"/>
          <p:nvPr/>
        </p:nvSpPr>
        <p:spPr>
          <a:xfrm>
            <a:off x="665728" y="4910472"/>
            <a:ext cx="29366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54" name="Google Shape;454;p12">
            <a:extLst>
              <a:ext uri="{FF2B5EF4-FFF2-40B4-BE49-F238E27FC236}">
                <a16:creationId xmlns:a16="http://schemas.microsoft.com/office/drawing/2014/main" id="{21DADAED-2CAC-E7B2-B900-6DDC002AF0BF}"/>
              </a:ext>
            </a:extLst>
          </p:cNvPr>
          <p:cNvSpPr txBox="1"/>
          <p:nvPr/>
        </p:nvSpPr>
        <p:spPr>
          <a:xfrm>
            <a:off x="9119351" y="4241971"/>
            <a:ext cx="16678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มาตรการที่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4</a:t>
            </a:r>
            <a:endParaRPr sz="24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5" name="Google Shape;455;p12">
            <a:extLst>
              <a:ext uri="{FF2B5EF4-FFF2-40B4-BE49-F238E27FC236}">
                <a16:creationId xmlns:a16="http://schemas.microsoft.com/office/drawing/2014/main" id="{A3811CEA-F0EB-1FCE-02B3-147D61AA6985}"/>
              </a:ext>
            </a:extLst>
          </p:cNvPr>
          <p:cNvSpPr txBox="1"/>
          <p:nvPr/>
        </p:nvSpPr>
        <p:spPr>
          <a:xfrm>
            <a:off x="8488009" y="5002805"/>
            <a:ext cx="318084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 สายพันธุ์ใหม่ 2019</a:t>
            </a:r>
          </a:p>
        </p:txBody>
      </p:sp>
      <p:sp>
        <p:nvSpPr>
          <p:cNvPr id="56" name="Google Shape;456;p12">
            <a:extLst>
              <a:ext uri="{FF2B5EF4-FFF2-40B4-BE49-F238E27FC236}">
                <a16:creationId xmlns:a16="http://schemas.microsoft.com/office/drawing/2014/main" id="{6B49F6E9-3F70-A44B-691C-E023F548BA0E}"/>
              </a:ext>
            </a:extLst>
          </p:cNvPr>
          <p:cNvSpPr txBox="1"/>
          <p:nvPr/>
        </p:nvSpPr>
        <p:spPr>
          <a:xfrm>
            <a:off x="1916158" y="1795957"/>
            <a:ext cx="1988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มาตรการที่ 1 </a:t>
            </a:r>
          </a:p>
        </p:txBody>
      </p:sp>
      <p:sp>
        <p:nvSpPr>
          <p:cNvPr id="57" name="Google Shape;457;p12">
            <a:extLst>
              <a:ext uri="{FF2B5EF4-FFF2-40B4-BE49-F238E27FC236}">
                <a16:creationId xmlns:a16="http://schemas.microsoft.com/office/drawing/2014/main" id="{3DEAA418-5972-7B3F-06E5-D0FCC9AD8A5B}"/>
              </a:ext>
            </a:extLst>
          </p:cNvPr>
          <p:cNvSpPr txBox="1"/>
          <p:nvPr/>
        </p:nvSpPr>
        <p:spPr>
          <a:xfrm>
            <a:off x="665728" y="2467994"/>
            <a:ext cx="29366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GB </a:t>
            </a: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และปรับเพิ่มความเร็วอินเทอร์เน็ตบรอดแบนด์ประจำที่เป็น </a:t>
            </a:r>
            <a:br>
              <a:rPr lang="en-US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100 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Mbps</a:t>
            </a:r>
          </a:p>
        </p:txBody>
      </p:sp>
      <p:sp>
        <p:nvSpPr>
          <p:cNvPr id="58" name="Google Shape;458;p12">
            <a:extLst>
              <a:ext uri="{FF2B5EF4-FFF2-40B4-BE49-F238E27FC236}">
                <a16:creationId xmlns:a16="http://schemas.microsoft.com/office/drawing/2014/main" id="{41E3DC08-F8B9-9DE8-42F7-0B1BB06553A1}"/>
              </a:ext>
            </a:extLst>
          </p:cNvPr>
          <p:cNvSpPr txBox="1"/>
          <p:nvPr/>
        </p:nvSpPr>
        <p:spPr>
          <a:xfrm>
            <a:off x="8488009" y="2467994"/>
            <a:ext cx="318084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59" name="Google Shape;459;p12">
            <a:extLst>
              <a:ext uri="{FF2B5EF4-FFF2-40B4-BE49-F238E27FC236}">
                <a16:creationId xmlns:a16="http://schemas.microsoft.com/office/drawing/2014/main" id="{04B89A68-4807-D438-0BB6-FAAE0AEDBD4C}"/>
              </a:ext>
            </a:extLst>
          </p:cNvPr>
          <p:cNvSpPr txBox="1"/>
          <p:nvPr/>
        </p:nvSpPr>
        <p:spPr>
          <a:xfrm>
            <a:off x="9118074" y="1833034"/>
            <a:ext cx="15141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มาตรการที่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3</a:t>
            </a:r>
            <a:endParaRPr sz="24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0" name="Google Shape;460;p12">
            <a:extLst>
              <a:ext uri="{FF2B5EF4-FFF2-40B4-BE49-F238E27FC236}">
                <a16:creationId xmlns:a16="http://schemas.microsoft.com/office/drawing/2014/main" id="{38A6F4BF-F361-952C-3D18-50C64D4E9A0A}"/>
              </a:ext>
            </a:extLst>
          </p:cNvPr>
          <p:cNvSpPr/>
          <p:nvPr/>
        </p:nvSpPr>
        <p:spPr>
          <a:xfrm>
            <a:off x="563211" y="1735806"/>
            <a:ext cx="657901" cy="627413"/>
          </a:xfrm>
          <a:prstGeom prst="ellipse">
            <a:avLst/>
          </a:prstGeom>
          <a:solidFill>
            <a:srgbClr val="A5D1F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2" name="Google Shape;462;p12">
            <a:extLst>
              <a:ext uri="{FF2B5EF4-FFF2-40B4-BE49-F238E27FC236}">
                <a16:creationId xmlns:a16="http://schemas.microsoft.com/office/drawing/2014/main" id="{9F28E350-C844-99FB-100D-AC51A2342759}"/>
              </a:ext>
            </a:extLst>
          </p:cNvPr>
          <p:cNvSpPr/>
          <p:nvPr/>
        </p:nvSpPr>
        <p:spPr>
          <a:xfrm>
            <a:off x="563210" y="4172592"/>
            <a:ext cx="657901" cy="627413"/>
          </a:xfrm>
          <a:prstGeom prst="ellipse">
            <a:avLst/>
          </a:prstGeom>
          <a:solidFill>
            <a:srgbClr val="B6BAB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3" name="Google Shape;463;p12">
            <a:extLst>
              <a:ext uri="{FF2B5EF4-FFF2-40B4-BE49-F238E27FC236}">
                <a16:creationId xmlns:a16="http://schemas.microsoft.com/office/drawing/2014/main" id="{E2A7039A-D89C-661C-B249-4D7AF6A9F231}"/>
              </a:ext>
            </a:extLst>
          </p:cNvPr>
          <p:cNvSpPr/>
          <p:nvPr/>
        </p:nvSpPr>
        <p:spPr>
          <a:xfrm>
            <a:off x="11038206" y="4172592"/>
            <a:ext cx="657902" cy="627413"/>
          </a:xfrm>
          <a:prstGeom prst="ellipse">
            <a:avLst/>
          </a:prstGeom>
          <a:solidFill>
            <a:srgbClr val="0E36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4" name="Google Shape;464;p12">
            <a:extLst>
              <a:ext uri="{FF2B5EF4-FFF2-40B4-BE49-F238E27FC236}">
                <a16:creationId xmlns:a16="http://schemas.microsoft.com/office/drawing/2014/main" id="{295F8272-22FF-6C8A-5E10-725E4EDF9016}"/>
              </a:ext>
            </a:extLst>
          </p:cNvPr>
          <p:cNvSpPr/>
          <p:nvPr/>
        </p:nvSpPr>
        <p:spPr>
          <a:xfrm>
            <a:off x="11038206" y="1731924"/>
            <a:ext cx="657901" cy="627413"/>
          </a:xfrm>
          <a:prstGeom prst="ellipse">
            <a:avLst/>
          </a:prstGeom>
          <a:solidFill>
            <a:srgbClr val="3987F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3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907A2B9-547E-F4A7-755C-B4D91C8FDA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69484" y="1686323"/>
            <a:ext cx="629974" cy="673014"/>
          </a:xfrm>
          <a:prstGeom prst="rect">
            <a:avLst/>
          </a:prstGeom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8C57BCD7-696A-6AB3-A9A4-A35388DD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58" y="4215332"/>
            <a:ext cx="513334" cy="5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97887CA-6F40-087A-65A3-2907AC76FDE7}"/>
              </a:ext>
            </a:extLst>
          </p:cNvPr>
          <p:cNvGrpSpPr/>
          <p:nvPr/>
        </p:nvGrpSpPr>
        <p:grpSpPr>
          <a:xfrm>
            <a:off x="3885600" y="1795957"/>
            <a:ext cx="4339628" cy="4235641"/>
            <a:chOff x="3751007" y="1752982"/>
            <a:chExt cx="4556240" cy="4565459"/>
          </a:xfrm>
        </p:grpSpPr>
        <p:sp>
          <p:nvSpPr>
            <p:cNvPr id="37" name="Google Shape;443;p12">
              <a:extLst>
                <a:ext uri="{FF2B5EF4-FFF2-40B4-BE49-F238E27FC236}">
                  <a16:creationId xmlns:a16="http://schemas.microsoft.com/office/drawing/2014/main" id="{59680165-D4B0-1B27-E1F0-ECE2FD3EF402}"/>
                </a:ext>
              </a:extLst>
            </p:cNvPr>
            <p:cNvSpPr/>
            <p:nvPr/>
          </p:nvSpPr>
          <p:spPr>
            <a:xfrm>
              <a:off x="4410661" y="3051168"/>
              <a:ext cx="2482906" cy="3267273"/>
            </a:xfrm>
            <a:custGeom>
              <a:avLst/>
              <a:gdLst/>
              <a:ahLst/>
              <a:cxnLst/>
              <a:rect l="l" t="t" r="r" b="b"/>
              <a:pathLst>
                <a:path w="21528" h="21600" extrusionOk="0">
                  <a:moveTo>
                    <a:pt x="21490" y="20100"/>
                  </a:moveTo>
                  <a:lnTo>
                    <a:pt x="19969" y="17230"/>
                  </a:lnTo>
                  <a:cubicBezTo>
                    <a:pt x="13236" y="17218"/>
                    <a:pt x="7602" y="13660"/>
                    <a:pt x="6133" y="8886"/>
                  </a:cubicBezTo>
                  <a:cubicBezTo>
                    <a:pt x="5966" y="8344"/>
                    <a:pt x="5852" y="7788"/>
                    <a:pt x="5797" y="7220"/>
                  </a:cubicBezTo>
                  <a:cubicBezTo>
                    <a:pt x="5795" y="7202"/>
                    <a:pt x="5792" y="7185"/>
                    <a:pt x="5790" y="7167"/>
                  </a:cubicBezTo>
                  <a:cubicBezTo>
                    <a:pt x="5784" y="7137"/>
                    <a:pt x="5779" y="7106"/>
                    <a:pt x="5775" y="7074"/>
                  </a:cubicBezTo>
                  <a:cubicBezTo>
                    <a:pt x="5764" y="6983"/>
                    <a:pt x="5754" y="6891"/>
                    <a:pt x="5747" y="6799"/>
                  </a:cubicBezTo>
                  <a:cubicBezTo>
                    <a:pt x="5745" y="6776"/>
                    <a:pt x="5741" y="6754"/>
                    <a:pt x="5740" y="6730"/>
                  </a:cubicBezTo>
                  <a:cubicBezTo>
                    <a:pt x="5740" y="6723"/>
                    <a:pt x="5739" y="6716"/>
                    <a:pt x="5739" y="6708"/>
                  </a:cubicBezTo>
                  <a:cubicBezTo>
                    <a:pt x="5732" y="6598"/>
                    <a:pt x="5730" y="6489"/>
                    <a:pt x="5731" y="6380"/>
                  </a:cubicBezTo>
                  <a:cubicBezTo>
                    <a:pt x="5731" y="6362"/>
                    <a:pt x="5732" y="6344"/>
                    <a:pt x="5734" y="6325"/>
                  </a:cubicBezTo>
                  <a:cubicBezTo>
                    <a:pt x="5735" y="6227"/>
                    <a:pt x="5740" y="6129"/>
                    <a:pt x="5747" y="6032"/>
                  </a:cubicBezTo>
                  <a:cubicBezTo>
                    <a:pt x="5748" y="6021"/>
                    <a:pt x="5747" y="6011"/>
                    <a:pt x="5748" y="6000"/>
                  </a:cubicBezTo>
                  <a:cubicBezTo>
                    <a:pt x="5752" y="5958"/>
                    <a:pt x="5758" y="5916"/>
                    <a:pt x="5762" y="5874"/>
                  </a:cubicBezTo>
                  <a:cubicBezTo>
                    <a:pt x="5767" y="5825"/>
                    <a:pt x="5773" y="5775"/>
                    <a:pt x="5779" y="5727"/>
                  </a:cubicBezTo>
                  <a:cubicBezTo>
                    <a:pt x="5786" y="5676"/>
                    <a:pt x="5795" y="5626"/>
                    <a:pt x="5804" y="5575"/>
                  </a:cubicBezTo>
                  <a:cubicBezTo>
                    <a:pt x="5813" y="5523"/>
                    <a:pt x="5821" y="5471"/>
                    <a:pt x="5831" y="5418"/>
                  </a:cubicBezTo>
                  <a:cubicBezTo>
                    <a:pt x="5839" y="5377"/>
                    <a:pt x="5850" y="5338"/>
                    <a:pt x="5859" y="5297"/>
                  </a:cubicBezTo>
                  <a:cubicBezTo>
                    <a:pt x="5873" y="5235"/>
                    <a:pt x="5887" y="5173"/>
                    <a:pt x="5904" y="5110"/>
                  </a:cubicBezTo>
                  <a:cubicBezTo>
                    <a:pt x="5911" y="5086"/>
                    <a:pt x="5919" y="5064"/>
                    <a:pt x="5925" y="5040"/>
                  </a:cubicBezTo>
                  <a:cubicBezTo>
                    <a:pt x="6532" y="2914"/>
                    <a:pt x="8514" y="1180"/>
                    <a:pt x="11129" y="399"/>
                  </a:cubicBezTo>
                  <a:cubicBezTo>
                    <a:pt x="11136" y="397"/>
                    <a:pt x="11141" y="395"/>
                    <a:pt x="11146" y="393"/>
                  </a:cubicBezTo>
                  <a:cubicBezTo>
                    <a:pt x="11158" y="390"/>
                    <a:pt x="11168" y="386"/>
                    <a:pt x="11180" y="383"/>
                  </a:cubicBezTo>
                  <a:cubicBezTo>
                    <a:pt x="11250" y="362"/>
                    <a:pt x="11322" y="343"/>
                    <a:pt x="11394" y="324"/>
                  </a:cubicBezTo>
                  <a:cubicBezTo>
                    <a:pt x="11440" y="312"/>
                    <a:pt x="11484" y="298"/>
                    <a:pt x="11528" y="287"/>
                  </a:cubicBezTo>
                  <a:cubicBezTo>
                    <a:pt x="11544" y="283"/>
                    <a:pt x="11561" y="279"/>
                    <a:pt x="11576" y="275"/>
                  </a:cubicBezTo>
                  <a:cubicBezTo>
                    <a:pt x="11630" y="261"/>
                    <a:pt x="11685" y="249"/>
                    <a:pt x="11738" y="237"/>
                  </a:cubicBezTo>
                  <a:cubicBezTo>
                    <a:pt x="11802" y="222"/>
                    <a:pt x="11865" y="206"/>
                    <a:pt x="11929" y="192"/>
                  </a:cubicBezTo>
                  <a:cubicBezTo>
                    <a:pt x="11951" y="187"/>
                    <a:pt x="11972" y="183"/>
                    <a:pt x="11994" y="179"/>
                  </a:cubicBezTo>
                  <a:cubicBezTo>
                    <a:pt x="12019" y="174"/>
                    <a:pt x="12045" y="169"/>
                    <a:pt x="12069" y="164"/>
                  </a:cubicBezTo>
                  <a:cubicBezTo>
                    <a:pt x="12166" y="145"/>
                    <a:pt x="12261" y="127"/>
                    <a:pt x="12359" y="110"/>
                  </a:cubicBezTo>
                  <a:cubicBezTo>
                    <a:pt x="12401" y="103"/>
                    <a:pt x="12441" y="96"/>
                    <a:pt x="12483" y="90"/>
                  </a:cubicBezTo>
                  <a:cubicBezTo>
                    <a:pt x="12587" y="73"/>
                    <a:pt x="12693" y="57"/>
                    <a:pt x="12800" y="44"/>
                  </a:cubicBezTo>
                  <a:cubicBezTo>
                    <a:pt x="12843" y="38"/>
                    <a:pt x="12886" y="33"/>
                    <a:pt x="12929" y="28"/>
                  </a:cubicBezTo>
                  <a:cubicBezTo>
                    <a:pt x="13013" y="18"/>
                    <a:pt x="13099" y="9"/>
                    <a:pt x="13186" y="0"/>
                  </a:cubicBezTo>
                  <a:cubicBezTo>
                    <a:pt x="12436" y="42"/>
                    <a:pt x="11703" y="129"/>
                    <a:pt x="10991" y="254"/>
                  </a:cubicBezTo>
                  <a:cubicBezTo>
                    <a:pt x="4702" y="1370"/>
                    <a:pt x="16" y="5648"/>
                    <a:pt x="0" y="10759"/>
                  </a:cubicBezTo>
                  <a:cubicBezTo>
                    <a:pt x="0" y="10768"/>
                    <a:pt x="0" y="10777"/>
                    <a:pt x="0" y="10785"/>
                  </a:cubicBezTo>
                  <a:cubicBezTo>
                    <a:pt x="0" y="16166"/>
                    <a:pt x="5178" y="20630"/>
                    <a:pt x="11957" y="21460"/>
                  </a:cubicBezTo>
                  <a:cubicBezTo>
                    <a:pt x="12703" y="21551"/>
                    <a:pt x="13467" y="21600"/>
                    <a:pt x="14247" y="21600"/>
                  </a:cubicBezTo>
                  <a:cubicBezTo>
                    <a:pt x="15027" y="21600"/>
                    <a:pt x="15791" y="21551"/>
                    <a:pt x="16537" y="21460"/>
                  </a:cubicBezTo>
                  <a:cubicBezTo>
                    <a:pt x="18155" y="21320"/>
                    <a:pt x="19714" y="21033"/>
                    <a:pt x="21190" y="20616"/>
                  </a:cubicBezTo>
                  <a:cubicBezTo>
                    <a:pt x="21462" y="20541"/>
                    <a:pt x="21600" y="20307"/>
                    <a:pt x="21490" y="20100"/>
                  </a:cubicBezTo>
                  <a:close/>
                </a:path>
              </a:pathLst>
            </a:custGeom>
            <a:solidFill>
              <a:srgbClr val="B6BABC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39" name="Google Shape;444;p12">
              <a:extLst>
                <a:ext uri="{FF2B5EF4-FFF2-40B4-BE49-F238E27FC236}">
                  <a16:creationId xmlns:a16="http://schemas.microsoft.com/office/drawing/2014/main" id="{846F8AC5-52EB-06EB-9C07-4CEAFE92B28C}"/>
                </a:ext>
              </a:extLst>
            </p:cNvPr>
            <p:cNvSpPr/>
            <p:nvPr/>
          </p:nvSpPr>
          <p:spPr>
            <a:xfrm>
              <a:off x="5052306" y="3179723"/>
              <a:ext cx="3254941" cy="2489624"/>
            </a:xfrm>
            <a:custGeom>
              <a:avLst/>
              <a:gdLst/>
              <a:ahLst/>
              <a:cxnLst/>
              <a:rect l="l" t="t" r="r" b="b"/>
              <a:pathLst>
                <a:path w="21600" h="21528" extrusionOk="0">
                  <a:moveTo>
                    <a:pt x="21463" y="4995"/>
                  </a:moveTo>
                  <a:cubicBezTo>
                    <a:pt x="21323" y="3377"/>
                    <a:pt x="21036" y="1817"/>
                    <a:pt x="20619" y="341"/>
                  </a:cubicBezTo>
                  <a:cubicBezTo>
                    <a:pt x="20542" y="66"/>
                    <a:pt x="20307" y="-72"/>
                    <a:pt x="20100" y="38"/>
                  </a:cubicBezTo>
                  <a:lnTo>
                    <a:pt x="17230" y="1559"/>
                  </a:lnTo>
                  <a:cubicBezTo>
                    <a:pt x="17218" y="8291"/>
                    <a:pt x="13660" y="13925"/>
                    <a:pt x="8886" y="15395"/>
                  </a:cubicBezTo>
                  <a:cubicBezTo>
                    <a:pt x="8344" y="15561"/>
                    <a:pt x="7788" y="15675"/>
                    <a:pt x="7220" y="15730"/>
                  </a:cubicBezTo>
                  <a:cubicBezTo>
                    <a:pt x="7203" y="15732"/>
                    <a:pt x="7185" y="15735"/>
                    <a:pt x="7168" y="15737"/>
                  </a:cubicBezTo>
                  <a:cubicBezTo>
                    <a:pt x="7138" y="15743"/>
                    <a:pt x="7106" y="15748"/>
                    <a:pt x="7075" y="15752"/>
                  </a:cubicBezTo>
                  <a:cubicBezTo>
                    <a:pt x="6984" y="15764"/>
                    <a:pt x="6893" y="15773"/>
                    <a:pt x="6801" y="15781"/>
                  </a:cubicBezTo>
                  <a:cubicBezTo>
                    <a:pt x="6777" y="15782"/>
                    <a:pt x="6755" y="15786"/>
                    <a:pt x="6731" y="15787"/>
                  </a:cubicBezTo>
                  <a:cubicBezTo>
                    <a:pt x="6724" y="15787"/>
                    <a:pt x="6717" y="15788"/>
                    <a:pt x="6709" y="15788"/>
                  </a:cubicBezTo>
                  <a:cubicBezTo>
                    <a:pt x="6599" y="15795"/>
                    <a:pt x="6490" y="15797"/>
                    <a:pt x="6381" y="15796"/>
                  </a:cubicBezTo>
                  <a:cubicBezTo>
                    <a:pt x="6362" y="15796"/>
                    <a:pt x="6344" y="15795"/>
                    <a:pt x="6325" y="15794"/>
                  </a:cubicBezTo>
                  <a:cubicBezTo>
                    <a:pt x="6227" y="15792"/>
                    <a:pt x="6130" y="15788"/>
                    <a:pt x="6033" y="15781"/>
                  </a:cubicBezTo>
                  <a:cubicBezTo>
                    <a:pt x="6022" y="15779"/>
                    <a:pt x="6012" y="15781"/>
                    <a:pt x="6001" y="15779"/>
                  </a:cubicBezTo>
                  <a:cubicBezTo>
                    <a:pt x="5959" y="15775"/>
                    <a:pt x="5917" y="15769"/>
                    <a:pt x="5874" y="15765"/>
                  </a:cubicBezTo>
                  <a:cubicBezTo>
                    <a:pt x="5825" y="15760"/>
                    <a:pt x="5776" y="15754"/>
                    <a:pt x="5728" y="15748"/>
                  </a:cubicBezTo>
                  <a:cubicBezTo>
                    <a:pt x="5676" y="15741"/>
                    <a:pt x="5626" y="15731"/>
                    <a:pt x="5575" y="15723"/>
                  </a:cubicBezTo>
                  <a:cubicBezTo>
                    <a:pt x="5523" y="15714"/>
                    <a:pt x="5471" y="15706"/>
                    <a:pt x="5419" y="15696"/>
                  </a:cubicBezTo>
                  <a:cubicBezTo>
                    <a:pt x="5378" y="15688"/>
                    <a:pt x="5338" y="15678"/>
                    <a:pt x="5297" y="15668"/>
                  </a:cubicBezTo>
                  <a:cubicBezTo>
                    <a:pt x="5235" y="15654"/>
                    <a:pt x="5173" y="15640"/>
                    <a:pt x="5111" y="15624"/>
                  </a:cubicBezTo>
                  <a:cubicBezTo>
                    <a:pt x="5087" y="15618"/>
                    <a:pt x="5064" y="15610"/>
                    <a:pt x="5040" y="15603"/>
                  </a:cubicBezTo>
                  <a:cubicBezTo>
                    <a:pt x="2914" y="14997"/>
                    <a:pt x="1181" y="13015"/>
                    <a:pt x="399" y="10401"/>
                  </a:cubicBezTo>
                  <a:cubicBezTo>
                    <a:pt x="397" y="10394"/>
                    <a:pt x="395" y="10389"/>
                    <a:pt x="393" y="10382"/>
                  </a:cubicBezTo>
                  <a:cubicBezTo>
                    <a:pt x="390" y="10371"/>
                    <a:pt x="386" y="10360"/>
                    <a:pt x="383" y="10349"/>
                  </a:cubicBezTo>
                  <a:cubicBezTo>
                    <a:pt x="362" y="10278"/>
                    <a:pt x="343" y="10206"/>
                    <a:pt x="324" y="10135"/>
                  </a:cubicBezTo>
                  <a:cubicBezTo>
                    <a:pt x="312" y="10089"/>
                    <a:pt x="298" y="10045"/>
                    <a:pt x="287" y="10000"/>
                  </a:cubicBezTo>
                  <a:cubicBezTo>
                    <a:pt x="283" y="9985"/>
                    <a:pt x="279" y="9968"/>
                    <a:pt x="275" y="9952"/>
                  </a:cubicBezTo>
                  <a:cubicBezTo>
                    <a:pt x="261" y="9899"/>
                    <a:pt x="249" y="9844"/>
                    <a:pt x="237" y="9791"/>
                  </a:cubicBezTo>
                  <a:cubicBezTo>
                    <a:pt x="222" y="9727"/>
                    <a:pt x="206" y="9664"/>
                    <a:pt x="192" y="9600"/>
                  </a:cubicBezTo>
                  <a:cubicBezTo>
                    <a:pt x="187" y="9578"/>
                    <a:pt x="183" y="9557"/>
                    <a:pt x="179" y="9535"/>
                  </a:cubicBezTo>
                  <a:cubicBezTo>
                    <a:pt x="174" y="9510"/>
                    <a:pt x="169" y="9484"/>
                    <a:pt x="164" y="9459"/>
                  </a:cubicBezTo>
                  <a:cubicBezTo>
                    <a:pt x="145" y="9363"/>
                    <a:pt x="127" y="9266"/>
                    <a:pt x="110" y="9170"/>
                  </a:cubicBezTo>
                  <a:cubicBezTo>
                    <a:pt x="103" y="9128"/>
                    <a:pt x="96" y="9088"/>
                    <a:pt x="90" y="9046"/>
                  </a:cubicBezTo>
                  <a:cubicBezTo>
                    <a:pt x="73" y="8942"/>
                    <a:pt x="57" y="8836"/>
                    <a:pt x="44" y="8729"/>
                  </a:cubicBezTo>
                  <a:cubicBezTo>
                    <a:pt x="38" y="8686"/>
                    <a:pt x="33" y="8643"/>
                    <a:pt x="28" y="8600"/>
                  </a:cubicBezTo>
                  <a:cubicBezTo>
                    <a:pt x="18" y="8515"/>
                    <a:pt x="9" y="8429"/>
                    <a:pt x="0" y="8343"/>
                  </a:cubicBezTo>
                  <a:cubicBezTo>
                    <a:pt x="42" y="9093"/>
                    <a:pt x="129" y="9826"/>
                    <a:pt x="254" y="10538"/>
                  </a:cubicBezTo>
                  <a:cubicBezTo>
                    <a:pt x="1370" y="16826"/>
                    <a:pt x="5648" y="21512"/>
                    <a:pt x="10759" y="21528"/>
                  </a:cubicBezTo>
                  <a:cubicBezTo>
                    <a:pt x="10768" y="21528"/>
                    <a:pt x="10777" y="21528"/>
                    <a:pt x="10785" y="21528"/>
                  </a:cubicBezTo>
                  <a:cubicBezTo>
                    <a:pt x="16166" y="21528"/>
                    <a:pt x="20630" y="16350"/>
                    <a:pt x="21460" y="9571"/>
                  </a:cubicBezTo>
                  <a:cubicBezTo>
                    <a:pt x="21551" y="8826"/>
                    <a:pt x="21600" y="8062"/>
                    <a:pt x="21600" y="7282"/>
                  </a:cubicBezTo>
                  <a:cubicBezTo>
                    <a:pt x="21600" y="6502"/>
                    <a:pt x="21555" y="5741"/>
                    <a:pt x="21463" y="4995"/>
                  </a:cubicBezTo>
                  <a:close/>
                </a:path>
              </a:pathLst>
            </a:custGeom>
            <a:solidFill>
              <a:srgbClr val="0E3699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40" name="Google Shape;445;p12">
              <a:extLst>
                <a:ext uri="{FF2B5EF4-FFF2-40B4-BE49-F238E27FC236}">
                  <a16:creationId xmlns:a16="http://schemas.microsoft.com/office/drawing/2014/main" id="{DE17BA7E-4B7C-2BF1-0AB5-7A3C3053C671}"/>
                </a:ext>
              </a:extLst>
            </p:cNvPr>
            <p:cNvSpPr/>
            <p:nvPr/>
          </p:nvSpPr>
          <p:spPr>
            <a:xfrm>
              <a:off x="5170399" y="1752982"/>
              <a:ext cx="2489633" cy="3267273"/>
            </a:xfrm>
            <a:custGeom>
              <a:avLst/>
              <a:gdLst/>
              <a:ahLst/>
              <a:cxnLst/>
              <a:rect l="l" t="t" r="r" b="b"/>
              <a:pathLst>
                <a:path w="21526" h="21600" extrusionOk="0">
                  <a:moveTo>
                    <a:pt x="9573" y="140"/>
                  </a:moveTo>
                  <a:cubicBezTo>
                    <a:pt x="8827" y="49"/>
                    <a:pt x="8063" y="0"/>
                    <a:pt x="7284" y="0"/>
                  </a:cubicBezTo>
                  <a:cubicBezTo>
                    <a:pt x="6504" y="0"/>
                    <a:pt x="5740" y="49"/>
                    <a:pt x="4994" y="140"/>
                  </a:cubicBezTo>
                  <a:cubicBezTo>
                    <a:pt x="3376" y="280"/>
                    <a:pt x="1817" y="567"/>
                    <a:pt x="341" y="984"/>
                  </a:cubicBezTo>
                  <a:cubicBezTo>
                    <a:pt x="66" y="1061"/>
                    <a:pt x="-72" y="1296"/>
                    <a:pt x="37" y="1503"/>
                  </a:cubicBezTo>
                  <a:lnTo>
                    <a:pt x="1559" y="4372"/>
                  </a:lnTo>
                  <a:cubicBezTo>
                    <a:pt x="8290" y="4384"/>
                    <a:pt x="13923" y="7942"/>
                    <a:pt x="15393" y="12716"/>
                  </a:cubicBezTo>
                  <a:cubicBezTo>
                    <a:pt x="15393" y="12716"/>
                    <a:pt x="15777" y="14035"/>
                    <a:pt x="15779" y="14802"/>
                  </a:cubicBezTo>
                  <a:cubicBezTo>
                    <a:pt x="15780" y="14826"/>
                    <a:pt x="15784" y="14849"/>
                    <a:pt x="15785" y="14873"/>
                  </a:cubicBezTo>
                  <a:cubicBezTo>
                    <a:pt x="15785" y="14879"/>
                    <a:pt x="15786" y="14886"/>
                    <a:pt x="15786" y="14894"/>
                  </a:cubicBezTo>
                  <a:cubicBezTo>
                    <a:pt x="15793" y="15004"/>
                    <a:pt x="15796" y="15113"/>
                    <a:pt x="15794" y="15222"/>
                  </a:cubicBezTo>
                  <a:cubicBezTo>
                    <a:pt x="15794" y="15241"/>
                    <a:pt x="15793" y="15260"/>
                    <a:pt x="15792" y="15278"/>
                  </a:cubicBezTo>
                  <a:cubicBezTo>
                    <a:pt x="15790" y="15376"/>
                    <a:pt x="15786" y="15473"/>
                    <a:pt x="15779" y="15570"/>
                  </a:cubicBezTo>
                  <a:cubicBezTo>
                    <a:pt x="15777" y="15581"/>
                    <a:pt x="15779" y="15591"/>
                    <a:pt x="15777" y="15602"/>
                  </a:cubicBezTo>
                  <a:cubicBezTo>
                    <a:pt x="15773" y="15645"/>
                    <a:pt x="15767" y="15686"/>
                    <a:pt x="15763" y="15728"/>
                  </a:cubicBezTo>
                  <a:cubicBezTo>
                    <a:pt x="15758" y="15777"/>
                    <a:pt x="15752" y="15826"/>
                    <a:pt x="15746" y="15874"/>
                  </a:cubicBezTo>
                  <a:cubicBezTo>
                    <a:pt x="15739" y="15925"/>
                    <a:pt x="15729" y="15975"/>
                    <a:pt x="15721" y="16027"/>
                  </a:cubicBezTo>
                  <a:cubicBezTo>
                    <a:pt x="15712" y="16079"/>
                    <a:pt x="15704" y="16132"/>
                    <a:pt x="15694" y="16183"/>
                  </a:cubicBezTo>
                  <a:cubicBezTo>
                    <a:pt x="15686" y="16224"/>
                    <a:pt x="15676" y="16264"/>
                    <a:pt x="15666" y="16304"/>
                  </a:cubicBezTo>
                  <a:cubicBezTo>
                    <a:pt x="15652" y="16366"/>
                    <a:pt x="15638" y="16429"/>
                    <a:pt x="15622" y="16490"/>
                  </a:cubicBezTo>
                  <a:cubicBezTo>
                    <a:pt x="15616" y="16514"/>
                    <a:pt x="15608" y="16538"/>
                    <a:pt x="15601" y="16560"/>
                  </a:cubicBezTo>
                  <a:cubicBezTo>
                    <a:pt x="14995" y="18686"/>
                    <a:pt x="13013" y="20420"/>
                    <a:pt x="10398" y="21201"/>
                  </a:cubicBezTo>
                  <a:cubicBezTo>
                    <a:pt x="10393" y="21203"/>
                    <a:pt x="10386" y="21205"/>
                    <a:pt x="10381" y="21207"/>
                  </a:cubicBezTo>
                  <a:cubicBezTo>
                    <a:pt x="10369" y="21210"/>
                    <a:pt x="10359" y="21214"/>
                    <a:pt x="10347" y="21217"/>
                  </a:cubicBezTo>
                  <a:cubicBezTo>
                    <a:pt x="10277" y="21238"/>
                    <a:pt x="10205" y="21257"/>
                    <a:pt x="10134" y="21276"/>
                  </a:cubicBezTo>
                  <a:cubicBezTo>
                    <a:pt x="10088" y="21288"/>
                    <a:pt x="10044" y="21302"/>
                    <a:pt x="9999" y="21313"/>
                  </a:cubicBezTo>
                  <a:cubicBezTo>
                    <a:pt x="9984" y="21317"/>
                    <a:pt x="9968" y="21320"/>
                    <a:pt x="9951" y="21325"/>
                  </a:cubicBezTo>
                  <a:cubicBezTo>
                    <a:pt x="9898" y="21339"/>
                    <a:pt x="9843" y="21351"/>
                    <a:pt x="9789" y="21363"/>
                  </a:cubicBezTo>
                  <a:cubicBezTo>
                    <a:pt x="9725" y="21378"/>
                    <a:pt x="9663" y="21394"/>
                    <a:pt x="9599" y="21408"/>
                  </a:cubicBezTo>
                  <a:cubicBezTo>
                    <a:pt x="9577" y="21413"/>
                    <a:pt x="9556" y="21417"/>
                    <a:pt x="9534" y="21421"/>
                  </a:cubicBezTo>
                  <a:cubicBezTo>
                    <a:pt x="9509" y="21426"/>
                    <a:pt x="9483" y="21431"/>
                    <a:pt x="9458" y="21436"/>
                  </a:cubicBezTo>
                  <a:cubicBezTo>
                    <a:pt x="9363" y="21455"/>
                    <a:pt x="9267" y="21473"/>
                    <a:pt x="9169" y="21490"/>
                  </a:cubicBezTo>
                  <a:cubicBezTo>
                    <a:pt x="9127" y="21497"/>
                    <a:pt x="9085" y="21504"/>
                    <a:pt x="9044" y="21510"/>
                  </a:cubicBezTo>
                  <a:cubicBezTo>
                    <a:pt x="8939" y="21527"/>
                    <a:pt x="8834" y="21543"/>
                    <a:pt x="8728" y="21556"/>
                  </a:cubicBezTo>
                  <a:cubicBezTo>
                    <a:pt x="8685" y="21562"/>
                    <a:pt x="8642" y="21567"/>
                    <a:pt x="8599" y="21572"/>
                  </a:cubicBezTo>
                  <a:cubicBezTo>
                    <a:pt x="8514" y="21582"/>
                    <a:pt x="8428" y="21591"/>
                    <a:pt x="8342" y="21600"/>
                  </a:cubicBezTo>
                  <a:cubicBezTo>
                    <a:pt x="9092" y="21558"/>
                    <a:pt x="9825" y="21471"/>
                    <a:pt x="10536" y="21346"/>
                  </a:cubicBezTo>
                  <a:cubicBezTo>
                    <a:pt x="16824" y="20230"/>
                    <a:pt x="21510" y="15953"/>
                    <a:pt x="21525" y="10842"/>
                  </a:cubicBezTo>
                  <a:cubicBezTo>
                    <a:pt x="21525" y="10833"/>
                    <a:pt x="21525" y="10824"/>
                    <a:pt x="21525" y="10816"/>
                  </a:cubicBezTo>
                  <a:cubicBezTo>
                    <a:pt x="21528" y="5434"/>
                    <a:pt x="16351" y="971"/>
                    <a:pt x="9573" y="140"/>
                  </a:cubicBezTo>
                  <a:close/>
                </a:path>
              </a:pathLst>
            </a:custGeom>
            <a:solidFill>
              <a:srgbClr val="3987F6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42" name="Google Shape;446;p12">
              <a:extLst>
                <a:ext uri="{FF2B5EF4-FFF2-40B4-BE49-F238E27FC236}">
                  <a16:creationId xmlns:a16="http://schemas.microsoft.com/office/drawing/2014/main" id="{BE77835C-AB44-CA50-F887-CC5F5F447911}"/>
                </a:ext>
              </a:extLst>
            </p:cNvPr>
            <p:cNvSpPr/>
            <p:nvPr/>
          </p:nvSpPr>
          <p:spPr>
            <a:xfrm>
              <a:off x="3751007" y="2412135"/>
              <a:ext cx="3258713" cy="2489926"/>
            </a:xfrm>
            <a:custGeom>
              <a:avLst/>
              <a:gdLst/>
              <a:ahLst/>
              <a:cxnLst/>
              <a:rect l="l" t="t" r="r" b="b"/>
              <a:pathLst>
                <a:path w="21600" h="21528" extrusionOk="0">
                  <a:moveTo>
                    <a:pt x="21306" y="10989"/>
                  </a:moveTo>
                  <a:cubicBezTo>
                    <a:pt x="20192" y="4701"/>
                    <a:pt x="15922" y="16"/>
                    <a:pt x="10821" y="0"/>
                  </a:cubicBezTo>
                  <a:cubicBezTo>
                    <a:pt x="10812" y="0"/>
                    <a:pt x="10803" y="0"/>
                    <a:pt x="10795" y="0"/>
                  </a:cubicBezTo>
                  <a:cubicBezTo>
                    <a:pt x="5424" y="0"/>
                    <a:pt x="968" y="5177"/>
                    <a:pt x="139" y="11955"/>
                  </a:cubicBezTo>
                  <a:cubicBezTo>
                    <a:pt x="48" y="12701"/>
                    <a:pt x="0" y="13465"/>
                    <a:pt x="0" y="14244"/>
                  </a:cubicBezTo>
                  <a:cubicBezTo>
                    <a:pt x="0" y="15024"/>
                    <a:pt x="48" y="15788"/>
                    <a:pt x="139" y="16534"/>
                  </a:cubicBezTo>
                  <a:cubicBezTo>
                    <a:pt x="280" y="18152"/>
                    <a:pt x="566" y="19711"/>
                    <a:pt x="982" y="21187"/>
                  </a:cubicBezTo>
                  <a:cubicBezTo>
                    <a:pt x="1059" y="21462"/>
                    <a:pt x="1293" y="21600"/>
                    <a:pt x="1500" y="21490"/>
                  </a:cubicBezTo>
                  <a:lnTo>
                    <a:pt x="4364" y="19969"/>
                  </a:lnTo>
                  <a:cubicBezTo>
                    <a:pt x="4376" y="13238"/>
                    <a:pt x="7928" y="7605"/>
                    <a:pt x="12693" y="6135"/>
                  </a:cubicBezTo>
                  <a:cubicBezTo>
                    <a:pt x="13234" y="5968"/>
                    <a:pt x="13789" y="5855"/>
                    <a:pt x="14356" y="5800"/>
                  </a:cubicBezTo>
                  <a:cubicBezTo>
                    <a:pt x="14374" y="5798"/>
                    <a:pt x="14391" y="5795"/>
                    <a:pt x="14409" y="5792"/>
                  </a:cubicBezTo>
                  <a:cubicBezTo>
                    <a:pt x="14439" y="5787"/>
                    <a:pt x="14470" y="5782"/>
                    <a:pt x="14501" y="5778"/>
                  </a:cubicBezTo>
                  <a:cubicBezTo>
                    <a:pt x="14592" y="5766"/>
                    <a:pt x="14684" y="5757"/>
                    <a:pt x="14776" y="5749"/>
                  </a:cubicBezTo>
                  <a:cubicBezTo>
                    <a:pt x="14799" y="5748"/>
                    <a:pt x="14823" y="5744"/>
                    <a:pt x="14845" y="5743"/>
                  </a:cubicBezTo>
                  <a:cubicBezTo>
                    <a:pt x="14852" y="5743"/>
                    <a:pt x="14859" y="5742"/>
                    <a:pt x="14867" y="5742"/>
                  </a:cubicBezTo>
                  <a:cubicBezTo>
                    <a:pt x="14977" y="5735"/>
                    <a:pt x="15085" y="5732"/>
                    <a:pt x="15194" y="5734"/>
                  </a:cubicBezTo>
                  <a:cubicBezTo>
                    <a:pt x="15212" y="5734"/>
                    <a:pt x="15231" y="5735"/>
                    <a:pt x="15249" y="5736"/>
                  </a:cubicBezTo>
                  <a:cubicBezTo>
                    <a:pt x="15347" y="5738"/>
                    <a:pt x="15445" y="5743"/>
                    <a:pt x="15542" y="5749"/>
                  </a:cubicBezTo>
                  <a:cubicBezTo>
                    <a:pt x="15553" y="5751"/>
                    <a:pt x="15563" y="5749"/>
                    <a:pt x="15574" y="5751"/>
                  </a:cubicBezTo>
                  <a:cubicBezTo>
                    <a:pt x="15616" y="5755"/>
                    <a:pt x="15658" y="5761"/>
                    <a:pt x="15699" y="5765"/>
                  </a:cubicBezTo>
                  <a:cubicBezTo>
                    <a:pt x="15748" y="5770"/>
                    <a:pt x="15798" y="5775"/>
                    <a:pt x="15846" y="5782"/>
                  </a:cubicBezTo>
                  <a:cubicBezTo>
                    <a:pt x="15897" y="5789"/>
                    <a:pt x="15947" y="5798"/>
                    <a:pt x="15997" y="5807"/>
                  </a:cubicBezTo>
                  <a:cubicBezTo>
                    <a:pt x="16050" y="5816"/>
                    <a:pt x="16102" y="5824"/>
                    <a:pt x="16155" y="5834"/>
                  </a:cubicBezTo>
                  <a:cubicBezTo>
                    <a:pt x="16195" y="5842"/>
                    <a:pt x="16235" y="5852"/>
                    <a:pt x="16275" y="5862"/>
                  </a:cubicBezTo>
                  <a:cubicBezTo>
                    <a:pt x="16337" y="5876"/>
                    <a:pt x="16400" y="5890"/>
                    <a:pt x="16462" y="5907"/>
                  </a:cubicBezTo>
                  <a:cubicBezTo>
                    <a:pt x="16486" y="5914"/>
                    <a:pt x="16508" y="5921"/>
                    <a:pt x="16532" y="5928"/>
                  </a:cubicBezTo>
                  <a:cubicBezTo>
                    <a:pt x="18653" y="6534"/>
                    <a:pt x="20385" y="8516"/>
                    <a:pt x="21165" y="11131"/>
                  </a:cubicBezTo>
                  <a:cubicBezTo>
                    <a:pt x="21167" y="11136"/>
                    <a:pt x="21169" y="11143"/>
                    <a:pt x="21170" y="11148"/>
                  </a:cubicBezTo>
                  <a:cubicBezTo>
                    <a:pt x="21173" y="11160"/>
                    <a:pt x="21177" y="11170"/>
                    <a:pt x="21180" y="11182"/>
                  </a:cubicBezTo>
                  <a:cubicBezTo>
                    <a:pt x="21201" y="11252"/>
                    <a:pt x="21221" y="11324"/>
                    <a:pt x="21239" y="11396"/>
                  </a:cubicBezTo>
                  <a:cubicBezTo>
                    <a:pt x="21251" y="11441"/>
                    <a:pt x="21265" y="11486"/>
                    <a:pt x="21276" y="11530"/>
                  </a:cubicBezTo>
                  <a:cubicBezTo>
                    <a:pt x="21280" y="11546"/>
                    <a:pt x="21283" y="11561"/>
                    <a:pt x="21287" y="11577"/>
                  </a:cubicBezTo>
                  <a:cubicBezTo>
                    <a:pt x="21301" y="11630"/>
                    <a:pt x="21312" y="11685"/>
                    <a:pt x="21325" y="11740"/>
                  </a:cubicBezTo>
                  <a:cubicBezTo>
                    <a:pt x="21340" y="11804"/>
                    <a:pt x="21356" y="11866"/>
                    <a:pt x="21370" y="11930"/>
                  </a:cubicBezTo>
                  <a:cubicBezTo>
                    <a:pt x="21375" y="11952"/>
                    <a:pt x="21379" y="11973"/>
                    <a:pt x="21383" y="11996"/>
                  </a:cubicBezTo>
                  <a:cubicBezTo>
                    <a:pt x="21388" y="12020"/>
                    <a:pt x="21393" y="12046"/>
                    <a:pt x="21397" y="12072"/>
                  </a:cubicBezTo>
                  <a:cubicBezTo>
                    <a:pt x="21417" y="12168"/>
                    <a:pt x="21435" y="12264"/>
                    <a:pt x="21452" y="12362"/>
                  </a:cubicBezTo>
                  <a:cubicBezTo>
                    <a:pt x="21459" y="12404"/>
                    <a:pt x="21466" y="12445"/>
                    <a:pt x="21472" y="12487"/>
                  </a:cubicBezTo>
                  <a:cubicBezTo>
                    <a:pt x="21488" y="12591"/>
                    <a:pt x="21504" y="12697"/>
                    <a:pt x="21518" y="12803"/>
                  </a:cubicBezTo>
                  <a:cubicBezTo>
                    <a:pt x="21524" y="12846"/>
                    <a:pt x="21529" y="12889"/>
                    <a:pt x="21534" y="12932"/>
                  </a:cubicBezTo>
                  <a:cubicBezTo>
                    <a:pt x="21544" y="13016"/>
                    <a:pt x="21553" y="13102"/>
                    <a:pt x="21561" y="13188"/>
                  </a:cubicBezTo>
                  <a:cubicBezTo>
                    <a:pt x="21563" y="13211"/>
                    <a:pt x="21565" y="13234"/>
                    <a:pt x="21567" y="13256"/>
                  </a:cubicBezTo>
                  <a:cubicBezTo>
                    <a:pt x="21571" y="13297"/>
                    <a:pt x="21575" y="13338"/>
                    <a:pt x="21578" y="13379"/>
                  </a:cubicBezTo>
                  <a:cubicBezTo>
                    <a:pt x="21587" y="13499"/>
                    <a:pt x="21594" y="13619"/>
                    <a:pt x="21600" y="13740"/>
                  </a:cubicBezTo>
                  <a:cubicBezTo>
                    <a:pt x="21598" y="12727"/>
                    <a:pt x="21306" y="10989"/>
                    <a:pt x="21306" y="10989"/>
                  </a:cubicBezTo>
                  <a:close/>
                </a:path>
              </a:pathLst>
            </a:custGeom>
            <a:solidFill>
              <a:srgbClr val="A5D1F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43" name="Google Shape;447;p12">
              <a:extLst>
                <a:ext uri="{FF2B5EF4-FFF2-40B4-BE49-F238E27FC236}">
                  <a16:creationId xmlns:a16="http://schemas.microsoft.com/office/drawing/2014/main" id="{83653A91-476E-BCA9-BB5E-FDA3CD141477}"/>
                </a:ext>
              </a:extLst>
            </p:cNvPr>
            <p:cNvSpPr/>
            <p:nvPr/>
          </p:nvSpPr>
          <p:spPr>
            <a:xfrm>
              <a:off x="5051265" y="3051168"/>
              <a:ext cx="1958454" cy="19793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rgbClr val="BFBFBF"/>
                </a:gs>
                <a:gs pos="100000">
                  <a:srgbClr val="A5A5A5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200"/>
                <a:buFont typeface="Arial"/>
                <a:buNone/>
              </a:pPr>
              <a:endParaRPr sz="32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68" name="Google Shape;468;p12">
              <a:extLst>
                <a:ext uri="{FF2B5EF4-FFF2-40B4-BE49-F238E27FC236}">
                  <a16:creationId xmlns:a16="http://schemas.microsoft.com/office/drawing/2014/main" id="{501B574B-DC6E-6094-18C5-F5D398C10FBF}"/>
                </a:ext>
              </a:extLst>
            </p:cNvPr>
            <p:cNvSpPr txBox="1"/>
            <p:nvPr/>
          </p:nvSpPr>
          <p:spPr>
            <a:xfrm>
              <a:off x="4118217" y="2859600"/>
              <a:ext cx="1416933" cy="497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arabun"/>
                <a:buNone/>
              </a:pPr>
              <a:r>
                <a:rPr lang="th-TH" sz="2400" b="1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มาตรการที่</a:t>
              </a:r>
              <a:r>
                <a:rPr lang="en-US" sz="2400" b="1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 </a:t>
              </a:r>
              <a:r>
                <a:rPr lang="en-US" sz="24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1</a:t>
              </a:r>
              <a:endParaRPr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69" name="Google Shape;469;p12">
              <a:extLst>
                <a:ext uri="{FF2B5EF4-FFF2-40B4-BE49-F238E27FC236}">
                  <a16:creationId xmlns:a16="http://schemas.microsoft.com/office/drawing/2014/main" id="{DB8829D1-1EEC-7E07-C0C3-FB41161CB665}"/>
                </a:ext>
              </a:extLst>
            </p:cNvPr>
            <p:cNvSpPr txBox="1"/>
            <p:nvPr/>
          </p:nvSpPr>
          <p:spPr>
            <a:xfrm>
              <a:off x="4891009" y="5370548"/>
              <a:ext cx="1618295" cy="497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arabun"/>
                <a:buNone/>
              </a:pPr>
              <a:r>
                <a:rPr lang="th-TH" sz="2400" b="1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มาตรการที่ </a:t>
              </a:r>
              <a:r>
                <a:rPr lang="en-US" sz="2400" b="1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2</a:t>
              </a:r>
              <a:endParaRPr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70" name="Google Shape;470;p12">
              <a:extLst>
                <a:ext uri="{FF2B5EF4-FFF2-40B4-BE49-F238E27FC236}">
                  <a16:creationId xmlns:a16="http://schemas.microsoft.com/office/drawing/2014/main" id="{9FF015C9-4C2D-459F-2248-CD41D3A51BB0}"/>
                </a:ext>
              </a:extLst>
            </p:cNvPr>
            <p:cNvSpPr txBox="1"/>
            <p:nvPr/>
          </p:nvSpPr>
          <p:spPr>
            <a:xfrm>
              <a:off x="6760330" y="4651241"/>
              <a:ext cx="1223310" cy="497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arabun"/>
                <a:buNone/>
              </a:pPr>
              <a:r>
                <a:rPr lang="th-TH" sz="2400" b="1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มาตรการที่ </a:t>
              </a:r>
              <a:r>
                <a:rPr lang="en-US" sz="2400" b="1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4</a:t>
              </a:r>
              <a:endParaRPr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71" name="Google Shape;471;p12">
              <a:extLst>
                <a:ext uri="{FF2B5EF4-FFF2-40B4-BE49-F238E27FC236}">
                  <a16:creationId xmlns:a16="http://schemas.microsoft.com/office/drawing/2014/main" id="{87C997F5-F836-745C-014D-309359C6E770}"/>
                </a:ext>
              </a:extLst>
            </p:cNvPr>
            <p:cNvSpPr txBox="1"/>
            <p:nvPr/>
          </p:nvSpPr>
          <p:spPr>
            <a:xfrm>
              <a:off x="5848745" y="2135970"/>
              <a:ext cx="1534640" cy="497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arabun"/>
                <a:buNone/>
              </a:pPr>
              <a:r>
                <a:rPr lang="th-TH" sz="2400" b="1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Sarabun"/>
                </a:rPr>
                <a:t>มาตรการที่ </a:t>
              </a:r>
              <a:r>
                <a:rPr lang="en-US" sz="2400" b="1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Sarabun"/>
                </a:rPr>
                <a:t>3</a:t>
              </a:r>
              <a:endParaRPr sz="3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8173DD69-81B4-5DD7-06A2-96A416953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519" y="3220509"/>
              <a:ext cx="1616493" cy="1616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D2BE79AF-544A-25B2-FF2B-800BB338311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98016" y="1755060"/>
            <a:ext cx="589558" cy="58955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F7B5CE9-DFC5-E7F5-3F02-21C6FD2F7F1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14111" y="4126542"/>
            <a:ext cx="673463" cy="6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590550" y="342113"/>
            <a:ext cx="679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4 Key Factors driving the Smart Education</a:t>
            </a:r>
          </a:p>
        </p:txBody>
      </p:sp>
      <p:sp>
        <p:nvSpPr>
          <p:cNvPr id="16" name="Google Shape;868;p24">
            <a:extLst>
              <a:ext uri="{FF2B5EF4-FFF2-40B4-BE49-F238E27FC236}">
                <a16:creationId xmlns:a16="http://schemas.microsoft.com/office/drawing/2014/main" id="{D67E30FB-4F7C-AD21-4B70-8CF967E5DCBD}"/>
              </a:ext>
            </a:extLst>
          </p:cNvPr>
          <p:cNvSpPr/>
          <p:nvPr/>
        </p:nvSpPr>
        <p:spPr>
          <a:xfrm>
            <a:off x="3297552" y="3237689"/>
            <a:ext cx="2670819" cy="26237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endParaRPr lang="en-US" sz="18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New Types of Learning Tools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endParaRPr lang="en-US" sz="1400" b="0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An </a:t>
            </a:r>
            <a:r>
              <a:rPr lang="en-US" sz="1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opportunity for developing new types of learning tools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 such as smart school, smart classroom, AR/VR learning, and remote classroom</a:t>
            </a:r>
          </a:p>
        </p:txBody>
      </p:sp>
      <p:sp>
        <p:nvSpPr>
          <p:cNvPr id="20" name="Google Shape;869;p24">
            <a:extLst>
              <a:ext uri="{FF2B5EF4-FFF2-40B4-BE49-F238E27FC236}">
                <a16:creationId xmlns:a16="http://schemas.microsoft.com/office/drawing/2014/main" id="{9D1F1E13-D9D9-1894-E8B8-A31F9313B196}"/>
              </a:ext>
            </a:extLst>
          </p:cNvPr>
          <p:cNvSpPr/>
          <p:nvPr/>
        </p:nvSpPr>
        <p:spPr>
          <a:xfrm>
            <a:off x="6223629" y="3237689"/>
            <a:ext cx="2670819" cy="26237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Changing Patterns in Student Assessment and Evaluation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endParaRPr lang="en-US" sz="14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Computer-based assessment has become more encouraged 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in post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21" name="Google Shape;870;p24">
            <a:extLst>
              <a:ext uri="{FF2B5EF4-FFF2-40B4-BE49-F238E27FC236}">
                <a16:creationId xmlns:a16="http://schemas.microsoft.com/office/drawing/2014/main" id="{0FC16CDE-C699-27B3-E455-8AB2A33E8077}"/>
              </a:ext>
            </a:extLst>
          </p:cNvPr>
          <p:cNvSpPr/>
          <p:nvPr/>
        </p:nvSpPr>
        <p:spPr>
          <a:xfrm>
            <a:off x="9149706" y="3237689"/>
            <a:ext cx="2670819" cy="26237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Quality Education for </a:t>
            </a:r>
            <a:br>
              <a:rPr lang="en-US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r>
              <a:rPr lang="en-US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Sustainable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Education is one of the most powerful and proven vehicles for sustainable development. The aims of </a:t>
            </a:r>
            <a:r>
              <a:rPr lang="en-US" sz="1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achieving universal access to a quality higher education is on a rising trend</a:t>
            </a:r>
          </a:p>
        </p:txBody>
      </p:sp>
      <p:sp>
        <p:nvSpPr>
          <p:cNvPr id="22" name="Google Shape;871;p24">
            <a:extLst>
              <a:ext uri="{FF2B5EF4-FFF2-40B4-BE49-F238E27FC236}">
                <a16:creationId xmlns:a16="http://schemas.microsoft.com/office/drawing/2014/main" id="{3D517CD0-1D85-2ADA-29F1-4B7729DC4231}"/>
              </a:ext>
            </a:extLst>
          </p:cNvPr>
          <p:cNvSpPr/>
          <p:nvPr/>
        </p:nvSpPr>
        <p:spPr>
          <a:xfrm>
            <a:off x="371475" y="3237688"/>
            <a:ext cx="2670819" cy="26237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endParaRPr lang="en-US" sz="18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New Normal Behavior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endParaRPr lang="en-US" sz="1400" b="0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The COVID-19 pandemic has made a substantial impact on Thailand’s education industry and </a:t>
            </a:r>
            <a:r>
              <a:rPr lang="en-US" sz="1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a new normal toward distant learning with a digital platform is expected to occur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 to promote a safe and touch-less society</a:t>
            </a:r>
          </a:p>
        </p:txBody>
      </p:sp>
      <p:grpSp>
        <p:nvGrpSpPr>
          <p:cNvPr id="23" name="Google Shape;873;p24">
            <a:extLst>
              <a:ext uri="{FF2B5EF4-FFF2-40B4-BE49-F238E27FC236}">
                <a16:creationId xmlns:a16="http://schemas.microsoft.com/office/drawing/2014/main" id="{AE48EA7B-7A69-4DD8-B5C0-FF0EF233F6F3}"/>
              </a:ext>
            </a:extLst>
          </p:cNvPr>
          <p:cNvGrpSpPr/>
          <p:nvPr/>
        </p:nvGrpSpPr>
        <p:grpSpPr>
          <a:xfrm>
            <a:off x="3905137" y="2615714"/>
            <a:ext cx="1455648" cy="776472"/>
            <a:chOff x="3791366" y="2618530"/>
            <a:chExt cx="1455648" cy="776472"/>
          </a:xfrm>
        </p:grpSpPr>
        <p:cxnSp>
          <p:nvCxnSpPr>
            <p:cNvPr id="36" name="Google Shape;875;p24">
              <a:extLst>
                <a:ext uri="{FF2B5EF4-FFF2-40B4-BE49-F238E27FC236}">
                  <a16:creationId xmlns:a16="http://schemas.microsoft.com/office/drawing/2014/main" id="{0750C63F-714B-1A09-294D-F3737EB78EF3}"/>
                </a:ext>
              </a:extLst>
            </p:cNvPr>
            <p:cNvCxnSpPr/>
            <p:nvPr/>
          </p:nvCxnSpPr>
          <p:spPr>
            <a:xfrm>
              <a:off x="4527249" y="2618530"/>
              <a:ext cx="0" cy="776472"/>
            </a:xfrm>
            <a:prstGeom prst="straightConnector1">
              <a:avLst/>
            </a:prstGeom>
            <a:noFill/>
            <a:ln w="349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oval" w="lg" len="lg"/>
            </a:ln>
          </p:spPr>
        </p:cxnSp>
        <p:sp>
          <p:nvSpPr>
            <p:cNvPr id="37" name="Google Shape;876;p24">
              <a:extLst>
                <a:ext uri="{FF2B5EF4-FFF2-40B4-BE49-F238E27FC236}">
                  <a16:creationId xmlns:a16="http://schemas.microsoft.com/office/drawing/2014/main" id="{C4DD736B-939B-0680-7DA6-7E91DA629C0B}"/>
                </a:ext>
              </a:extLst>
            </p:cNvPr>
            <p:cNvSpPr txBox="1"/>
            <p:nvPr/>
          </p:nvSpPr>
          <p:spPr>
            <a:xfrm>
              <a:off x="3791366" y="2796387"/>
              <a:ext cx="1455648" cy="369332"/>
            </a:xfrm>
            <a:prstGeom prst="rect">
              <a:avLst/>
            </a:prstGeom>
            <a:solidFill>
              <a:srgbClr val="1969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Sarabun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Factor 2</a:t>
              </a:r>
              <a:endParaRPr sz="18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  <p:grpSp>
        <p:nvGrpSpPr>
          <p:cNvPr id="38" name="Google Shape;877;p24">
            <a:extLst>
              <a:ext uri="{FF2B5EF4-FFF2-40B4-BE49-F238E27FC236}">
                <a16:creationId xmlns:a16="http://schemas.microsoft.com/office/drawing/2014/main" id="{87A9E508-C075-AECD-DBEA-39949A5E550C}"/>
              </a:ext>
            </a:extLst>
          </p:cNvPr>
          <p:cNvGrpSpPr/>
          <p:nvPr/>
        </p:nvGrpSpPr>
        <p:grpSpPr>
          <a:xfrm>
            <a:off x="9757291" y="1603238"/>
            <a:ext cx="1455648" cy="1788948"/>
            <a:chOff x="10089831" y="1606054"/>
            <a:chExt cx="1455648" cy="1788948"/>
          </a:xfrm>
        </p:grpSpPr>
        <p:sp>
          <p:nvSpPr>
            <p:cNvPr id="39" name="Google Shape;878;p24">
              <a:extLst>
                <a:ext uri="{FF2B5EF4-FFF2-40B4-BE49-F238E27FC236}">
                  <a16:creationId xmlns:a16="http://schemas.microsoft.com/office/drawing/2014/main" id="{E3E4B2E2-0722-037C-CCE1-64E8801A30FC}"/>
                </a:ext>
              </a:extLst>
            </p:cNvPr>
            <p:cNvSpPr/>
            <p:nvPr/>
          </p:nvSpPr>
          <p:spPr>
            <a:xfrm>
              <a:off x="10332346" y="1606054"/>
              <a:ext cx="1015500" cy="1015500"/>
            </a:xfrm>
            <a:prstGeom prst="ellipse">
              <a:avLst/>
            </a:prstGeom>
            <a:solidFill>
              <a:srgbClr val="BCD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cxnSp>
          <p:nvCxnSpPr>
            <p:cNvPr id="40" name="Google Shape;879;p24">
              <a:extLst>
                <a:ext uri="{FF2B5EF4-FFF2-40B4-BE49-F238E27FC236}">
                  <a16:creationId xmlns:a16="http://schemas.microsoft.com/office/drawing/2014/main" id="{62FB3DFD-A73C-08B3-E7CD-0145FCA9E102}"/>
                </a:ext>
              </a:extLst>
            </p:cNvPr>
            <p:cNvCxnSpPr/>
            <p:nvPr/>
          </p:nvCxnSpPr>
          <p:spPr>
            <a:xfrm>
              <a:off x="10840095" y="2618530"/>
              <a:ext cx="0" cy="776472"/>
            </a:xfrm>
            <a:prstGeom prst="straightConnector1">
              <a:avLst/>
            </a:prstGeom>
            <a:noFill/>
            <a:ln w="349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oval" w="lg" len="lg"/>
            </a:ln>
          </p:spPr>
        </p:cxnSp>
        <p:sp>
          <p:nvSpPr>
            <p:cNvPr id="41" name="Google Shape;880;p24">
              <a:extLst>
                <a:ext uri="{FF2B5EF4-FFF2-40B4-BE49-F238E27FC236}">
                  <a16:creationId xmlns:a16="http://schemas.microsoft.com/office/drawing/2014/main" id="{0C4BB04B-9CB8-FF47-18B3-0E4EA99A0515}"/>
                </a:ext>
              </a:extLst>
            </p:cNvPr>
            <p:cNvSpPr txBox="1"/>
            <p:nvPr/>
          </p:nvSpPr>
          <p:spPr>
            <a:xfrm>
              <a:off x="10089831" y="2796385"/>
              <a:ext cx="1455648" cy="3693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Sarabun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Factor 4</a:t>
              </a:r>
              <a:endParaRPr sz="18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  <p:grpSp>
        <p:nvGrpSpPr>
          <p:cNvPr id="42" name="Google Shape;881;p24">
            <a:extLst>
              <a:ext uri="{FF2B5EF4-FFF2-40B4-BE49-F238E27FC236}">
                <a16:creationId xmlns:a16="http://schemas.microsoft.com/office/drawing/2014/main" id="{238993C5-1FC0-1132-7C46-69F3F4962644}"/>
              </a:ext>
            </a:extLst>
          </p:cNvPr>
          <p:cNvGrpSpPr/>
          <p:nvPr/>
        </p:nvGrpSpPr>
        <p:grpSpPr>
          <a:xfrm>
            <a:off x="6831214" y="1603238"/>
            <a:ext cx="1455648" cy="1788948"/>
            <a:chOff x="6940599" y="1606054"/>
            <a:chExt cx="1455648" cy="1788948"/>
          </a:xfrm>
        </p:grpSpPr>
        <p:sp>
          <p:nvSpPr>
            <p:cNvPr id="43" name="Google Shape;882;p24">
              <a:extLst>
                <a:ext uri="{FF2B5EF4-FFF2-40B4-BE49-F238E27FC236}">
                  <a16:creationId xmlns:a16="http://schemas.microsoft.com/office/drawing/2014/main" id="{B41EFF39-C700-2272-4BA3-C251500D4314}"/>
                </a:ext>
              </a:extLst>
            </p:cNvPr>
            <p:cNvSpPr/>
            <p:nvPr/>
          </p:nvSpPr>
          <p:spPr>
            <a:xfrm>
              <a:off x="7175923" y="1606054"/>
              <a:ext cx="1015500" cy="1015500"/>
            </a:xfrm>
            <a:prstGeom prst="ellipse">
              <a:avLst/>
            </a:prstGeom>
            <a:solidFill>
              <a:srgbClr val="CAD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cxnSp>
          <p:nvCxnSpPr>
            <p:cNvPr id="44" name="Google Shape;883;p24">
              <a:extLst>
                <a:ext uri="{FF2B5EF4-FFF2-40B4-BE49-F238E27FC236}">
                  <a16:creationId xmlns:a16="http://schemas.microsoft.com/office/drawing/2014/main" id="{A0B4802E-8390-5D7F-7210-9779BC0577F8}"/>
                </a:ext>
              </a:extLst>
            </p:cNvPr>
            <p:cNvCxnSpPr/>
            <p:nvPr/>
          </p:nvCxnSpPr>
          <p:spPr>
            <a:xfrm>
              <a:off x="7683672" y="2618530"/>
              <a:ext cx="0" cy="776472"/>
            </a:xfrm>
            <a:prstGeom prst="straightConnector1">
              <a:avLst/>
            </a:prstGeom>
            <a:noFill/>
            <a:ln w="349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oval" w="lg" len="lg"/>
            </a:ln>
          </p:spPr>
        </p:cxnSp>
        <p:sp>
          <p:nvSpPr>
            <p:cNvPr id="45" name="Google Shape;884;p24">
              <a:extLst>
                <a:ext uri="{FF2B5EF4-FFF2-40B4-BE49-F238E27FC236}">
                  <a16:creationId xmlns:a16="http://schemas.microsoft.com/office/drawing/2014/main" id="{EF83ED76-4899-A71C-FA94-67C73E073DB1}"/>
                </a:ext>
              </a:extLst>
            </p:cNvPr>
            <p:cNvSpPr txBox="1"/>
            <p:nvPr/>
          </p:nvSpPr>
          <p:spPr>
            <a:xfrm>
              <a:off x="6940599" y="2796386"/>
              <a:ext cx="1455648" cy="369332"/>
            </a:xfrm>
            <a:prstGeom prst="rect">
              <a:avLst/>
            </a:prstGeom>
            <a:solidFill>
              <a:srgbClr val="619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Sarabun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Factor 3</a:t>
              </a:r>
              <a:endParaRPr sz="18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  <p:grpSp>
        <p:nvGrpSpPr>
          <p:cNvPr id="46" name="Google Shape;885;p24">
            <a:extLst>
              <a:ext uri="{FF2B5EF4-FFF2-40B4-BE49-F238E27FC236}">
                <a16:creationId xmlns:a16="http://schemas.microsoft.com/office/drawing/2014/main" id="{FC30436F-34E4-90B4-FF5F-3E5B478B8571}"/>
              </a:ext>
            </a:extLst>
          </p:cNvPr>
          <p:cNvGrpSpPr/>
          <p:nvPr/>
        </p:nvGrpSpPr>
        <p:grpSpPr>
          <a:xfrm>
            <a:off x="979060" y="1603238"/>
            <a:ext cx="1455648" cy="1788948"/>
            <a:chOff x="642133" y="1606054"/>
            <a:chExt cx="1455648" cy="1788948"/>
          </a:xfrm>
        </p:grpSpPr>
        <p:sp>
          <p:nvSpPr>
            <p:cNvPr id="47" name="Google Shape;886;p24">
              <a:extLst>
                <a:ext uri="{FF2B5EF4-FFF2-40B4-BE49-F238E27FC236}">
                  <a16:creationId xmlns:a16="http://schemas.microsoft.com/office/drawing/2014/main" id="{6915C008-7491-6689-6D29-0BC72ECC04E9}"/>
                </a:ext>
              </a:extLst>
            </p:cNvPr>
            <p:cNvSpPr/>
            <p:nvPr/>
          </p:nvSpPr>
          <p:spPr>
            <a:xfrm>
              <a:off x="863077" y="1606054"/>
              <a:ext cx="1015500" cy="1015500"/>
            </a:xfrm>
            <a:prstGeom prst="ellipse">
              <a:avLst/>
            </a:prstGeom>
            <a:solidFill>
              <a:srgbClr val="D1E8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cxnSp>
          <p:nvCxnSpPr>
            <p:cNvPr id="48" name="Google Shape;887;p24">
              <a:extLst>
                <a:ext uri="{FF2B5EF4-FFF2-40B4-BE49-F238E27FC236}">
                  <a16:creationId xmlns:a16="http://schemas.microsoft.com/office/drawing/2014/main" id="{BC87482D-29B2-F41A-B438-7A0BF69A89C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826" y="2618530"/>
              <a:ext cx="0" cy="776472"/>
            </a:xfrm>
            <a:prstGeom prst="straightConnector1">
              <a:avLst/>
            </a:prstGeom>
            <a:noFill/>
            <a:ln w="349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oval" w="lg" len="lg"/>
            </a:ln>
          </p:spPr>
        </p:cxnSp>
        <p:sp>
          <p:nvSpPr>
            <p:cNvPr id="49" name="Google Shape;888;p24">
              <a:extLst>
                <a:ext uri="{FF2B5EF4-FFF2-40B4-BE49-F238E27FC236}">
                  <a16:creationId xmlns:a16="http://schemas.microsoft.com/office/drawing/2014/main" id="{6AB712E3-3BD6-1AE7-E7BB-FA9395D605AF}"/>
                </a:ext>
              </a:extLst>
            </p:cNvPr>
            <p:cNvSpPr txBox="1"/>
            <p:nvPr/>
          </p:nvSpPr>
          <p:spPr>
            <a:xfrm>
              <a:off x="642133" y="2796387"/>
              <a:ext cx="1455648" cy="3693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Sarabun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Factor 1</a:t>
              </a:r>
              <a:endParaRPr sz="18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  <p:pic>
        <p:nvPicPr>
          <p:cNvPr id="50" name="Google Shape;889;p24" descr="A close up of a logo&#10;&#10;Description automatically generated">
            <a:extLst>
              <a:ext uri="{FF2B5EF4-FFF2-40B4-BE49-F238E27FC236}">
                <a16:creationId xmlns:a16="http://schemas.microsoft.com/office/drawing/2014/main" id="{FDDE9280-7E78-C76A-761E-6AEB7C031C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8858" y="1851177"/>
            <a:ext cx="537790" cy="53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896;p24">
            <a:extLst>
              <a:ext uri="{FF2B5EF4-FFF2-40B4-BE49-F238E27FC236}">
                <a16:creationId xmlns:a16="http://schemas.microsoft.com/office/drawing/2014/main" id="{2BFA6D3B-5D01-41FA-87D8-6568BA3752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4910" y="1777289"/>
            <a:ext cx="611678" cy="61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897;p24">
            <a:extLst>
              <a:ext uri="{FF2B5EF4-FFF2-40B4-BE49-F238E27FC236}">
                <a16:creationId xmlns:a16="http://schemas.microsoft.com/office/drawing/2014/main" id="{0F7E4160-53D3-E27C-E7C4-7F4509CFD6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757" y="1781345"/>
            <a:ext cx="611678" cy="61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898;p24">
            <a:extLst>
              <a:ext uri="{FF2B5EF4-FFF2-40B4-BE49-F238E27FC236}">
                <a16:creationId xmlns:a16="http://schemas.microsoft.com/office/drawing/2014/main" id="{8698A03D-8C62-7C3C-DD7C-EC6AD962BC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5083" y="1777289"/>
            <a:ext cx="611678" cy="61167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882;p24">
            <a:extLst>
              <a:ext uri="{FF2B5EF4-FFF2-40B4-BE49-F238E27FC236}">
                <a16:creationId xmlns:a16="http://schemas.microsoft.com/office/drawing/2014/main" id="{A8FBE184-039F-3AEE-0814-E213C9F80777}"/>
              </a:ext>
            </a:extLst>
          </p:cNvPr>
          <p:cNvSpPr/>
          <p:nvPr/>
        </p:nvSpPr>
        <p:spPr>
          <a:xfrm>
            <a:off x="4133423" y="1600214"/>
            <a:ext cx="1015500" cy="1015500"/>
          </a:xfrm>
          <a:prstGeom prst="ellipse">
            <a:avLst/>
          </a:prstGeom>
          <a:solidFill>
            <a:srgbClr val="CAD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C776D42-68FD-6B2F-57DA-A95BB5E5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5396" y="1752774"/>
            <a:ext cx="671662" cy="67166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BD25342-A72F-6A9F-25A8-C61605AEB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662" y="1778696"/>
            <a:ext cx="682752" cy="68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55BBB86-AECE-9B8C-F70C-EC484EA50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545" y="1777289"/>
            <a:ext cx="672019" cy="67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1438</TotalTime>
  <Words>324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Noto Sans Symbols</vt:lpstr>
      <vt:lpstr>Sarabun</vt:lpstr>
      <vt:lpstr>TH SarabunPSK</vt:lpstr>
      <vt:lpstr>TIME Consult Theme Color V2</vt:lpstr>
      <vt:lpstr>Custom Design</vt:lpstr>
      <vt:lpstr>4 มาตรการในการสนับสนุนการใช้บริการด้านโทรคมนาคม  เพื่อลดผลกระทบการแพร่ระบาดของโรคติดเชื้อไวรัสโคโรนา 2019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Kawalee Chanprates</cp:lastModifiedBy>
  <cp:revision>76</cp:revision>
  <dcterms:created xsi:type="dcterms:W3CDTF">2020-05-19T10:17:02Z</dcterms:created>
  <dcterms:modified xsi:type="dcterms:W3CDTF">2022-07-06T09:27:12Z</dcterms:modified>
</cp:coreProperties>
</file>