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261" r:id="rId2"/>
    <p:sldId id="4680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469EA-DBDD-4167-90B7-96D5EE22788A}" v="10" dt="2022-07-05T04:42:2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msuda Wisaikla" userId="11e615d2-2af0-472b-8220-2a9fcfb7f52f" providerId="ADAL" clId="{B3902903-6DFB-4860-A054-F00234213BFD}"/>
    <pc:docChg chg="custSel modSld">
      <pc:chgData name="Pimsuda Wisaikla" userId="11e615d2-2af0-472b-8220-2a9fcfb7f52f" providerId="ADAL" clId="{B3902903-6DFB-4860-A054-F00234213BFD}" dt="2022-05-17T02:35:42.456" v="39" actId="1076"/>
      <pc:docMkLst>
        <pc:docMk/>
      </pc:docMkLst>
      <pc:sldChg chg="addSp delSp modSp mod">
        <pc:chgData name="Pimsuda Wisaikla" userId="11e615d2-2af0-472b-8220-2a9fcfb7f52f" providerId="ADAL" clId="{B3902903-6DFB-4860-A054-F00234213BFD}" dt="2022-05-17T02:35:42.456" v="39" actId="1076"/>
        <pc:sldMkLst>
          <pc:docMk/>
          <pc:sldMk cId="531357671" sldId="4678"/>
        </pc:sldMkLst>
        <pc:spChg chg="add mod">
          <ac:chgData name="Pimsuda Wisaikla" userId="11e615d2-2af0-472b-8220-2a9fcfb7f52f" providerId="ADAL" clId="{B3902903-6DFB-4860-A054-F00234213BFD}" dt="2022-05-17T02:35:38.322" v="35" actId="1076"/>
          <ac:spMkLst>
            <pc:docMk/>
            <pc:sldMk cId="531357671" sldId="4678"/>
            <ac:spMk id="2" creationId="{D4B3662C-7BBF-B824-FB86-2D11ED388262}"/>
          </ac:spMkLst>
        </pc:spChg>
        <pc:spChg chg="add del mod">
          <ac:chgData name="Pimsuda Wisaikla" userId="11e615d2-2af0-472b-8220-2a9fcfb7f52f" providerId="ADAL" clId="{B3902903-6DFB-4860-A054-F00234213BFD}" dt="2022-05-17T02:35:25.624" v="32" actId="478"/>
          <ac:spMkLst>
            <pc:docMk/>
            <pc:sldMk cId="531357671" sldId="4678"/>
            <ac:spMk id="13" creationId="{1A004611-C45D-0E8A-D6F3-35267073C9C9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14" creationId="{C32395B5-93DD-C247-9BCF-C415D48D70EF}"/>
          </ac:spMkLst>
        </pc:spChg>
        <pc:spChg chg="add mod">
          <ac:chgData name="Pimsuda Wisaikla" userId="11e615d2-2af0-472b-8220-2a9fcfb7f52f" providerId="ADAL" clId="{B3902903-6DFB-4860-A054-F00234213BFD}" dt="2022-05-17T02:34:30.570" v="17" actId="1076"/>
          <ac:spMkLst>
            <pc:docMk/>
            <pc:sldMk cId="531357671" sldId="4678"/>
            <ac:spMk id="15" creationId="{68346753-AB57-BBB2-51F1-4F093F096450}"/>
          </ac:spMkLst>
        </pc:spChg>
        <pc:spChg chg="add del mod">
          <ac:chgData name="Pimsuda Wisaikla" userId="11e615d2-2af0-472b-8220-2a9fcfb7f52f" providerId="ADAL" clId="{B3902903-6DFB-4860-A054-F00234213BFD}" dt="2022-05-17T02:35:41.283" v="38" actId="478"/>
          <ac:spMkLst>
            <pc:docMk/>
            <pc:sldMk cId="531357671" sldId="4678"/>
            <ac:spMk id="16" creationId="{4283835A-A51D-45DA-C017-EDF2955F3B8A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17" creationId="{0BDCEE71-F7CD-5DF1-0B2A-D0540942888F}"/>
          </ac:spMkLst>
        </pc:spChg>
        <pc:spChg chg="add mod">
          <ac:chgData name="Pimsuda Wisaikla" userId="11e615d2-2af0-472b-8220-2a9fcfb7f52f" providerId="ADAL" clId="{B3902903-6DFB-4860-A054-F00234213BFD}" dt="2022-05-17T02:35:42.456" v="39" actId="1076"/>
          <ac:spMkLst>
            <pc:docMk/>
            <pc:sldMk cId="531357671" sldId="4678"/>
            <ac:spMk id="18" creationId="{FDD0EA69-F0A2-7B04-C825-1EACF632F399}"/>
          </ac:spMkLst>
        </pc:spChg>
        <pc:spChg chg="add del mod">
          <ac:chgData name="Pimsuda Wisaikla" userId="11e615d2-2af0-472b-8220-2a9fcfb7f52f" providerId="ADAL" clId="{B3902903-6DFB-4860-A054-F00234213BFD}" dt="2022-05-17T02:35:23.747" v="30" actId="478"/>
          <ac:spMkLst>
            <pc:docMk/>
            <pc:sldMk cId="531357671" sldId="4678"/>
            <ac:spMk id="20" creationId="{66112677-1BB0-6546-19D5-FFACEC9EA965}"/>
          </ac:spMkLst>
        </pc:spChg>
        <pc:spChg chg="add del mod">
          <ac:chgData name="Pimsuda Wisaikla" userId="11e615d2-2af0-472b-8220-2a9fcfb7f52f" providerId="ADAL" clId="{B3902903-6DFB-4860-A054-F00234213BFD}" dt="2022-05-17T02:34:55.435" v="25" actId="478"/>
          <ac:spMkLst>
            <pc:docMk/>
            <pc:sldMk cId="531357671" sldId="4678"/>
            <ac:spMk id="21" creationId="{4D32DE3A-DA48-D7A7-5EFA-D28CB7A4C4DA}"/>
          </ac:spMkLst>
        </pc:spChg>
      </pc:sldChg>
    </pc:docChg>
  </pc:docChgLst>
  <pc:docChgLst>
    <pc:chgData name="Pimsuda Wisaikla" userId="11e615d2-2af0-472b-8220-2a9fcfb7f52f" providerId="ADAL" clId="{EEB14B48-56C9-4774-8482-CC7B6D777CEC}"/>
    <pc:docChg chg="custSel modSld">
      <pc:chgData name="Pimsuda Wisaikla" userId="11e615d2-2af0-472b-8220-2a9fcfb7f52f" providerId="ADAL" clId="{EEB14B48-56C9-4774-8482-CC7B6D777CEC}" dt="2022-06-20T03:26:53.862" v="22" actId="478"/>
      <pc:docMkLst>
        <pc:docMk/>
      </pc:docMkLst>
      <pc:sldChg chg="delSp modSp mod">
        <pc:chgData name="Pimsuda Wisaikla" userId="11e615d2-2af0-472b-8220-2a9fcfb7f52f" providerId="ADAL" clId="{EEB14B48-56C9-4774-8482-CC7B6D777CEC}" dt="2022-06-20T03:26:53.862" v="22" actId="478"/>
        <pc:sldMkLst>
          <pc:docMk/>
          <pc:sldMk cId="531357671" sldId="4678"/>
        </pc:sldMkLst>
        <pc:spChg chg="del mod">
          <ac:chgData name="Pimsuda Wisaikla" userId="11e615d2-2af0-472b-8220-2a9fcfb7f52f" providerId="ADAL" clId="{EEB14B48-56C9-4774-8482-CC7B6D777CEC}" dt="2022-06-20T03:26:52.986" v="20" actId="478"/>
          <ac:spMkLst>
            <pc:docMk/>
            <pc:sldMk cId="531357671" sldId="4678"/>
            <ac:spMk id="2" creationId="{D4B3662C-7BBF-B824-FB86-2D11ED388262}"/>
          </ac:spMkLst>
        </pc:spChg>
        <pc:spChg chg="del mod">
          <ac:chgData name="Pimsuda Wisaikla" userId="11e615d2-2af0-472b-8220-2a9fcfb7f52f" providerId="ADAL" clId="{EEB14B48-56C9-4774-8482-CC7B6D777CEC}" dt="2022-06-20T03:26:53.862" v="22" actId="478"/>
          <ac:spMkLst>
            <pc:docMk/>
            <pc:sldMk cId="531357671" sldId="4678"/>
            <ac:spMk id="15" creationId="{68346753-AB57-BBB2-51F1-4F093F096450}"/>
          </ac:spMkLst>
        </pc:spChg>
        <pc:spChg chg="del mod">
          <ac:chgData name="Pimsuda Wisaikla" userId="11e615d2-2af0-472b-8220-2a9fcfb7f52f" providerId="ADAL" clId="{EEB14B48-56C9-4774-8482-CC7B6D777CEC}" dt="2022-06-20T03:26:53.432" v="21" actId="478"/>
          <ac:spMkLst>
            <pc:docMk/>
            <pc:sldMk cId="531357671" sldId="4678"/>
            <ac:spMk id="18" creationId="{FDD0EA69-F0A2-7B04-C825-1EACF632F399}"/>
          </ac:spMkLst>
        </pc:spChg>
      </pc:sldChg>
    </pc:docChg>
  </pc:docChgLst>
  <pc:docChgLst>
    <pc:chgData name="Vorapitcha Malai" userId="1546829c-882c-4cad-95f7-ea3fb61b524b" providerId="ADAL" clId="{A3E469EA-DBDD-4167-90B7-96D5EE22788A}"/>
    <pc:docChg chg="undo custSel addSld delSld modSld sldOrd">
      <pc:chgData name="Vorapitcha Malai" userId="1546829c-882c-4cad-95f7-ea3fb61b524b" providerId="ADAL" clId="{A3E469EA-DBDD-4167-90B7-96D5EE22788A}" dt="2022-07-05T06:06:09.213" v="1218" actId="1076"/>
      <pc:docMkLst>
        <pc:docMk/>
      </pc:docMkLst>
      <pc:sldChg chg="addSp delSp modSp add mod ord">
        <pc:chgData name="Vorapitcha Malai" userId="1546829c-882c-4cad-95f7-ea3fb61b524b" providerId="ADAL" clId="{A3E469EA-DBDD-4167-90B7-96D5EE22788A}" dt="2022-07-05T06:06:09.213" v="1218" actId="1076"/>
        <pc:sldMkLst>
          <pc:docMk/>
          <pc:sldMk cId="786659135" sldId="261"/>
        </pc:sldMkLst>
        <pc:spChg chg="del">
          <ac:chgData name="Vorapitcha Malai" userId="1546829c-882c-4cad-95f7-ea3fb61b524b" providerId="ADAL" clId="{A3E469EA-DBDD-4167-90B7-96D5EE22788A}" dt="2022-07-05T04:27:51.160" v="805" actId="478"/>
          <ac:spMkLst>
            <pc:docMk/>
            <pc:sldMk cId="786659135" sldId="261"/>
            <ac:spMk id="2" creationId="{6C557DA6-38BF-459F-93F8-B3A587543D62}"/>
          </ac:spMkLst>
        </pc:spChg>
        <pc:spChg chg="mod">
          <ac:chgData name="Vorapitcha Malai" userId="1546829c-882c-4cad-95f7-ea3fb61b524b" providerId="ADAL" clId="{A3E469EA-DBDD-4167-90B7-96D5EE22788A}" dt="2022-07-05T04:42:49.579" v="1099" actId="1076"/>
          <ac:spMkLst>
            <pc:docMk/>
            <pc:sldMk cId="786659135" sldId="261"/>
            <ac:spMk id="5" creationId="{3559BAD4-3AAA-4380-A6AD-6AC23AADD85F}"/>
          </ac:spMkLst>
        </pc:spChg>
        <pc:spChg chg="mod">
          <ac:chgData name="Vorapitcha Malai" userId="1546829c-882c-4cad-95f7-ea3fb61b524b" providerId="ADAL" clId="{A3E469EA-DBDD-4167-90B7-96D5EE22788A}" dt="2022-07-05T04:46:15.278" v="1117" actId="1076"/>
          <ac:spMkLst>
            <pc:docMk/>
            <pc:sldMk cId="786659135" sldId="261"/>
            <ac:spMk id="15" creationId="{555123C7-BB6F-4D4F-9F3F-9E4E8A3FBA30}"/>
          </ac:spMkLst>
        </pc:spChg>
        <pc:spChg chg="mod">
          <ac:chgData name="Vorapitcha Malai" userId="1546829c-882c-4cad-95f7-ea3fb61b524b" providerId="ADAL" clId="{A3E469EA-DBDD-4167-90B7-96D5EE22788A}" dt="2022-07-05T04:42:55.562" v="1100" actId="1076"/>
          <ac:spMkLst>
            <pc:docMk/>
            <pc:sldMk cId="786659135" sldId="261"/>
            <ac:spMk id="16" creationId="{16E83651-CFB1-4BBF-97B9-964D5E3A1875}"/>
          </ac:spMkLst>
        </pc:spChg>
        <pc:spChg chg="mod">
          <ac:chgData name="Vorapitcha Malai" userId="1546829c-882c-4cad-95f7-ea3fb61b524b" providerId="ADAL" clId="{A3E469EA-DBDD-4167-90B7-96D5EE22788A}" dt="2022-07-05T04:43:00.846" v="1101" actId="1076"/>
          <ac:spMkLst>
            <pc:docMk/>
            <pc:sldMk cId="786659135" sldId="261"/>
            <ac:spMk id="17" creationId="{696899EF-8850-41B6-B3CE-F694C75D8846}"/>
          </ac:spMkLst>
        </pc:spChg>
        <pc:spChg chg="mod">
          <ac:chgData name="Vorapitcha Malai" userId="1546829c-882c-4cad-95f7-ea3fb61b524b" providerId="ADAL" clId="{A3E469EA-DBDD-4167-90B7-96D5EE22788A}" dt="2022-07-05T04:30:25.336" v="838" actId="113"/>
          <ac:spMkLst>
            <pc:docMk/>
            <pc:sldMk cId="786659135" sldId="261"/>
            <ac:spMk id="19" creationId="{F4D0C502-4FC6-4EC5-BF65-1BA887730E96}"/>
          </ac:spMkLst>
        </pc:spChg>
        <pc:spChg chg="mod">
          <ac:chgData name="Vorapitcha Malai" userId="1546829c-882c-4cad-95f7-ea3fb61b524b" providerId="ADAL" clId="{A3E469EA-DBDD-4167-90B7-96D5EE22788A}" dt="2022-07-05T04:43:43.271" v="1106" actId="1076"/>
          <ac:spMkLst>
            <pc:docMk/>
            <pc:sldMk cId="786659135" sldId="261"/>
            <ac:spMk id="20" creationId="{851D7E46-64E2-466E-8193-71AE1F62D337}"/>
          </ac:spMkLst>
        </pc:spChg>
        <pc:spChg chg="mod">
          <ac:chgData name="Vorapitcha Malai" userId="1546829c-882c-4cad-95f7-ea3fb61b524b" providerId="ADAL" clId="{A3E469EA-DBDD-4167-90B7-96D5EE22788A}" dt="2022-07-05T04:43:47.121" v="1107" actId="1076"/>
          <ac:spMkLst>
            <pc:docMk/>
            <pc:sldMk cId="786659135" sldId="261"/>
            <ac:spMk id="21" creationId="{0E6CC7E2-C252-48E2-B1AA-3AB6BE4E821A}"/>
          </ac:spMkLst>
        </pc:spChg>
        <pc:spChg chg="mod">
          <ac:chgData name="Vorapitcha Malai" userId="1546829c-882c-4cad-95f7-ea3fb61b524b" providerId="ADAL" clId="{A3E469EA-DBDD-4167-90B7-96D5EE22788A}" dt="2022-07-05T04:43:51.908" v="1108" actId="1076"/>
          <ac:spMkLst>
            <pc:docMk/>
            <pc:sldMk cId="786659135" sldId="261"/>
            <ac:spMk id="22" creationId="{65048C37-E870-464C-99B1-0AEFD3A55F5A}"/>
          </ac:spMkLst>
        </pc:spChg>
        <pc:spChg chg="del">
          <ac:chgData name="Vorapitcha Malai" userId="1546829c-882c-4cad-95f7-ea3fb61b524b" providerId="ADAL" clId="{A3E469EA-DBDD-4167-90B7-96D5EE22788A}" dt="2022-07-05T04:26:25.070" v="797" actId="478"/>
          <ac:spMkLst>
            <pc:docMk/>
            <pc:sldMk cId="786659135" sldId="261"/>
            <ac:spMk id="23" creationId="{D281B41C-462B-48C6-8869-D4B299FDC352}"/>
          </ac:spMkLst>
        </pc:spChg>
        <pc:spChg chg="del">
          <ac:chgData name="Vorapitcha Malai" userId="1546829c-882c-4cad-95f7-ea3fb61b524b" providerId="ADAL" clId="{A3E469EA-DBDD-4167-90B7-96D5EE22788A}" dt="2022-07-05T04:26:28.490" v="798" actId="478"/>
          <ac:spMkLst>
            <pc:docMk/>
            <pc:sldMk cId="786659135" sldId="261"/>
            <ac:spMk id="24" creationId="{36365260-77CD-4EEB-B31A-D20D3A8E73E8}"/>
          </ac:spMkLst>
        </pc:spChg>
        <pc:spChg chg="mod ord">
          <ac:chgData name="Vorapitcha Malai" userId="1546829c-882c-4cad-95f7-ea3fb61b524b" providerId="ADAL" clId="{A3E469EA-DBDD-4167-90B7-96D5EE22788A}" dt="2022-07-05T04:42:25.871" v="1095" actId="164"/>
          <ac:spMkLst>
            <pc:docMk/>
            <pc:sldMk cId="786659135" sldId="261"/>
            <ac:spMk id="27" creationId="{40DC9D82-0E7C-42FA-B5D3-750478FAEC0A}"/>
          </ac:spMkLst>
        </pc:spChg>
        <pc:spChg chg="mod">
          <ac:chgData name="Vorapitcha Malai" userId="1546829c-882c-4cad-95f7-ea3fb61b524b" providerId="ADAL" clId="{A3E469EA-DBDD-4167-90B7-96D5EE22788A}" dt="2022-07-05T04:41:34.484" v="1088" actId="554"/>
          <ac:spMkLst>
            <pc:docMk/>
            <pc:sldMk cId="786659135" sldId="261"/>
            <ac:spMk id="29" creationId="{AA042548-8562-485D-8B5F-A08D277FB2D7}"/>
          </ac:spMkLst>
        </pc:spChg>
        <pc:spChg chg="del">
          <ac:chgData name="Vorapitcha Malai" userId="1546829c-882c-4cad-95f7-ea3fb61b524b" providerId="ADAL" clId="{A3E469EA-DBDD-4167-90B7-96D5EE22788A}" dt="2022-07-05T04:47:59.218" v="1123" actId="478"/>
          <ac:spMkLst>
            <pc:docMk/>
            <pc:sldMk cId="786659135" sldId="261"/>
            <ac:spMk id="30" creationId="{5A1563DE-EBC8-4EC8-961E-E4BCB463BA6F}"/>
          </ac:spMkLst>
        </pc:spChg>
        <pc:spChg chg="add del mod">
          <ac:chgData name="Vorapitcha Malai" userId="1546829c-882c-4cad-95f7-ea3fb61b524b" providerId="ADAL" clId="{A3E469EA-DBDD-4167-90B7-96D5EE22788A}" dt="2022-07-05T04:27:54.852" v="806"/>
          <ac:spMkLst>
            <pc:docMk/>
            <pc:sldMk cId="786659135" sldId="261"/>
            <ac:spMk id="32" creationId="{4CB2B92D-4E56-D680-4045-A34E4CED9B8C}"/>
          </ac:spMkLst>
        </pc:spChg>
        <pc:spChg chg="add mod">
          <ac:chgData name="Vorapitcha Malai" userId="1546829c-882c-4cad-95f7-ea3fb61b524b" providerId="ADAL" clId="{A3E469EA-DBDD-4167-90B7-96D5EE22788A}" dt="2022-07-05T06:06:09.213" v="1218" actId="1076"/>
          <ac:spMkLst>
            <pc:docMk/>
            <pc:sldMk cId="786659135" sldId="261"/>
            <ac:spMk id="33" creationId="{D5B25266-0AC0-F12C-687A-7B2823E3DFB1}"/>
          </ac:spMkLst>
        </pc:spChg>
        <pc:spChg chg="add del mod">
          <ac:chgData name="Vorapitcha Malai" userId="1546829c-882c-4cad-95f7-ea3fb61b524b" providerId="ADAL" clId="{A3E469EA-DBDD-4167-90B7-96D5EE22788A}" dt="2022-07-05T04:40:53.271" v="1081" actId="478"/>
          <ac:spMkLst>
            <pc:docMk/>
            <pc:sldMk cId="786659135" sldId="261"/>
            <ac:spMk id="34" creationId="{1B1E562C-8B04-17C6-671D-549F7174B9C0}"/>
          </ac:spMkLst>
        </pc:spChg>
        <pc:spChg chg="add mod">
          <ac:chgData name="Vorapitcha Malai" userId="1546829c-882c-4cad-95f7-ea3fb61b524b" providerId="ADAL" clId="{A3E469EA-DBDD-4167-90B7-96D5EE22788A}" dt="2022-07-05T04:42:25.871" v="1095" actId="164"/>
          <ac:spMkLst>
            <pc:docMk/>
            <pc:sldMk cId="786659135" sldId="261"/>
            <ac:spMk id="35" creationId="{41B614FA-EE67-CED6-04F4-0E0F0296DFF9}"/>
          </ac:spMkLst>
        </pc:spChg>
        <pc:grpChg chg="mod">
          <ac:chgData name="Vorapitcha Malai" userId="1546829c-882c-4cad-95f7-ea3fb61b524b" providerId="ADAL" clId="{A3E469EA-DBDD-4167-90B7-96D5EE22788A}" dt="2022-07-05T04:46:10.448" v="1116" actId="1076"/>
          <ac:grpSpMkLst>
            <pc:docMk/>
            <pc:sldMk cId="786659135" sldId="261"/>
            <ac:grpSpMk id="3" creationId="{3B668D42-0071-4CBF-BAA7-93D0C83B4D46}"/>
          </ac:grpSpMkLst>
        </pc:grpChg>
        <pc:grpChg chg="mod">
          <ac:chgData name="Vorapitcha Malai" userId="1546829c-882c-4cad-95f7-ea3fb61b524b" providerId="ADAL" clId="{A3E469EA-DBDD-4167-90B7-96D5EE22788A}" dt="2022-07-05T04:30:36.033" v="839" actId="14100"/>
          <ac:grpSpMkLst>
            <pc:docMk/>
            <pc:sldMk cId="786659135" sldId="261"/>
            <ac:grpSpMk id="18" creationId="{FB627C7E-442F-450E-B91D-666FDFB4A108}"/>
          </ac:grpSpMkLst>
        </pc:grpChg>
        <pc:grpChg chg="add mod">
          <ac:chgData name="Vorapitcha Malai" userId="1546829c-882c-4cad-95f7-ea3fb61b524b" providerId="ADAL" clId="{A3E469EA-DBDD-4167-90B7-96D5EE22788A}" dt="2022-07-05T04:42:25.871" v="1095" actId="164"/>
          <ac:grpSpMkLst>
            <pc:docMk/>
            <pc:sldMk cId="786659135" sldId="261"/>
            <ac:grpSpMk id="36" creationId="{D77C357E-B651-08B8-E369-3486B361A22F}"/>
          </ac:grpSpMkLst>
        </pc:grpChg>
      </pc:sldChg>
      <pc:sldChg chg="modSp add del mod">
        <pc:chgData name="Vorapitcha Malai" userId="1546829c-882c-4cad-95f7-ea3fb61b524b" providerId="ADAL" clId="{A3E469EA-DBDD-4167-90B7-96D5EE22788A}" dt="2022-07-05T03:57:35.862" v="606" actId="2696"/>
        <pc:sldMkLst>
          <pc:docMk/>
          <pc:sldMk cId="0" sldId="271"/>
        </pc:sldMkLst>
        <pc:spChg chg="mod">
          <ac:chgData name="Vorapitcha Malai" userId="1546829c-882c-4cad-95f7-ea3fb61b524b" providerId="ADAL" clId="{A3E469EA-DBDD-4167-90B7-96D5EE22788A}" dt="2022-07-05T03:49:10.161" v="495" actId="20577"/>
          <ac:spMkLst>
            <pc:docMk/>
            <pc:sldMk cId="0" sldId="271"/>
            <ac:spMk id="590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46:39.838" v="470" actId="1076"/>
          <ac:spMkLst>
            <pc:docMk/>
            <pc:sldMk cId="0" sldId="271"/>
            <ac:spMk id="617" creationId="{00000000-0000-0000-0000-000000000000}"/>
          </ac:spMkLst>
        </pc:spChg>
        <pc:grpChg chg="mod">
          <ac:chgData name="Vorapitcha Malai" userId="1546829c-882c-4cad-95f7-ea3fb61b524b" providerId="ADAL" clId="{A3E469EA-DBDD-4167-90B7-96D5EE22788A}" dt="2022-07-05T03:48:46.070" v="480" actId="1076"/>
          <ac:grpSpMkLst>
            <pc:docMk/>
            <pc:sldMk cId="0" sldId="271"/>
            <ac:grpSpMk id="603" creationId="{00000000-0000-0000-0000-000000000000}"/>
          </ac:grpSpMkLst>
        </pc:grpChg>
      </pc:sldChg>
      <pc:sldChg chg="addSp delSp modSp del mod">
        <pc:chgData name="Vorapitcha Malai" userId="1546829c-882c-4cad-95f7-ea3fb61b524b" providerId="ADAL" clId="{A3E469EA-DBDD-4167-90B7-96D5EE22788A}" dt="2022-07-05T03:57:29.049" v="605" actId="2696"/>
        <pc:sldMkLst>
          <pc:docMk/>
          <pc:sldMk cId="4257434649" sldId="273"/>
        </pc:sldMkLst>
        <pc:spChg chg="del mod">
          <ac:chgData name="Vorapitcha Malai" userId="1546829c-882c-4cad-95f7-ea3fb61b524b" providerId="ADAL" clId="{A3E469EA-DBDD-4167-90B7-96D5EE22788A}" dt="2022-06-27T05:39:34.407" v="88" actId="478"/>
          <ac:spMkLst>
            <pc:docMk/>
            <pc:sldMk cId="4257434649" sldId="273"/>
            <ac:spMk id="17" creationId="{C9E16CA4-3D98-4C20-A72E-EF05B51D11BF}"/>
          </ac:spMkLst>
        </pc:spChg>
        <pc:spChg chg="mod">
          <ac:chgData name="Vorapitcha Malai" userId="1546829c-882c-4cad-95f7-ea3fb61b524b" providerId="ADAL" clId="{A3E469EA-DBDD-4167-90B7-96D5EE22788A}" dt="2022-06-27T05:56:05.416" v="396" actId="2711"/>
          <ac:spMkLst>
            <pc:docMk/>
            <pc:sldMk cId="4257434649" sldId="273"/>
            <ac:spMk id="18" creationId="{4B782DF1-56E8-4B48-B1C5-5173A266C34F}"/>
          </ac:spMkLst>
        </pc:spChg>
        <pc:spChg chg="mod">
          <ac:chgData name="Vorapitcha Malai" userId="1546829c-882c-4cad-95f7-ea3fb61b524b" providerId="ADAL" clId="{A3E469EA-DBDD-4167-90B7-96D5EE22788A}" dt="2022-06-27T05:56:33.586" v="398" actId="14100"/>
          <ac:spMkLst>
            <pc:docMk/>
            <pc:sldMk cId="4257434649" sldId="273"/>
            <ac:spMk id="19" creationId="{81DA94B3-99B0-4633-8238-4DDE3C01E6BE}"/>
          </ac:spMkLst>
        </pc:spChg>
        <pc:spChg chg="add del mod">
          <ac:chgData name="Vorapitcha Malai" userId="1546829c-882c-4cad-95f7-ea3fb61b524b" providerId="ADAL" clId="{A3E469EA-DBDD-4167-90B7-96D5EE22788A}" dt="2022-07-05T03:56:40.666" v="595"/>
          <ac:spMkLst>
            <pc:docMk/>
            <pc:sldMk cId="4257434649" sldId="273"/>
            <ac:spMk id="20" creationId="{8BC5D53E-E9D9-0F30-DF03-777B082D3107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25" creationId="{EDC6BBD1-399F-4AF8-AA42-FE94B001D6AB}"/>
          </ac:spMkLst>
        </pc:spChg>
        <pc:spChg chg="del">
          <ac:chgData name="Vorapitcha Malai" userId="1546829c-882c-4cad-95f7-ea3fb61b524b" providerId="ADAL" clId="{A3E469EA-DBDD-4167-90B7-96D5EE22788A}" dt="2022-06-27T05:38:28.011" v="86" actId="478"/>
          <ac:spMkLst>
            <pc:docMk/>
            <pc:sldMk cId="4257434649" sldId="273"/>
            <ac:spMk id="26" creationId="{27B66C55-9D3A-4B8C-AE4A-18E73DED2D44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27" creationId="{BC1D67D4-43EF-40E0-AD70-C49CA19F35BA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28" creationId="{428B0904-A5B9-4799-81F9-2B82ECE8D19A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29" creationId="{19BA3AA9-5100-4392-9ED2-0DA4C12D314E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30" creationId="{44D126C0-C87F-4BDB-B69C-5DBB6DA4FF39}"/>
          </ac:spMkLst>
        </pc:spChg>
        <pc:spChg chg="mod">
          <ac:chgData name="Vorapitcha Malai" userId="1546829c-882c-4cad-95f7-ea3fb61b524b" providerId="ADAL" clId="{A3E469EA-DBDD-4167-90B7-96D5EE22788A}" dt="2022-07-05T02:07:05.171" v="404" actId="20577"/>
          <ac:spMkLst>
            <pc:docMk/>
            <pc:sldMk cId="4257434649" sldId="273"/>
            <ac:spMk id="31" creationId="{51461DB1-1853-4360-82EC-29873B56C2F4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32" creationId="{9B21F49A-5489-4017-A0DB-7669DF191585}"/>
          </ac:spMkLst>
        </pc:spChg>
        <pc:spChg chg="mod">
          <ac:chgData name="Vorapitcha Malai" userId="1546829c-882c-4cad-95f7-ea3fb61b524b" providerId="ADAL" clId="{A3E469EA-DBDD-4167-90B7-96D5EE22788A}" dt="2022-06-27T05:56:40.506" v="399" actId="313"/>
          <ac:spMkLst>
            <pc:docMk/>
            <pc:sldMk cId="4257434649" sldId="273"/>
            <ac:spMk id="33" creationId="{E144CCB6-A95B-4D6B-BE66-97090C3859C4}"/>
          </ac:spMkLst>
        </pc:spChg>
        <pc:spChg chg="mod">
          <ac:chgData name="Vorapitcha Malai" userId="1546829c-882c-4cad-95f7-ea3fb61b524b" providerId="ADAL" clId="{A3E469EA-DBDD-4167-90B7-96D5EE22788A}" dt="2022-06-27T05:55:08.314" v="392" actId="1037"/>
          <ac:spMkLst>
            <pc:docMk/>
            <pc:sldMk cId="4257434649" sldId="273"/>
            <ac:spMk id="34" creationId="{B22EE9C8-0134-48B2-AE88-6024FAE6284B}"/>
          </ac:spMkLst>
        </pc:spChg>
        <pc:spChg chg="mod">
          <ac:chgData name="Vorapitcha Malai" userId="1546829c-882c-4cad-95f7-ea3fb61b524b" providerId="ADAL" clId="{A3E469EA-DBDD-4167-90B7-96D5EE22788A}" dt="2022-07-05T02:06:28.202" v="403" actId="20577"/>
          <ac:spMkLst>
            <pc:docMk/>
            <pc:sldMk cId="4257434649" sldId="273"/>
            <ac:spMk id="35" creationId="{6212B4DB-57A9-4A2D-97A7-DFDD4012FD50}"/>
          </ac:spMkLst>
        </pc:spChg>
      </pc:sldChg>
      <pc:sldChg chg="addSp delSp modSp del mod">
        <pc:chgData name="Vorapitcha Malai" userId="1546829c-882c-4cad-95f7-ea3fb61b524b" providerId="ADAL" clId="{A3E469EA-DBDD-4167-90B7-96D5EE22788A}" dt="2022-07-05T04:39:51.210" v="1074" actId="2696"/>
        <pc:sldMkLst>
          <pc:docMk/>
          <pc:sldMk cId="531357671" sldId="4678"/>
        </pc:sldMkLst>
        <pc:spChg chg="del mod">
          <ac:chgData name="Vorapitcha Malai" userId="1546829c-882c-4cad-95f7-ea3fb61b524b" providerId="ADAL" clId="{A3E469EA-DBDD-4167-90B7-96D5EE22788A}" dt="2022-06-27T05:32:50.800" v="37" actId="478"/>
          <ac:spMkLst>
            <pc:docMk/>
            <pc:sldMk cId="531357671" sldId="4678"/>
            <ac:spMk id="6" creationId="{2457F7CB-A3C2-4672-A22F-9FF53CFE3928}"/>
          </ac:spMkLst>
        </pc:spChg>
        <pc:spChg chg="add mod">
          <ac:chgData name="Vorapitcha Malai" userId="1546829c-882c-4cad-95f7-ea3fb61b524b" providerId="ADAL" clId="{A3E469EA-DBDD-4167-90B7-96D5EE22788A}" dt="2022-06-27T05:35:31.805" v="67" actId="207"/>
          <ac:spMkLst>
            <pc:docMk/>
            <pc:sldMk cId="531357671" sldId="4678"/>
            <ac:spMk id="13" creationId="{49621BF0-096F-0685-B50B-807218938B76}"/>
          </ac:spMkLst>
        </pc:spChg>
        <pc:spChg chg="mod">
          <ac:chgData name="Vorapitcha Malai" userId="1546829c-882c-4cad-95f7-ea3fb61b524b" providerId="ADAL" clId="{A3E469EA-DBDD-4167-90B7-96D5EE22788A}" dt="2022-06-27T05:54:34.203" v="375" actId="1035"/>
          <ac:spMkLst>
            <pc:docMk/>
            <pc:sldMk cId="531357671" sldId="4678"/>
            <ac:spMk id="19" creationId="{2503FBEB-669A-4B6E-AF0E-CE77618393FE}"/>
          </ac:spMkLst>
        </pc:spChg>
        <pc:spChg chg="del mod">
          <ac:chgData name="Vorapitcha Malai" userId="1546829c-882c-4cad-95f7-ea3fb61b524b" providerId="ADAL" clId="{A3E469EA-DBDD-4167-90B7-96D5EE22788A}" dt="2022-06-27T05:29:26.296" v="10" actId="478"/>
          <ac:spMkLst>
            <pc:docMk/>
            <pc:sldMk cId="531357671" sldId="4678"/>
            <ac:spMk id="23" creationId="{C29D505A-E4B1-4ADD-ACFF-AFF1DAB37113}"/>
          </ac:spMkLst>
        </pc:spChg>
        <pc:spChg chg="mod">
          <ac:chgData name="Vorapitcha Malai" userId="1546829c-882c-4cad-95f7-ea3fb61b524b" providerId="ADAL" clId="{A3E469EA-DBDD-4167-90B7-96D5EE22788A}" dt="2022-06-27T05:54:34.203" v="375" actId="1035"/>
          <ac:spMkLst>
            <pc:docMk/>
            <pc:sldMk cId="531357671" sldId="4678"/>
            <ac:spMk id="24" creationId="{10B39F15-7929-4C54-AC57-480025EF9210}"/>
          </ac:spMkLst>
        </pc:spChg>
        <pc:spChg chg="mod">
          <ac:chgData name="Vorapitcha Malai" userId="1546829c-882c-4cad-95f7-ea3fb61b524b" providerId="ADAL" clId="{A3E469EA-DBDD-4167-90B7-96D5EE22788A}" dt="2022-06-27T05:54:34.203" v="375" actId="1035"/>
          <ac:spMkLst>
            <pc:docMk/>
            <pc:sldMk cId="531357671" sldId="4678"/>
            <ac:spMk id="26" creationId="{DDE62C6A-6704-4999-96AA-9A1F9FB6E054}"/>
          </ac:spMkLst>
        </pc:spChg>
        <pc:spChg chg="mod">
          <ac:chgData name="Vorapitcha Malai" userId="1546829c-882c-4cad-95f7-ea3fb61b524b" providerId="ADAL" clId="{A3E469EA-DBDD-4167-90B7-96D5EE22788A}" dt="2022-07-05T02:09:21.502" v="406" actId="20577"/>
          <ac:spMkLst>
            <pc:docMk/>
            <pc:sldMk cId="531357671" sldId="4678"/>
            <ac:spMk id="30" creationId="{42A74415-9110-49F7-AE0B-7424C3940884}"/>
          </ac:spMkLst>
        </pc:spChg>
        <pc:spChg chg="mod">
          <ac:chgData name="Vorapitcha Malai" userId="1546829c-882c-4cad-95f7-ea3fb61b524b" providerId="ADAL" clId="{A3E469EA-DBDD-4167-90B7-96D5EE22788A}" dt="2022-07-05T02:05:55.385" v="401" actId="1076"/>
          <ac:spMkLst>
            <pc:docMk/>
            <pc:sldMk cId="531357671" sldId="4678"/>
            <ac:spMk id="31" creationId="{995BC012-BC42-42FE-8349-97BFE517D5BE}"/>
          </ac:spMkLst>
        </pc:spChg>
        <pc:spChg chg="mod">
          <ac:chgData name="Vorapitcha Malai" userId="1546829c-882c-4cad-95f7-ea3fb61b524b" providerId="ADAL" clId="{A3E469EA-DBDD-4167-90B7-96D5EE22788A}" dt="2022-07-05T02:05:35.712" v="400" actId="1076"/>
          <ac:spMkLst>
            <pc:docMk/>
            <pc:sldMk cId="531357671" sldId="4678"/>
            <ac:spMk id="32" creationId="{668D66FF-043F-4BEC-B027-F3FB08F46914}"/>
          </ac:spMkLst>
        </pc:spChg>
        <pc:spChg chg="mod">
          <ac:chgData name="Vorapitcha Malai" userId="1546829c-882c-4cad-95f7-ea3fb61b524b" providerId="ADAL" clId="{A3E469EA-DBDD-4167-90B7-96D5EE22788A}" dt="2022-06-27T05:54:34.203" v="375" actId="1035"/>
          <ac:spMkLst>
            <pc:docMk/>
            <pc:sldMk cId="531357671" sldId="4678"/>
            <ac:spMk id="33" creationId="{2432C855-EE01-47B4-A842-A62534609F2F}"/>
          </ac:spMkLst>
        </pc:spChg>
        <pc:spChg chg="mod">
          <ac:chgData name="Vorapitcha Malai" userId="1546829c-882c-4cad-95f7-ea3fb61b524b" providerId="ADAL" clId="{A3E469EA-DBDD-4167-90B7-96D5EE22788A}" dt="2022-07-05T02:05:35.712" v="400" actId="1076"/>
          <ac:spMkLst>
            <pc:docMk/>
            <pc:sldMk cId="531357671" sldId="4678"/>
            <ac:spMk id="34" creationId="{8AC927CE-570F-4C8B-A45C-CE6B235D3F6D}"/>
          </ac:spMkLst>
        </pc:spChg>
      </pc:sldChg>
      <pc:sldChg chg="modSp add del mod">
        <pc:chgData name="Vorapitcha Malai" userId="1546829c-882c-4cad-95f7-ea3fb61b524b" providerId="ADAL" clId="{A3E469EA-DBDD-4167-90B7-96D5EE22788A}" dt="2022-07-05T04:39:42.907" v="1073" actId="2696"/>
        <pc:sldMkLst>
          <pc:docMk/>
          <pc:sldMk cId="3655824580" sldId="4679"/>
        </pc:sldMkLst>
        <pc:spChg chg="mod">
          <ac:chgData name="Vorapitcha Malai" userId="1546829c-882c-4cad-95f7-ea3fb61b524b" providerId="ADAL" clId="{A3E469EA-DBDD-4167-90B7-96D5EE22788A}" dt="2022-07-05T03:44:31.398" v="462" actId="1076"/>
          <ac:spMkLst>
            <pc:docMk/>
            <pc:sldMk cId="3655824580" sldId="4679"/>
            <ac:spMk id="13" creationId="{49621BF0-096F-0685-B50B-807218938B76}"/>
          </ac:spMkLst>
        </pc:spChg>
        <pc:spChg chg="mod">
          <ac:chgData name="Vorapitcha Malai" userId="1546829c-882c-4cad-95f7-ea3fb61b524b" providerId="ADAL" clId="{A3E469EA-DBDD-4167-90B7-96D5EE22788A}" dt="2022-07-05T03:42:21.045" v="446" actId="13926"/>
          <ac:spMkLst>
            <pc:docMk/>
            <pc:sldMk cId="3655824580" sldId="4679"/>
            <ac:spMk id="30" creationId="{42A74415-9110-49F7-AE0B-7424C3940884}"/>
          </ac:spMkLst>
        </pc:spChg>
      </pc:sldChg>
      <pc:sldChg chg="addSp delSp modSp add mod ord">
        <pc:chgData name="Vorapitcha Malai" userId="1546829c-882c-4cad-95f7-ea3fb61b524b" providerId="ADAL" clId="{A3E469EA-DBDD-4167-90B7-96D5EE22788A}" dt="2022-07-05T04:51:11.015" v="1154" actId="20577"/>
        <pc:sldMkLst>
          <pc:docMk/>
          <pc:sldMk cId="2866157089" sldId="4680"/>
        </pc:sldMkLst>
        <pc:spChg chg="add mod">
          <ac:chgData name="Vorapitcha Malai" userId="1546829c-882c-4cad-95f7-ea3fb61b524b" providerId="ADAL" clId="{A3E469EA-DBDD-4167-90B7-96D5EE22788A}" dt="2022-07-05T04:18:05.130" v="762" actId="552"/>
          <ac:spMkLst>
            <pc:docMk/>
            <pc:sldMk cId="2866157089" sldId="4680"/>
            <ac:spMk id="30" creationId="{4BD45B81-7CEB-97BE-3DBC-A86E83D15A55}"/>
          </ac:spMkLst>
        </pc:spChg>
        <pc:spChg chg="add mod">
          <ac:chgData name="Vorapitcha Malai" userId="1546829c-882c-4cad-95f7-ea3fb61b524b" providerId="ADAL" clId="{A3E469EA-DBDD-4167-90B7-96D5EE22788A}" dt="2022-07-05T04:18:05.130" v="762" actId="552"/>
          <ac:spMkLst>
            <pc:docMk/>
            <pc:sldMk cId="2866157089" sldId="4680"/>
            <ac:spMk id="31" creationId="{121D2130-1557-98B0-A50B-998097370741}"/>
          </ac:spMkLst>
        </pc:spChg>
        <pc:spChg chg="add mod">
          <ac:chgData name="Vorapitcha Malai" userId="1546829c-882c-4cad-95f7-ea3fb61b524b" providerId="ADAL" clId="{A3E469EA-DBDD-4167-90B7-96D5EE22788A}" dt="2022-07-05T04:18:26.390" v="767" actId="1038"/>
          <ac:spMkLst>
            <pc:docMk/>
            <pc:sldMk cId="2866157089" sldId="4680"/>
            <ac:spMk id="32" creationId="{A5B95CA6-3B58-D503-E8A2-793F7418F477}"/>
          </ac:spMkLst>
        </pc:spChg>
        <pc:spChg chg="add del mod">
          <ac:chgData name="Vorapitcha Malai" userId="1546829c-882c-4cad-95f7-ea3fb61b524b" providerId="ADAL" clId="{A3E469EA-DBDD-4167-90B7-96D5EE22788A}" dt="2022-07-05T04:12:38.217" v="683" actId="478"/>
          <ac:spMkLst>
            <pc:docMk/>
            <pc:sldMk cId="2866157089" sldId="4680"/>
            <ac:spMk id="33" creationId="{8A297D4C-DED8-00B1-9451-BD1AED0553FF}"/>
          </ac:spMkLst>
        </pc:spChg>
        <pc:spChg chg="add mod">
          <ac:chgData name="Vorapitcha Malai" userId="1546829c-882c-4cad-95f7-ea3fb61b524b" providerId="ADAL" clId="{A3E469EA-DBDD-4167-90B7-96D5EE22788A}" dt="2022-07-05T04:18:26.390" v="767" actId="1038"/>
          <ac:spMkLst>
            <pc:docMk/>
            <pc:sldMk cId="2866157089" sldId="4680"/>
            <ac:spMk id="34" creationId="{707309F7-6B03-C600-44CF-7C115F76AA0D}"/>
          </ac:spMkLst>
        </pc:spChg>
        <pc:spChg chg="mod">
          <ac:chgData name="Vorapitcha Malai" userId="1546829c-882c-4cad-95f7-ea3fb61b524b" providerId="ADAL" clId="{A3E469EA-DBDD-4167-90B7-96D5EE22788A}" dt="2022-07-05T04:51:11.015" v="1154" actId="20577"/>
          <ac:spMkLst>
            <pc:docMk/>
            <pc:sldMk cId="2866157089" sldId="4680"/>
            <ac:spMk id="590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4:24:57.440" v="789" actId="1076"/>
          <ac:spMkLst>
            <pc:docMk/>
            <pc:sldMk cId="2866157089" sldId="4680"/>
            <ac:spMk id="592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4:20:43.936" v="781"/>
          <ac:spMkLst>
            <pc:docMk/>
            <pc:sldMk cId="2866157089" sldId="4680"/>
            <ac:spMk id="593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595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596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598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599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601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3:57:24.245" v="604" actId="2711"/>
          <ac:spMkLst>
            <pc:docMk/>
            <pc:sldMk cId="2866157089" sldId="4680"/>
            <ac:spMk id="602" creationId="{00000000-0000-0000-0000-000000000000}"/>
          </ac:spMkLst>
        </pc:spChg>
        <pc:spChg chg="del">
          <ac:chgData name="Vorapitcha Malai" userId="1546829c-882c-4cad-95f7-ea3fb61b524b" providerId="ADAL" clId="{A3E469EA-DBDD-4167-90B7-96D5EE22788A}" dt="2022-07-05T03:56:13.672" v="592" actId="478"/>
          <ac:spMkLst>
            <pc:docMk/>
            <pc:sldMk cId="2866157089" sldId="4680"/>
            <ac:spMk id="613" creationId="{00000000-0000-0000-0000-000000000000}"/>
          </ac:spMkLst>
        </pc:spChg>
        <pc:spChg chg="del">
          <ac:chgData name="Vorapitcha Malai" userId="1546829c-882c-4cad-95f7-ea3fb61b524b" providerId="ADAL" clId="{A3E469EA-DBDD-4167-90B7-96D5EE22788A}" dt="2022-07-05T03:56:04.282" v="590" actId="478"/>
          <ac:spMkLst>
            <pc:docMk/>
            <pc:sldMk cId="2866157089" sldId="4680"/>
            <ac:spMk id="614" creationId="{00000000-0000-0000-0000-000000000000}"/>
          </ac:spMkLst>
        </pc:spChg>
        <pc:spChg chg="del">
          <ac:chgData name="Vorapitcha Malai" userId="1546829c-882c-4cad-95f7-ea3fb61b524b" providerId="ADAL" clId="{A3E469EA-DBDD-4167-90B7-96D5EE22788A}" dt="2022-07-05T03:56:12.560" v="591" actId="478"/>
          <ac:spMkLst>
            <pc:docMk/>
            <pc:sldMk cId="2866157089" sldId="4680"/>
            <ac:spMk id="615" creationId="{00000000-0000-0000-0000-000000000000}"/>
          </ac:spMkLst>
        </pc:spChg>
        <pc:spChg chg="del">
          <ac:chgData name="Vorapitcha Malai" userId="1546829c-882c-4cad-95f7-ea3fb61b524b" providerId="ADAL" clId="{A3E469EA-DBDD-4167-90B7-96D5EE22788A}" dt="2022-07-05T03:56:03.265" v="589" actId="478"/>
          <ac:spMkLst>
            <pc:docMk/>
            <pc:sldMk cId="2866157089" sldId="4680"/>
            <ac:spMk id="616" creationId="{00000000-0000-0000-0000-000000000000}"/>
          </ac:spMkLst>
        </pc:spChg>
        <pc:spChg chg="mod">
          <ac:chgData name="Vorapitcha Malai" userId="1546829c-882c-4cad-95f7-ea3fb61b524b" providerId="ADAL" clId="{A3E469EA-DBDD-4167-90B7-96D5EE22788A}" dt="2022-07-05T04:09:21.236" v="680" actId="1076"/>
          <ac:spMkLst>
            <pc:docMk/>
            <pc:sldMk cId="2866157089" sldId="4680"/>
            <ac:spMk id="617" creationId="{00000000-0000-0000-0000-000000000000}"/>
          </ac:spMkLst>
        </pc:spChg>
        <pc:grpChg chg="mod">
          <ac:chgData name="Vorapitcha Malai" userId="1546829c-882c-4cad-95f7-ea3fb61b524b" providerId="ADAL" clId="{A3E469EA-DBDD-4167-90B7-96D5EE22788A}" dt="2022-07-05T04:21:31.881" v="783" actId="14100"/>
          <ac:grpSpMkLst>
            <pc:docMk/>
            <pc:sldMk cId="2866157089" sldId="4680"/>
            <ac:grpSpMk id="591" creationId="{00000000-0000-0000-0000-000000000000}"/>
          </ac:grpSpMkLst>
        </pc:grpChg>
        <pc:grpChg chg="mod">
          <ac:chgData name="Vorapitcha Malai" userId="1546829c-882c-4cad-95f7-ea3fb61b524b" providerId="ADAL" clId="{A3E469EA-DBDD-4167-90B7-96D5EE22788A}" dt="2022-07-05T04:21:24.901" v="782" actId="14100"/>
          <ac:grpSpMkLst>
            <pc:docMk/>
            <pc:sldMk cId="2866157089" sldId="4680"/>
            <ac:grpSpMk id="594" creationId="{00000000-0000-0000-0000-000000000000}"/>
          </ac:grpSpMkLst>
        </pc:grpChg>
        <pc:grpChg chg="mod">
          <ac:chgData name="Vorapitcha Malai" userId="1546829c-882c-4cad-95f7-ea3fb61b524b" providerId="ADAL" clId="{A3E469EA-DBDD-4167-90B7-96D5EE22788A}" dt="2022-07-05T04:18:56.475" v="780" actId="1036"/>
          <ac:grpSpMkLst>
            <pc:docMk/>
            <pc:sldMk cId="2866157089" sldId="4680"/>
            <ac:grpSpMk id="597" creationId="{00000000-0000-0000-0000-000000000000}"/>
          </ac:grpSpMkLst>
        </pc:grpChg>
        <pc:grpChg chg="mod">
          <ac:chgData name="Vorapitcha Malai" userId="1546829c-882c-4cad-95f7-ea3fb61b524b" providerId="ADAL" clId="{A3E469EA-DBDD-4167-90B7-96D5EE22788A}" dt="2022-07-05T04:21:37.415" v="784" actId="14100"/>
          <ac:grpSpMkLst>
            <pc:docMk/>
            <pc:sldMk cId="2866157089" sldId="4680"/>
            <ac:grpSpMk id="600" creationId="{00000000-0000-0000-0000-000000000000}"/>
          </ac:grpSpMkLst>
        </pc:grpChg>
        <pc:grpChg chg="mod">
          <ac:chgData name="Vorapitcha Malai" userId="1546829c-882c-4cad-95f7-ea3fb61b524b" providerId="ADAL" clId="{A3E469EA-DBDD-4167-90B7-96D5EE22788A}" dt="2022-07-05T04:16:09.756" v="753" actId="1076"/>
          <ac:grpSpMkLst>
            <pc:docMk/>
            <pc:sldMk cId="2866157089" sldId="4680"/>
            <ac:grpSpMk id="603" creationId="{00000000-0000-0000-0000-000000000000}"/>
          </ac:grpSpMkLst>
        </pc:grpChg>
      </pc:sldChg>
      <pc:sldChg chg="add del">
        <pc:chgData name="Vorapitcha Malai" userId="1546829c-882c-4cad-95f7-ea3fb61b524b" providerId="ADAL" clId="{A3E469EA-DBDD-4167-90B7-96D5EE22788A}" dt="2022-07-05T04:48:16.680" v="1125" actId="2696"/>
        <pc:sldMkLst>
          <pc:docMk/>
          <pc:sldMk cId="375708887" sldId="4681"/>
        </pc:sldMkLst>
      </pc:sldChg>
      <pc:sldChg chg="new del">
        <pc:chgData name="Vorapitcha Malai" userId="1546829c-882c-4cad-95f7-ea3fb61b524b" providerId="ADAL" clId="{A3E469EA-DBDD-4167-90B7-96D5EE22788A}" dt="2022-07-05T04:23:54.638" v="787" actId="47"/>
        <pc:sldMkLst>
          <pc:docMk/>
          <pc:sldMk cId="4136468931" sldId="46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59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234731" y="4506994"/>
            <a:ext cx="35205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2022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668D42-0071-4CBF-BAA7-93D0C83B4D46}"/>
              </a:ext>
            </a:extLst>
          </p:cNvPr>
          <p:cNvGrpSpPr/>
          <p:nvPr/>
        </p:nvGrpSpPr>
        <p:grpSpPr>
          <a:xfrm>
            <a:off x="1226169" y="2120019"/>
            <a:ext cx="3765709" cy="3383459"/>
            <a:chOff x="4067203" y="2604133"/>
            <a:chExt cx="3942117" cy="37227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6700C3-78F2-48EE-A85A-58FCDDE291F4}"/>
                </a:ext>
              </a:extLst>
            </p:cNvPr>
            <p:cNvGrpSpPr/>
            <p:nvPr/>
          </p:nvGrpSpPr>
          <p:grpSpPr>
            <a:xfrm>
              <a:off x="4067203" y="2604133"/>
              <a:ext cx="3942117" cy="3722746"/>
              <a:chOff x="3866486" y="1323553"/>
              <a:chExt cx="4459029" cy="4210894"/>
            </a:xfrm>
          </p:grpSpPr>
          <p:sp>
            <p:nvSpPr>
              <p:cNvPr id="12" name="Freeform 54">
                <a:extLst>
                  <a:ext uri="{FF2B5EF4-FFF2-40B4-BE49-F238E27FC236}">
                    <a16:creationId xmlns:a16="http://schemas.microsoft.com/office/drawing/2014/main" id="{D43352CA-50F0-4331-93D9-5DEB721DD0B7}"/>
                  </a:ext>
                </a:extLst>
              </p:cNvPr>
              <p:cNvSpPr/>
              <p:nvPr/>
            </p:nvSpPr>
            <p:spPr>
              <a:xfrm>
                <a:off x="3866486" y="2640769"/>
                <a:ext cx="2116129" cy="2893678"/>
              </a:xfrm>
              <a:custGeom>
                <a:avLst/>
                <a:gdLst>
                  <a:gd name="connsiteX0" fmla="*/ 956854 w 1399483"/>
                  <a:gd name="connsiteY0" fmla="*/ 0 h 1913708"/>
                  <a:gd name="connsiteX1" fmla="*/ 1329305 w 1399483"/>
                  <a:gd name="connsiteY1" fmla="*/ 75194 h 1913708"/>
                  <a:gd name="connsiteX2" fmla="*/ 1399483 w 1399483"/>
                  <a:gd name="connsiteY2" fmla="*/ 109001 h 1913708"/>
                  <a:gd name="connsiteX3" fmla="*/ 1314604 w 1399483"/>
                  <a:gd name="connsiteY3" fmla="*/ 174068 h 1913708"/>
                  <a:gd name="connsiteX4" fmla="*/ 956854 w 1399483"/>
                  <a:gd name="connsiteY4" fmla="*/ 956855 h 1913708"/>
                  <a:gd name="connsiteX5" fmla="*/ 958129 w 1399483"/>
                  <a:gd name="connsiteY5" fmla="*/ 982104 h 1913708"/>
                  <a:gd name="connsiteX6" fmla="*/ 958130 w 1399483"/>
                  <a:gd name="connsiteY6" fmla="*/ 982104 h 1913708"/>
                  <a:gd name="connsiteX7" fmla="*/ 962200 w 1399483"/>
                  <a:gd name="connsiteY7" fmla="*/ 1062700 h 1913708"/>
                  <a:gd name="connsiteX8" fmla="*/ 1324045 w 1399483"/>
                  <a:gd name="connsiteY8" fmla="*/ 1747721 h 1913708"/>
                  <a:gd name="connsiteX9" fmla="*/ 1399377 w 1399483"/>
                  <a:gd name="connsiteY9" fmla="*/ 1804758 h 1913708"/>
                  <a:gd name="connsiteX10" fmla="*/ 1329305 w 1399483"/>
                  <a:gd name="connsiteY10" fmla="*/ 1838514 h 1913708"/>
                  <a:gd name="connsiteX11" fmla="*/ 956854 w 1399483"/>
                  <a:gd name="connsiteY11" fmla="*/ 1913708 h 1913708"/>
                  <a:gd name="connsiteX12" fmla="*/ 0 w 1399483"/>
                  <a:gd name="connsiteY12" fmla="*/ 956854 h 1913708"/>
                  <a:gd name="connsiteX13" fmla="*/ 956854 w 1399483"/>
                  <a:gd name="connsiteY13" fmla="*/ 0 h 1913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99483" h="1913708">
                    <a:moveTo>
                      <a:pt x="956854" y="0"/>
                    </a:moveTo>
                    <a:cubicBezTo>
                      <a:pt x="1088968" y="0"/>
                      <a:pt x="1214829" y="26775"/>
                      <a:pt x="1329305" y="75194"/>
                    </a:cubicBezTo>
                    <a:lnTo>
                      <a:pt x="1399483" y="109001"/>
                    </a:lnTo>
                    <a:lnTo>
                      <a:pt x="1314604" y="174068"/>
                    </a:lnTo>
                    <a:cubicBezTo>
                      <a:pt x="1095471" y="363888"/>
                      <a:pt x="956854" y="644184"/>
                      <a:pt x="956854" y="956855"/>
                    </a:cubicBezTo>
                    <a:lnTo>
                      <a:pt x="958129" y="982104"/>
                    </a:lnTo>
                    <a:lnTo>
                      <a:pt x="958130" y="982104"/>
                    </a:lnTo>
                    <a:lnTo>
                      <a:pt x="962200" y="1062700"/>
                    </a:lnTo>
                    <a:cubicBezTo>
                      <a:pt x="990033" y="1336762"/>
                      <a:pt x="1124766" y="1579220"/>
                      <a:pt x="1324045" y="1747721"/>
                    </a:cubicBezTo>
                    <a:lnTo>
                      <a:pt x="1399377" y="1804758"/>
                    </a:lnTo>
                    <a:lnTo>
                      <a:pt x="1329305" y="1838514"/>
                    </a:lnTo>
                    <a:cubicBezTo>
                      <a:pt x="1214829" y="1886933"/>
                      <a:pt x="1088968" y="1913708"/>
                      <a:pt x="956854" y="1913708"/>
                    </a:cubicBezTo>
                    <a:cubicBezTo>
                      <a:pt x="428398" y="1913708"/>
                      <a:pt x="0" y="1485310"/>
                      <a:pt x="0" y="956854"/>
                    </a:cubicBezTo>
                    <a:cubicBezTo>
                      <a:pt x="0" y="428398"/>
                      <a:pt x="428398" y="0"/>
                      <a:pt x="956854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55">
                <a:extLst>
                  <a:ext uri="{FF2B5EF4-FFF2-40B4-BE49-F238E27FC236}">
                    <a16:creationId xmlns:a16="http://schemas.microsoft.com/office/drawing/2014/main" id="{7516C2E6-0B2B-4DB0-8DEA-A0E003A706B2}"/>
                  </a:ext>
                </a:extLst>
              </p:cNvPr>
              <p:cNvSpPr/>
              <p:nvPr/>
            </p:nvSpPr>
            <p:spPr>
              <a:xfrm>
                <a:off x="5436877" y="2868165"/>
                <a:ext cx="2888638" cy="2666282"/>
              </a:xfrm>
              <a:custGeom>
                <a:avLst/>
                <a:gdLst>
                  <a:gd name="connsiteX0" fmla="*/ 1467058 w 1910375"/>
                  <a:gd name="connsiteY0" fmla="*/ 0 h 1763322"/>
                  <a:gd name="connsiteX1" fmla="*/ 1488507 w 1910375"/>
                  <a:gd name="connsiteY1" fmla="*/ 13030 h 1763322"/>
                  <a:gd name="connsiteX2" fmla="*/ 1910375 w 1910375"/>
                  <a:gd name="connsiteY2" fmla="*/ 806468 h 1763322"/>
                  <a:gd name="connsiteX3" fmla="*/ 953521 w 1910375"/>
                  <a:gd name="connsiteY3" fmla="*/ 1763322 h 1763322"/>
                  <a:gd name="connsiteX4" fmla="*/ 1607 w 1910375"/>
                  <a:gd name="connsiteY4" fmla="*/ 904301 h 1763322"/>
                  <a:gd name="connsiteX5" fmla="*/ 0 w 1910375"/>
                  <a:gd name="connsiteY5" fmla="*/ 872480 h 1763322"/>
                  <a:gd name="connsiteX6" fmla="*/ 56314 w 1910375"/>
                  <a:gd name="connsiteY6" fmla="*/ 898762 h 1763322"/>
                  <a:gd name="connsiteX7" fmla="*/ 435907 w 1910375"/>
                  <a:gd name="connsiteY7" fmla="*/ 970569 h 1763322"/>
                  <a:gd name="connsiteX8" fmla="*/ 929359 w 1910375"/>
                  <a:gd name="connsiteY8" fmla="*/ 845622 h 1763322"/>
                  <a:gd name="connsiteX9" fmla="*/ 952247 w 1910375"/>
                  <a:gd name="connsiteY9" fmla="*/ 831718 h 1763322"/>
                  <a:gd name="connsiteX10" fmla="*/ 952247 w 1910375"/>
                  <a:gd name="connsiteY10" fmla="*/ 831717 h 1763322"/>
                  <a:gd name="connsiteX11" fmla="*/ 1014713 w 1910375"/>
                  <a:gd name="connsiteY11" fmla="*/ 793768 h 1763322"/>
                  <a:gd name="connsiteX12" fmla="*/ 1462820 w 1910375"/>
                  <a:gd name="connsiteY12" fmla="*/ 67189 h 1763322"/>
                  <a:gd name="connsiteX13" fmla="*/ 1467058 w 1910375"/>
                  <a:gd name="connsiteY13" fmla="*/ 0 h 176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0375" h="1763322">
                    <a:moveTo>
                      <a:pt x="1467058" y="0"/>
                    </a:moveTo>
                    <a:lnTo>
                      <a:pt x="1488507" y="13030"/>
                    </a:lnTo>
                    <a:cubicBezTo>
                      <a:pt x="1743032" y="184983"/>
                      <a:pt x="1910375" y="476183"/>
                      <a:pt x="1910375" y="806468"/>
                    </a:cubicBezTo>
                    <a:cubicBezTo>
                      <a:pt x="1910375" y="1334924"/>
                      <a:pt x="1481977" y="1763322"/>
                      <a:pt x="953521" y="1763322"/>
                    </a:cubicBezTo>
                    <a:cubicBezTo>
                      <a:pt x="458094" y="1763322"/>
                      <a:pt x="50608" y="1386801"/>
                      <a:pt x="1607" y="904301"/>
                    </a:cubicBezTo>
                    <a:lnTo>
                      <a:pt x="0" y="872480"/>
                    </a:lnTo>
                    <a:lnTo>
                      <a:pt x="56314" y="898762"/>
                    </a:lnTo>
                    <a:cubicBezTo>
                      <a:pt x="173850" y="945109"/>
                      <a:pt x="301905" y="970569"/>
                      <a:pt x="435907" y="970569"/>
                    </a:cubicBezTo>
                    <a:cubicBezTo>
                      <a:pt x="614577" y="970569"/>
                      <a:pt x="782674" y="925307"/>
                      <a:pt x="929359" y="845622"/>
                    </a:cubicBezTo>
                    <a:lnTo>
                      <a:pt x="952247" y="831718"/>
                    </a:lnTo>
                    <a:lnTo>
                      <a:pt x="952247" y="831717"/>
                    </a:lnTo>
                    <a:lnTo>
                      <a:pt x="1014713" y="793768"/>
                    </a:lnTo>
                    <a:cubicBezTo>
                      <a:pt x="1255665" y="630984"/>
                      <a:pt x="1424401" y="369424"/>
                      <a:pt x="1462820" y="67189"/>
                    </a:cubicBezTo>
                    <a:lnTo>
                      <a:pt x="1467058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Freeform 56">
                <a:extLst>
                  <a:ext uri="{FF2B5EF4-FFF2-40B4-BE49-F238E27FC236}">
                    <a16:creationId xmlns:a16="http://schemas.microsoft.com/office/drawing/2014/main" id="{53723CB7-6492-421E-824B-5BE3927D8B29}"/>
                  </a:ext>
                </a:extLst>
              </p:cNvPr>
              <p:cNvSpPr/>
              <p:nvPr/>
            </p:nvSpPr>
            <p:spPr>
              <a:xfrm>
                <a:off x="4654202" y="1323553"/>
                <a:ext cx="2888638" cy="2666284"/>
              </a:xfrm>
              <a:custGeom>
                <a:avLst/>
                <a:gdLst>
                  <a:gd name="connsiteX0" fmla="*/ 953521 w 1910375"/>
                  <a:gd name="connsiteY0" fmla="*/ 0 h 1763323"/>
                  <a:gd name="connsiteX1" fmla="*/ 1910375 w 1910375"/>
                  <a:gd name="connsiteY1" fmla="*/ 956854 h 1763323"/>
                  <a:gd name="connsiteX2" fmla="*/ 1488507 w 1910375"/>
                  <a:gd name="connsiteY2" fmla="*/ 1750292 h 1763323"/>
                  <a:gd name="connsiteX3" fmla="*/ 1467058 w 1910375"/>
                  <a:gd name="connsiteY3" fmla="*/ 1763323 h 1763323"/>
                  <a:gd name="connsiteX4" fmla="*/ 1462820 w 1910375"/>
                  <a:gd name="connsiteY4" fmla="*/ 1696133 h 1763323"/>
                  <a:gd name="connsiteX5" fmla="*/ 1014713 w 1910375"/>
                  <a:gd name="connsiteY5" fmla="*/ 969554 h 1763323"/>
                  <a:gd name="connsiteX6" fmla="*/ 953523 w 1910375"/>
                  <a:gd name="connsiteY6" fmla="*/ 932381 h 1763323"/>
                  <a:gd name="connsiteX7" fmla="*/ 953522 w 1910375"/>
                  <a:gd name="connsiteY7" fmla="*/ 932381 h 1763323"/>
                  <a:gd name="connsiteX8" fmla="*/ 929358 w 1910375"/>
                  <a:gd name="connsiteY8" fmla="*/ 917701 h 1763323"/>
                  <a:gd name="connsiteX9" fmla="*/ 435906 w 1910375"/>
                  <a:gd name="connsiteY9" fmla="*/ 792754 h 1763323"/>
                  <a:gd name="connsiteX10" fmla="*/ 56313 w 1910375"/>
                  <a:gd name="connsiteY10" fmla="*/ 864561 h 1763323"/>
                  <a:gd name="connsiteX11" fmla="*/ 0 w 1910375"/>
                  <a:gd name="connsiteY11" fmla="*/ 890843 h 1763323"/>
                  <a:gd name="connsiteX12" fmla="*/ 1607 w 1910375"/>
                  <a:gd name="connsiteY12" fmla="*/ 859021 h 1763323"/>
                  <a:gd name="connsiteX13" fmla="*/ 953521 w 1910375"/>
                  <a:gd name="connsiteY13" fmla="*/ 0 h 176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10375" h="1763323">
                    <a:moveTo>
                      <a:pt x="953521" y="0"/>
                    </a:moveTo>
                    <a:cubicBezTo>
                      <a:pt x="1481977" y="0"/>
                      <a:pt x="1910375" y="428398"/>
                      <a:pt x="1910375" y="956854"/>
                    </a:cubicBezTo>
                    <a:cubicBezTo>
                      <a:pt x="1910375" y="1287139"/>
                      <a:pt x="1743032" y="1578339"/>
                      <a:pt x="1488507" y="1750292"/>
                    </a:cubicBezTo>
                    <a:lnTo>
                      <a:pt x="1467058" y="1763323"/>
                    </a:lnTo>
                    <a:lnTo>
                      <a:pt x="1462820" y="1696133"/>
                    </a:lnTo>
                    <a:cubicBezTo>
                      <a:pt x="1424401" y="1393898"/>
                      <a:pt x="1255665" y="1132338"/>
                      <a:pt x="1014713" y="969554"/>
                    </a:cubicBezTo>
                    <a:lnTo>
                      <a:pt x="953523" y="932381"/>
                    </a:lnTo>
                    <a:lnTo>
                      <a:pt x="953522" y="932381"/>
                    </a:lnTo>
                    <a:lnTo>
                      <a:pt x="929358" y="917701"/>
                    </a:lnTo>
                    <a:cubicBezTo>
                      <a:pt x="782673" y="838017"/>
                      <a:pt x="614576" y="792754"/>
                      <a:pt x="435906" y="792754"/>
                    </a:cubicBezTo>
                    <a:cubicBezTo>
                      <a:pt x="301904" y="792754"/>
                      <a:pt x="173849" y="818215"/>
                      <a:pt x="56313" y="864561"/>
                    </a:cubicBezTo>
                    <a:lnTo>
                      <a:pt x="0" y="890843"/>
                    </a:lnTo>
                    <a:lnTo>
                      <a:pt x="1607" y="859021"/>
                    </a:lnTo>
                    <a:cubicBezTo>
                      <a:pt x="50608" y="376522"/>
                      <a:pt x="458094" y="0"/>
                      <a:pt x="953521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59BAD4-3AAA-4380-A6AD-6AC23AADD85F}"/>
                </a:ext>
              </a:extLst>
            </p:cNvPr>
            <p:cNvSpPr txBox="1"/>
            <p:nvPr/>
          </p:nvSpPr>
          <p:spPr>
            <a:xfrm>
              <a:off x="5112432" y="4580626"/>
              <a:ext cx="1870816" cy="296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002060"/>
                  </a:solidFill>
                  <a:cs typeface="Arial" panose="020B0604020202020204" pitchFamily="34" charset="0"/>
                </a:rPr>
                <a:t>Key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Stakeholders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8665E9-EAD4-49B2-8449-B6E8ECDABDE0}"/>
                </a:ext>
              </a:extLst>
            </p:cNvPr>
            <p:cNvSpPr/>
            <p:nvPr/>
          </p:nvSpPr>
          <p:spPr>
            <a:xfrm>
              <a:off x="5546462" y="2919441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761B73-6071-4FA3-820F-380D0CCA367B}"/>
                </a:ext>
              </a:extLst>
            </p:cNvPr>
            <p:cNvSpPr/>
            <p:nvPr/>
          </p:nvSpPr>
          <p:spPr>
            <a:xfrm>
              <a:off x="4498608" y="4214065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4250E7-CE42-4E53-9A28-F68BDF019989}"/>
                </a:ext>
              </a:extLst>
            </p:cNvPr>
            <p:cNvSpPr/>
            <p:nvPr/>
          </p:nvSpPr>
          <p:spPr>
            <a:xfrm>
              <a:off x="6170319" y="5505579"/>
              <a:ext cx="426174" cy="42617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BD8CFF-6416-4A87-A8C1-1BA50F111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594" y="3202828"/>
              <a:ext cx="639797" cy="63979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39B60B-9790-44DF-8AAF-8503A539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074" y="4976927"/>
              <a:ext cx="721540" cy="7215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C16328E-C790-4655-850B-4F089E49C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7007" y="5005726"/>
              <a:ext cx="771560" cy="771561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123C7-BB6F-4D4F-9F3F-9E4E8A3FBA30}"/>
              </a:ext>
            </a:extLst>
          </p:cNvPr>
          <p:cNvSpPr/>
          <p:nvPr/>
        </p:nvSpPr>
        <p:spPr>
          <a:xfrm>
            <a:off x="1523620" y="1759458"/>
            <a:ext cx="3110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ประชาชน</a:t>
            </a:r>
            <a:endParaRPr lang="en-US" sz="18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E83651-CFB1-4BBF-97B9-964D5E3A1875}"/>
              </a:ext>
            </a:extLst>
          </p:cNvPr>
          <p:cNvSpPr/>
          <p:nvPr/>
        </p:nvSpPr>
        <p:spPr>
          <a:xfrm>
            <a:off x="453983" y="5282812"/>
            <a:ext cx="174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โรงพยาบาล/</a:t>
            </a:r>
          </a:p>
          <a:p>
            <a:pPr algn="ctr" defTabSz="457200"/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สถาบันการแพทย์ของรัฐ</a:t>
            </a:r>
            <a:endParaRPr lang="en-US" sz="18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6899EF-8850-41B6-B3CE-F694C75D8846}"/>
              </a:ext>
            </a:extLst>
          </p:cNvPr>
          <p:cNvSpPr/>
          <p:nvPr/>
        </p:nvSpPr>
        <p:spPr>
          <a:xfrm>
            <a:off x="4126077" y="5312676"/>
            <a:ext cx="157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th-TH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ผู้ประกอบการ</a:t>
            </a:r>
            <a:r>
              <a:rPr lang="en-US" sz="18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627C7E-442F-450E-B91D-666FDFB4A108}"/>
              </a:ext>
            </a:extLst>
          </p:cNvPr>
          <p:cNvGrpSpPr/>
          <p:nvPr/>
        </p:nvGrpSpPr>
        <p:grpSpPr>
          <a:xfrm>
            <a:off x="6650581" y="2054921"/>
            <a:ext cx="5077545" cy="3432147"/>
            <a:chOff x="5820865" y="1897209"/>
            <a:chExt cx="5802402" cy="26772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D0C502-4FC6-4EC5-BF65-1BA887730E96}"/>
                </a:ext>
              </a:extLst>
            </p:cNvPr>
            <p:cNvSpPr txBox="1"/>
            <p:nvPr/>
          </p:nvSpPr>
          <p:spPr>
            <a:xfrm>
              <a:off x="5835379" y="1897209"/>
              <a:ext cx="5758860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1. </a:t>
              </a: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มาตรการจัดให้มีอินเทอร์เน็ตบรอดแบนด์เคลื่อนที่ฟรี 10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GB </a:t>
              </a: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และปรับเพิ่มความเร็วอินเทอร์เน็ตบรอดแบนด์ประจำที่ 100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Mbps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1D7E46-64E2-466E-8193-71AE1F62D337}"/>
                </a:ext>
              </a:extLst>
            </p:cNvPr>
            <p:cNvSpPr txBox="1"/>
            <p:nvPr/>
          </p:nvSpPr>
          <p:spPr>
            <a:xfrm>
              <a:off x="5820865" y="2501535"/>
              <a:ext cx="5787888" cy="5041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2. </a:t>
              </a: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6CC7E2-C252-48E2-B1AA-3AB6BE4E821A}"/>
                </a:ext>
              </a:extLst>
            </p:cNvPr>
            <p:cNvSpPr txBox="1"/>
            <p:nvPr/>
          </p:nvSpPr>
          <p:spPr>
            <a:xfrm>
              <a:off x="5835379" y="3200699"/>
              <a:ext cx="5787888" cy="72023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3. </a:t>
              </a: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48C37-E870-464C-99B1-0AEFD3A55F5A}"/>
                </a:ext>
              </a:extLst>
            </p:cNvPr>
            <p:cNvSpPr txBox="1"/>
            <p:nvPr/>
          </p:nvSpPr>
          <p:spPr>
            <a:xfrm>
              <a:off x="5835379" y="4070259"/>
              <a:ext cx="5787888" cy="50416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4. </a:t>
              </a:r>
              <a:r>
                <a:rPr kumimoji="0" lang="th-TH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133D0-1225-44EA-951F-4886FD7CB695}"/>
              </a:ext>
            </a:extLst>
          </p:cNvPr>
          <p:cNvSpPr/>
          <p:nvPr/>
        </p:nvSpPr>
        <p:spPr>
          <a:xfrm>
            <a:off x="6424606" y="1503680"/>
            <a:ext cx="5385080" cy="4754880"/>
          </a:xfrm>
          <a:prstGeom prst="rect">
            <a:avLst/>
          </a:prstGeom>
          <a:noFill/>
          <a:ln w="12700" cap="flat" cmpd="sng" algn="ctr">
            <a:solidFill>
              <a:srgbClr val="6685B3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6AAE95-3B32-4005-BDAF-E1657ADC6E95}"/>
              </a:ext>
            </a:extLst>
          </p:cNvPr>
          <p:cNvSpPr/>
          <p:nvPr/>
        </p:nvSpPr>
        <p:spPr>
          <a:xfrm>
            <a:off x="410315" y="1503680"/>
            <a:ext cx="5336759" cy="4754880"/>
          </a:xfrm>
          <a:prstGeom prst="rect">
            <a:avLst/>
          </a:prstGeom>
          <a:noFill/>
          <a:ln w="12700" cap="flat" cmpd="sng" algn="ctr">
            <a:solidFill>
              <a:srgbClr val="6685B3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8" name="Graphic 27" descr="Research">
            <a:extLst>
              <a:ext uri="{FF2B5EF4-FFF2-40B4-BE49-F238E27FC236}">
                <a16:creationId xmlns:a16="http://schemas.microsoft.com/office/drawing/2014/main" id="{0A5586FC-65C5-4976-B9C9-A6867F245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398" y="1253693"/>
            <a:ext cx="461665" cy="4616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A042548-8562-485D-8B5F-A08D277FB2D7}"/>
              </a:ext>
            </a:extLst>
          </p:cNvPr>
          <p:cNvSpPr/>
          <p:nvPr/>
        </p:nvSpPr>
        <p:spPr>
          <a:xfrm>
            <a:off x="7482054" y="1315249"/>
            <a:ext cx="3270185" cy="400110"/>
          </a:xfrm>
          <a:prstGeom prst="rect">
            <a:avLst/>
          </a:prstGeom>
          <a:solidFill>
            <a:srgbClr val="103492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2000" b="1" kern="0" dirty="0">
                <a:solidFill>
                  <a:srgbClr val="FFFF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มาตราการ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D5B25266-0AC0-F12C-687A-7B2823E3D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340" y="129511"/>
            <a:ext cx="11399041" cy="104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มาตรการที่สนับสนุนการใช้บริการด้านโทรคมนาคม เพื่อ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</a:t>
            </a:r>
            <a:r>
              <a:rPr lang="th-TH" sz="28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ลดผลกระทบการแพร่ระบาดของเชื้อไวรัสโคโรนา 2019ที่เกิดขึ้นในประเทศไทย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7C357E-B651-08B8-E369-3486B361A22F}"/>
              </a:ext>
            </a:extLst>
          </p:cNvPr>
          <p:cNvGrpSpPr/>
          <p:nvPr/>
        </p:nvGrpSpPr>
        <p:grpSpPr>
          <a:xfrm>
            <a:off x="1373261" y="1296564"/>
            <a:ext cx="3270185" cy="397918"/>
            <a:chOff x="1373261" y="1296564"/>
            <a:chExt cx="3270185" cy="3979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B614FA-EE67-CED6-04F4-0E0F0296DFF9}"/>
                </a:ext>
              </a:extLst>
            </p:cNvPr>
            <p:cNvSpPr/>
            <p:nvPr/>
          </p:nvSpPr>
          <p:spPr>
            <a:xfrm>
              <a:off x="1373261" y="1296564"/>
              <a:ext cx="3270185" cy="3979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DC9D82-0E7C-42FA-B5D3-750478FAEC0A}"/>
                </a:ext>
              </a:extLst>
            </p:cNvPr>
            <p:cNvSpPr/>
            <p:nvPr/>
          </p:nvSpPr>
          <p:spPr>
            <a:xfrm>
              <a:off x="1728828" y="1348071"/>
              <a:ext cx="255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TH SarabunPSK" panose="020B0500040200020003" pitchFamily="34" charset="-34"/>
                </a:rPr>
                <a:t>Stakeholders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5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6"/>
          <p:cNvSpPr txBox="1">
            <a:spLocks noGrp="1"/>
          </p:cNvSpPr>
          <p:nvPr>
            <p:ph type="title"/>
          </p:nvPr>
        </p:nvSpPr>
        <p:spPr>
          <a:xfrm>
            <a:off x="392477" y="493241"/>
            <a:ext cx="11658600" cy="40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arabun"/>
              <a:buNone/>
            </a:pPr>
            <a:r>
              <a:rPr lang="en-US" dirty="0">
                <a:latin typeface="+mn-lt"/>
                <a:cs typeface="TH SarabunPSK" panose="020B0500040200020003" pitchFamily="34" charset="-34"/>
              </a:rPr>
              <a:t>4 Key</a:t>
            </a:r>
            <a:r>
              <a:rPr lang="th-TH" dirty="0">
                <a:latin typeface="+mn-lt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+mn-lt"/>
                <a:cs typeface="TH SarabunPSK" panose="020B0500040200020003" pitchFamily="34" charset="-34"/>
              </a:rPr>
              <a:t>Factors Driving The Smart Education</a:t>
            </a:r>
          </a:p>
        </p:txBody>
      </p:sp>
      <p:grpSp>
        <p:nvGrpSpPr>
          <p:cNvPr id="591" name="Google Shape;591;p16"/>
          <p:cNvGrpSpPr/>
          <p:nvPr/>
        </p:nvGrpSpPr>
        <p:grpSpPr>
          <a:xfrm>
            <a:off x="8544282" y="4417552"/>
            <a:ext cx="2727605" cy="1563368"/>
            <a:chOff x="8921976" y="3919553"/>
            <a:chExt cx="2937089" cy="1967153"/>
          </a:xfrm>
        </p:grpSpPr>
        <p:sp>
          <p:nvSpPr>
            <p:cNvPr id="592" name="Google Shape;592;p16"/>
            <p:cNvSpPr txBox="1"/>
            <p:nvPr/>
          </p:nvSpPr>
          <p:spPr>
            <a:xfrm>
              <a:off x="8921976" y="3919553"/>
              <a:ext cx="2937088" cy="61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2F7"/>
                </a:buClr>
                <a:buSzPts val="1800"/>
                <a:buFont typeface="Sarabun"/>
                <a:buNone/>
              </a:pPr>
              <a:r>
                <a:rPr lang="en-US" sz="1200" b="1" i="0" u="none" strike="noStrike" cap="none" dirty="0">
                  <a:solidFill>
                    <a:srgbClr val="0162F7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Quality Education for Sustainable Development</a:t>
              </a:r>
            </a:p>
          </p:txBody>
        </p:sp>
        <p:sp>
          <p:nvSpPr>
            <p:cNvPr id="593" name="Google Shape;593;p16"/>
            <p:cNvSpPr txBox="1"/>
            <p:nvPr/>
          </p:nvSpPr>
          <p:spPr>
            <a:xfrm>
              <a:off x="8929772" y="4532544"/>
              <a:ext cx="2929293" cy="13541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Sarabun"/>
                <a:buNone/>
              </a:pPr>
              <a:r>
                <a:rPr lang="en-US" sz="1200" b="0" i="0" u="none" strike="noStrike" cap="none" dirty="0">
                  <a:solidFill>
                    <a:srgbClr val="002060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Education is one of the most powerful and proven vehicles for sustainable development. The aims of achieving universal access to a quality higher education is on a rising trend</a:t>
              </a:r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1136877" y="4417552"/>
            <a:ext cx="2788992" cy="1200287"/>
            <a:chOff x="332936" y="4677924"/>
            <a:chExt cx="2937088" cy="1451171"/>
          </a:xfrm>
        </p:grpSpPr>
        <p:sp>
          <p:nvSpPr>
            <p:cNvPr id="595" name="Google Shape;595;p16"/>
            <p:cNvSpPr txBox="1"/>
            <p:nvPr/>
          </p:nvSpPr>
          <p:spPr>
            <a:xfrm>
              <a:off x="332936" y="4677924"/>
              <a:ext cx="2937088" cy="436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9BAEA"/>
                </a:buClr>
                <a:buSzPts val="1800"/>
                <a:buFont typeface="Sarabun"/>
                <a:buNone/>
              </a:pPr>
              <a:r>
                <a:rPr lang="en-US" sz="1200" b="1" i="0" u="none" strike="noStrike" cap="none" dirty="0">
                  <a:solidFill>
                    <a:srgbClr val="79BAEA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New Types of Learning Tools</a:t>
              </a:r>
            </a:p>
          </p:txBody>
        </p:sp>
        <p:sp>
          <p:nvSpPr>
            <p:cNvPr id="596" name="Google Shape;596;p16"/>
            <p:cNvSpPr txBox="1"/>
            <p:nvPr/>
          </p:nvSpPr>
          <p:spPr>
            <a:xfrm>
              <a:off x="340731" y="5111495"/>
              <a:ext cx="2929293" cy="10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Sarabun"/>
                <a:buNone/>
              </a:pPr>
              <a:r>
                <a:rPr lang="en-US" sz="1200" b="0" i="0" u="none" strike="noStrike" cap="none" dirty="0">
                  <a:solidFill>
                    <a:srgbClr val="002060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An opportunity for developing new types of learning tools such as smart school, smart classroom, AR/VR learning, and remote classroom</a:t>
              </a:r>
            </a:p>
          </p:txBody>
        </p:sp>
      </p:grpSp>
      <p:grpSp>
        <p:nvGrpSpPr>
          <p:cNvPr id="597" name="Google Shape;597;p16"/>
          <p:cNvGrpSpPr/>
          <p:nvPr/>
        </p:nvGrpSpPr>
        <p:grpSpPr>
          <a:xfrm>
            <a:off x="8220545" y="1388831"/>
            <a:ext cx="3051342" cy="1660832"/>
            <a:chOff x="8582095" y="856765"/>
            <a:chExt cx="3276971" cy="3855488"/>
          </a:xfrm>
        </p:grpSpPr>
        <p:sp>
          <p:nvSpPr>
            <p:cNvPr id="598" name="Google Shape;598;p16"/>
            <p:cNvSpPr txBox="1"/>
            <p:nvPr/>
          </p:nvSpPr>
          <p:spPr>
            <a:xfrm>
              <a:off x="8582095" y="856765"/>
              <a:ext cx="3276971" cy="1071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F3492"/>
                </a:buClr>
                <a:buSzPts val="1800"/>
                <a:buFont typeface="Sarabun"/>
                <a:buNone/>
              </a:pPr>
              <a:r>
                <a:rPr lang="en-US" sz="1200" b="1" i="0" u="none" strike="noStrike" cap="none" dirty="0">
                  <a:solidFill>
                    <a:srgbClr val="0F3492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Changing Patterns in Student Assessment and Evaluation</a:t>
              </a:r>
            </a:p>
          </p:txBody>
        </p:sp>
        <p:sp>
          <p:nvSpPr>
            <p:cNvPr id="599" name="Google Shape;599;p16"/>
            <p:cNvSpPr txBox="1"/>
            <p:nvPr/>
          </p:nvSpPr>
          <p:spPr>
            <a:xfrm>
              <a:off x="8929772" y="1925881"/>
              <a:ext cx="2929293" cy="2786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Sarabun"/>
                <a:buNone/>
              </a:pPr>
              <a:r>
                <a:rPr lang="en-US" sz="1200" b="0" i="0" u="none" strike="noStrike" cap="none" dirty="0">
                  <a:solidFill>
                    <a:srgbClr val="002060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Computer-based assessment has become more encouraged in parts of the world, which saves a lot of time and effort. The Student also appreciate new patterns of evaluation, as they guarantee them fool-proof results</a:t>
              </a:r>
            </a:p>
          </p:txBody>
        </p:sp>
      </p:grpSp>
      <p:grpSp>
        <p:nvGrpSpPr>
          <p:cNvPr id="600" name="Google Shape;600;p16"/>
          <p:cNvGrpSpPr/>
          <p:nvPr/>
        </p:nvGrpSpPr>
        <p:grpSpPr>
          <a:xfrm>
            <a:off x="1136876" y="1388831"/>
            <a:ext cx="2728393" cy="1660832"/>
            <a:chOff x="332936" y="2526162"/>
            <a:chExt cx="2937088" cy="3001856"/>
          </a:xfrm>
        </p:grpSpPr>
        <p:sp>
          <p:nvSpPr>
            <p:cNvPr id="601" name="Google Shape;601;p16"/>
            <p:cNvSpPr txBox="1"/>
            <p:nvPr/>
          </p:nvSpPr>
          <p:spPr>
            <a:xfrm>
              <a:off x="332936" y="2526162"/>
              <a:ext cx="2937088" cy="563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8DDD"/>
                </a:buClr>
                <a:buSzPts val="1800"/>
                <a:buFont typeface="Sarabun"/>
                <a:buNone/>
              </a:pPr>
              <a:r>
                <a:rPr lang="en-US" sz="1200" b="1" i="0" u="none" strike="noStrike" cap="none" dirty="0">
                  <a:solidFill>
                    <a:srgbClr val="228DDD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New Normal Behavior</a:t>
              </a:r>
            </a:p>
          </p:txBody>
        </p:sp>
        <p:sp>
          <p:nvSpPr>
            <p:cNvPr id="602" name="Google Shape;602;p16"/>
            <p:cNvSpPr txBox="1"/>
            <p:nvPr/>
          </p:nvSpPr>
          <p:spPr>
            <a:xfrm>
              <a:off x="340731" y="3086922"/>
              <a:ext cx="2929293" cy="2441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Sarabun"/>
                <a:buNone/>
              </a:pPr>
              <a:r>
                <a:rPr lang="en-US" sz="1200" b="0" i="0" u="none" strike="noStrike" cap="none" dirty="0">
                  <a:solidFill>
                    <a:srgbClr val="002060"/>
                  </a:solidFill>
                  <a:ea typeface="Sarabun"/>
                  <a:cs typeface="TH SarabunPSK" panose="020B0500040200020003" pitchFamily="34" charset="-34"/>
                  <a:sym typeface="Sarabun"/>
                </a:rPr>
                <a:t>The COVID-19 pandemic has made a substantial impact on Thailand’s education industry and a new normal toward distant learning with a digital platform is expected to occur to promote a safe and touch-less society</a:t>
              </a:r>
            </a:p>
          </p:txBody>
        </p:sp>
      </p:grpSp>
      <p:grpSp>
        <p:nvGrpSpPr>
          <p:cNvPr id="603" name="Google Shape;603;p16"/>
          <p:cNvGrpSpPr/>
          <p:nvPr/>
        </p:nvGrpSpPr>
        <p:grpSpPr>
          <a:xfrm>
            <a:off x="3796896" y="1547481"/>
            <a:ext cx="4815761" cy="4577699"/>
            <a:chOff x="2642235" y="1641969"/>
            <a:chExt cx="3744602" cy="3591552"/>
          </a:xfrm>
        </p:grpSpPr>
        <p:grpSp>
          <p:nvGrpSpPr>
            <p:cNvPr id="604" name="Google Shape;604;p16"/>
            <p:cNvGrpSpPr/>
            <p:nvPr/>
          </p:nvGrpSpPr>
          <p:grpSpPr>
            <a:xfrm>
              <a:off x="2642235" y="1641969"/>
              <a:ext cx="3744602" cy="3591552"/>
              <a:chOff x="3522979" y="1046292"/>
              <a:chExt cx="4992803" cy="4788736"/>
            </a:xfrm>
          </p:grpSpPr>
          <p:sp>
            <p:nvSpPr>
              <p:cNvPr id="605" name="Google Shape;605;p16"/>
              <p:cNvSpPr/>
              <p:nvPr/>
            </p:nvSpPr>
            <p:spPr>
              <a:xfrm>
                <a:off x="6087378" y="4185656"/>
                <a:ext cx="1540644" cy="1649157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21138" extrusionOk="0">
                    <a:moveTo>
                      <a:pt x="17794" y="0"/>
                    </a:moveTo>
                    <a:lnTo>
                      <a:pt x="8773" y="0"/>
                    </a:lnTo>
                    <a:lnTo>
                      <a:pt x="9532" y="4098"/>
                    </a:lnTo>
                    <a:cubicBezTo>
                      <a:pt x="9792" y="5505"/>
                      <a:pt x="8192" y="6579"/>
                      <a:pt x="6829" y="5911"/>
                    </a:cubicBezTo>
                    <a:lnTo>
                      <a:pt x="0" y="2597"/>
                    </a:lnTo>
                    <a:lnTo>
                      <a:pt x="0" y="11882"/>
                    </a:lnTo>
                    <a:lnTo>
                      <a:pt x="18636" y="20937"/>
                    </a:lnTo>
                    <a:cubicBezTo>
                      <a:pt x="20005" y="21600"/>
                      <a:pt x="21600" y="20526"/>
                      <a:pt x="21339" y="19124"/>
                    </a:cubicBezTo>
                    <a:lnTo>
                      <a:pt x="17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4420560" y="4185656"/>
                <a:ext cx="1541064" cy="1649372"/>
              </a:xfrm>
              <a:custGeom>
                <a:avLst/>
                <a:gdLst/>
                <a:ahLst/>
                <a:cxnLst/>
                <a:rect l="l" t="t" r="r" b="b"/>
                <a:pathLst>
                  <a:path w="21367" h="21135" extrusionOk="0">
                    <a:moveTo>
                      <a:pt x="21367" y="2596"/>
                    </a:moveTo>
                    <a:lnTo>
                      <a:pt x="14540" y="5909"/>
                    </a:lnTo>
                    <a:cubicBezTo>
                      <a:pt x="13171" y="6572"/>
                      <a:pt x="11577" y="5499"/>
                      <a:pt x="11838" y="4097"/>
                    </a:cubicBezTo>
                    <a:lnTo>
                      <a:pt x="12597" y="0"/>
                    </a:lnTo>
                    <a:lnTo>
                      <a:pt x="3577" y="0"/>
                    </a:lnTo>
                    <a:lnTo>
                      <a:pt x="28" y="19119"/>
                    </a:lnTo>
                    <a:cubicBezTo>
                      <a:pt x="-233" y="20527"/>
                      <a:pt x="1367" y="21600"/>
                      <a:pt x="2730" y="20932"/>
                    </a:cubicBezTo>
                    <a:lnTo>
                      <a:pt x="21361" y="11879"/>
                    </a:lnTo>
                    <a:lnTo>
                      <a:pt x="21361" y="2596"/>
                    </a:lnTo>
                    <a:close/>
                  </a:path>
                </a:pathLst>
              </a:custGeom>
              <a:solidFill>
                <a:srgbClr val="A5D1F1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3522979" y="1046292"/>
                <a:ext cx="2438645" cy="2992772"/>
              </a:xfrm>
              <a:custGeom>
                <a:avLst/>
                <a:gdLst/>
                <a:ahLst/>
                <a:cxnLst/>
                <a:rect l="l" t="t" r="r" b="b"/>
                <a:pathLst>
                  <a:path w="2438645" h="2992772" extrusionOk="0">
                    <a:moveTo>
                      <a:pt x="2438645" y="0"/>
                    </a:moveTo>
                    <a:lnTo>
                      <a:pt x="2438645" y="1449104"/>
                    </a:lnTo>
                    <a:lnTo>
                      <a:pt x="2416221" y="1467112"/>
                    </a:lnTo>
                    <a:cubicBezTo>
                      <a:pt x="2407494" y="1476460"/>
                      <a:pt x="2399848" y="1487380"/>
                      <a:pt x="2393642" y="1499879"/>
                    </a:cubicBezTo>
                    <a:lnTo>
                      <a:pt x="2146707" y="1999977"/>
                    </a:lnTo>
                    <a:cubicBezTo>
                      <a:pt x="2126966" y="2039639"/>
                      <a:pt x="2088904" y="2067011"/>
                      <a:pt x="2045403" y="2073435"/>
                    </a:cubicBezTo>
                    <a:lnTo>
                      <a:pt x="1493139" y="2153875"/>
                    </a:lnTo>
                    <a:cubicBezTo>
                      <a:pt x="1382852" y="2169656"/>
                      <a:pt x="1338879" y="2305119"/>
                      <a:pt x="1418787" y="2382906"/>
                    </a:cubicBezTo>
                    <a:lnTo>
                      <a:pt x="1818446" y="2772260"/>
                    </a:lnTo>
                    <a:cubicBezTo>
                      <a:pt x="1850007" y="2802983"/>
                      <a:pt x="1864546" y="2847393"/>
                      <a:pt x="1856863" y="2891105"/>
                    </a:cubicBezTo>
                    <a:lnTo>
                      <a:pt x="1839368" y="2992772"/>
                    </a:lnTo>
                    <a:lnTo>
                      <a:pt x="1125988" y="2992772"/>
                    </a:lnTo>
                    <a:lnTo>
                      <a:pt x="40846" y="1935038"/>
                    </a:lnTo>
                    <a:cubicBezTo>
                      <a:pt x="-39063" y="1857251"/>
                      <a:pt x="4911" y="1721648"/>
                      <a:pt x="115198" y="1705867"/>
                    </a:cubicBezTo>
                    <a:lnTo>
                      <a:pt x="1619266" y="1487449"/>
                    </a:lnTo>
                    <a:cubicBezTo>
                      <a:pt x="1663240" y="1481165"/>
                      <a:pt x="1700829" y="1453793"/>
                      <a:pt x="1720570" y="1413992"/>
                    </a:cubicBezTo>
                    <a:lnTo>
                      <a:pt x="2393287" y="51115"/>
                    </a:lnTo>
                    <a:cubicBezTo>
                      <a:pt x="2399464" y="38616"/>
                      <a:pt x="2407088" y="27688"/>
                      <a:pt x="2415806" y="18334"/>
                    </a:cubicBezTo>
                    <a:close/>
                  </a:path>
                </a:pathLst>
              </a:custGeom>
              <a:solidFill>
                <a:srgbClr val="619EFE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6087378" y="1046292"/>
                <a:ext cx="2428404" cy="2984083"/>
              </a:xfrm>
              <a:custGeom>
                <a:avLst/>
                <a:gdLst/>
                <a:ahLst/>
                <a:cxnLst/>
                <a:rect l="l" t="t" r="r" b="b"/>
                <a:pathLst>
                  <a:path w="2428404" h="2984083" extrusionOk="0">
                    <a:moveTo>
                      <a:pt x="0" y="0"/>
                    </a:moveTo>
                    <a:lnTo>
                      <a:pt x="12498" y="10057"/>
                    </a:lnTo>
                    <a:cubicBezTo>
                      <a:pt x="21223" y="19417"/>
                      <a:pt x="28868" y="30344"/>
                      <a:pt x="35073" y="42841"/>
                    </a:cubicBezTo>
                    <a:lnTo>
                      <a:pt x="707794" y="1405804"/>
                    </a:lnTo>
                    <a:cubicBezTo>
                      <a:pt x="727413" y="1445460"/>
                      <a:pt x="765469" y="1472829"/>
                      <a:pt x="809080" y="1479252"/>
                    </a:cubicBezTo>
                    <a:lnTo>
                      <a:pt x="2313128" y="1697639"/>
                    </a:lnTo>
                    <a:cubicBezTo>
                      <a:pt x="2423397" y="1713836"/>
                      <a:pt x="2467363" y="1849420"/>
                      <a:pt x="2387823" y="1926359"/>
                    </a:cubicBezTo>
                    <a:lnTo>
                      <a:pt x="1302748" y="2984083"/>
                    </a:lnTo>
                    <a:lnTo>
                      <a:pt x="589370" y="2984083"/>
                    </a:lnTo>
                    <a:lnTo>
                      <a:pt x="571879" y="2882430"/>
                    </a:lnTo>
                    <a:cubicBezTo>
                      <a:pt x="564197" y="2838725"/>
                      <a:pt x="578734" y="2794321"/>
                      <a:pt x="610290" y="2763602"/>
                    </a:cubicBezTo>
                    <a:lnTo>
                      <a:pt x="1009998" y="2374164"/>
                    </a:lnTo>
                    <a:cubicBezTo>
                      <a:pt x="1089893" y="2296388"/>
                      <a:pt x="1045809" y="2160943"/>
                      <a:pt x="935540" y="2145164"/>
                    </a:cubicBezTo>
                    <a:lnTo>
                      <a:pt x="383370" y="2064735"/>
                    </a:lnTo>
                    <a:cubicBezTo>
                      <a:pt x="339405" y="2058312"/>
                      <a:pt x="301703" y="2030944"/>
                      <a:pt x="282084" y="1991288"/>
                    </a:cubicBezTo>
                    <a:lnTo>
                      <a:pt x="35073" y="1491260"/>
                    </a:lnTo>
                    <a:cubicBezTo>
                      <a:pt x="28868" y="1478763"/>
                      <a:pt x="21223" y="1467837"/>
                      <a:pt x="12498" y="1458477"/>
                    </a:cubicBezTo>
                    <a:lnTo>
                      <a:pt x="0" y="1448419"/>
                    </a:lnTo>
                    <a:close/>
                  </a:path>
                </a:pathLst>
              </a:custGeom>
              <a:solidFill>
                <a:srgbClr val="0B276D"/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28575" tIns="28575" rIns="28575" bIns="28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endParaRPr>
              </a:p>
            </p:txBody>
          </p:sp>
        </p:grpSp>
        <p:sp>
          <p:nvSpPr>
            <p:cNvPr id="609" name="Google Shape;609;p16"/>
            <p:cNvSpPr/>
            <p:nvPr/>
          </p:nvSpPr>
          <p:spPr>
            <a:xfrm>
              <a:off x="5225288" y="4614925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4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2970955" y="2925233"/>
              <a:ext cx="353291" cy="35329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1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5709866" y="2930027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2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491970" y="4614926"/>
              <a:ext cx="353291" cy="35329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282F"/>
                </a:buClr>
                <a:buSzPts val="1800"/>
                <a:buFont typeface="Sarabun"/>
                <a:buNone/>
              </a:pPr>
              <a:r>
                <a:rPr lang="th-TH" sz="1800" b="1" i="0" u="none" strike="noStrike" cap="none">
                  <a:solidFill>
                    <a:srgbClr val="01282F"/>
                  </a:solidFill>
                  <a:latin typeface="TH SarabunPSK" panose="020B0500040200020003" pitchFamily="34" charset="-34"/>
                  <a:ea typeface="Sarabun"/>
                  <a:cs typeface="TH SarabunPSK" panose="020B0500040200020003" pitchFamily="34" charset="-34"/>
                  <a:sym typeface="Sarabun"/>
                </a:rPr>
                <a:t>3</a:t>
              </a:r>
              <a:endParaRPr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617" name="Google Shape;617;p16"/>
          <p:cNvSpPr txBox="1"/>
          <p:nvPr/>
        </p:nvSpPr>
        <p:spPr>
          <a:xfrm>
            <a:off x="5226800" y="3829281"/>
            <a:ext cx="198995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492"/>
              </a:buClr>
              <a:buSzPts val="2400"/>
              <a:buFont typeface="Sarabun"/>
              <a:buNone/>
            </a:pPr>
            <a:r>
              <a:rPr lang="en-US" sz="1600" b="1" i="0" u="none" strike="noStrike" cap="none" dirty="0">
                <a:solidFill>
                  <a:srgbClr val="0F3492"/>
                </a:solidFill>
                <a:ea typeface="Sarabun"/>
                <a:cs typeface="TH SarabunPSK" panose="020B0500040200020003" pitchFamily="34" charset="-34"/>
                <a:sym typeface="Sarabun"/>
              </a:rPr>
              <a:t>Key Factors Driving</a:t>
            </a:r>
          </a:p>
        </p:txBody>
      </p:sp>
      <p:sp>
        <p:nvSpPr>
          <p:cNvPr id="30" name="Google Shape;1749;p49">
            <a:extLst>
              <a:ext uri="{FF2B5EF4-FFF2-40B4-BE49-F238E27FC236}">
                <a16:creationId xmlns:a16="http://schemas.microsoft.com/office/drawing/2014/main" id="{4BD45B81-7CEB-97BE-3DBC-A86E83D15A55}"/>
              </a:ext>
            </a:extLst>
          </p:cNvPr>
          <p:cNvSpPr/>
          <p:nvPr/>
        </p:nvSpPr>
        <p:spPr>
          <a:xfrm>
            <a:off x="511417" y="1460998"/>
            <a:ext cx="371601" cy="3102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645" y="0"/>
                </a:moveTo>
                <a:cubicBezTo>
                  <a:pt x="2654" y="0"/>
                  <a:pt x="1839" y="771"/>
                  <a:pt x="1839" y="1729"/>
                </a:cubicBezTo>
                <a:cubicBezTo>
                  <a:pt x="1839" y="2688"/>
                  <a:pt x="2654" y="3475"/>
                  <a:pt x="3645" y="3475"/>
                </a:cubicBezTo>
                <a:cubicBezTo>
                  <a:pt x="4636" y="3475"/>
                  <a:pt x="5434" y="2688"/>
                  <a:pt x="5434" y="1729"/>
                </a:cubicBezTo>
                <a:cubicBezTo>
                  <a:pt x="5434" y="771"/>
                  <a:pt x="4636" y="0"/>
                  <a:pt x="3645" y="0"/>
                </a:cubicBezTo>
                <a:close/>
                <a:moveTo>
                  <a:pt x="17955" y="0"/>
                </a:moveTo>
                <a:cubicBezTo>
                  <a:pt x="16964" y="0"/>
                  <a:pt x="16166" y="771"/>
                  <a:pt x="16166" y="1729"/>
                </a:cubicBezTo>
                <a:cubicBezTo>
                  <a:pt x="16166" y="2688"/>
                  <a:pt x="16964" y="3475"/>
                  <a:pt x="17955" y="3475"/>
                </a:cubicBezTo>
                <a:cubicBezTo>
                  <a:pt x="18946" y="3475"/>
                  <a:pt x="19761" y="2688"/>
                  <a:pt x="19761" y="1729"/>
                </a:cubicBezTo>
                <a:cubicBezTo>
                  <a:pt x="19761" y="771"/>
                  <a:pt x="18946" y="0"/>
                  <a:pt x="17955" y="0"/>
                </a:cubicBezTo>
                <a:close/>
                <a:moveTo>
                  <a:pt x="10614" y="3703"/>
                </a:moveTo>
                <a:cubicBezTo>
                  <a:pt x="9623" y="3703"/>
                  <a:pt x="8809" y="4474"/>
                  <a:pt x="8809" y="5433"/>
                </a:cubicBezTo>
                <a:cubicBezTo>
                  <a:pt x="8809" y="6391"/>
                  <a:pt x="9623" y="7178"/>
                  <a:pt x="10614" y="7178"/>
                </a:cubicBezTo>
                <a:cubicBezTo>
                  <a:pt x="11605" y="7178"/>
                  <a:pt x="12403" y="6391"/>
                  <a:pt x="12403" y="5433"/>
                </a:cubicBezTo>
                <a:cubicBezTo>
                  <a:pt x="12403" y="4474"/>
                  <a:pt x="11605" y="3703"/>
                  <a:pt x="10614" y="3703"/>
                </a:cubicBezTo>
                <a:close/>
                <a:moveTo>
                  <a:pt x="1131" y="4356"/>
                </a:moveTo>
                <a:cubicBezTo>
                  <a:pt x="510" y="4356"/>
                  <a:pt x="0" y="4849"/>
                  <a:pt x="0" y="5449"/>
                </a:cubicBezTo>
                <a:lnTo>
                  <a:pt x="0" y="7586"/>
                </a:lnTo>
                <a:lnTo>
                  <a:pt x="0" y="9772"/>
                </a:lnTo>
                <a:cubicBezTo>
                  <a:pt x="0" y="10372"/>
                  <a:pt x="510" y="10865"/>
                  <a:pt x="1131" y="10865"/>
                </a:cubicBezTo>
                <a:cubicBezTo>
                  <a:pt x="1225" y="10865"/>
                  <a:pt x="1314" y="10837"/>
                  <a:pt x="1401" y="10816"/>
                </a:cubicBezTo>
                <a:lnTo>
                  <a:pt x="1401" y="16804"/>
                </a:lnTo>
                <a:cubicBezTo>
                  <a:pt x="1401" y="17404"/>
                  <a:pt x="1894" y="17897"/>
                  <a:pt x="2514" y="17897"/>
                </a:cubicBezTo>
                <a:cubicBezTo>
                  <a:pt x="3135" y="17897"/>
                  <a:pt x="3645" y="17403"/>
                  <a:pt x="3645" y="16804"/>
                </a:cubicBezTo>
                <a:cubicBezTo>
                  <a:pt x="3645" y="17403"/>
                  <a:pt x="4138" y="17897"/>
                  <a:pt x="4759" y="17897"/>
                </a:cubicBezTo>
                <a:cubicBezTo>
                  <a:pt x="5379" y="17897"/>
                  <a:pt x="5889" y="17403"/>
                  <a:pt x="5889" y="16804"/>
                </a:cubicBezTo>
                <a:cubicBezTo>
                  <a:pt x="5889" y="16804"/>
                  <a:pt x="5889" y="9103"/>
                  <a:pt x="5889" y="9103"/>
                </a:cubicBezTo>
                <a:cubicBezTo>
                  <a:pt x="5889" y="8235"/>
                  <a:pt x="6455" y="7496"/>
                  <a:pt x="7273" y="7178"/>
                </a:cubicBezTo>
                <a:lnTo>
                  <a:pt x="7273" y="5449"/>
                </a:lnTo>
                <a:cubicBezTo>
                  <a:pt x="7273" y="4849"/>
                  <a:pt x="6780" y="4356"/>
                  <a:pt x="6159" y="4356"/>
                </a:cubicBezTo>
                <a:cubicBezTo>
                  <a:pt x="6074" y="4356"/>
                  <a:pt x="5982" y="4356"/>
                  <a:pt x="5889" y="4356"/>
                </a:cubicBezTo>
                <a:lnTo>
                  <a:pt x="5029" y="4356"/>
                </a:lnTo>
                <a:lnTo>
                  <a:pt x="2244" y="4356"/>
                </a:lnTo>
                <a:lnTo>
                  <a:pt x="1164" y="4356"/>
                </a:lnTo>
                <a:cubicBezTo>
                  <a:pt x="1150" y="4356"/>
                  <a:pt x="1145" y="4356"/>
                  <a:pt x="1131" y="4356"/>
                </a:cubicBezTo>
                <a:close/>
                <a:moveTo>
                  <a:pt x="15441" y="4356"/>
                </a:moveTo>
                <a:cubicBezTo>
                  <a:pt x="14820" y="4356"/>
                  <a:pt x="14327" y="4849"/>
                  <a:pt x="14327" y="5449"/>
                </a:cubicBezTo>
                <a:lnTo>
                  <a:pt x="14327" y="7178"/>
                </a:lnTo>
                <a:cubicBezTo>
                  <a:pt x="15145" y="7496"/>
                  <a:pt x="15711" y="8235"/>
                  <a:pt x="15711" y="9103"/>
                </a:cubicBezTo>
                <a:lnTo>
                  <a:pt x="15711" y="16804"/>
                </a:lnTo>
                <a:cubicBezTo>
                  <a:pt x="15711" y="17404"/>
                  <a:pt x="16221" y="17897"/>
                  <a:pt x="16841" y="17897"/>
                </a:cubicBezTo>
                <a:cubicBezTo>
                  <a:pt x="17461" y="17897"/>
                  <a:pt x="17955" y="17403"/>
                  <a:pt x="17955" y="16804"/>
                </a:cubicBezTo>
                <a:cubicBezTo>
                  <a:pt x="17955" y="17403"/>
                  <a:pt x="18465" y="17897"/>
                  <a:pt x="19086" y="17897"/>
                </a:cubicBezTo>
                <a:cubicBezTo>
                  <a:pt x="19706" y="17897"/>
                  <a:pt x="20199" y="17403"/>
                  <a:pt x="20199" y="16804"/>
                </a:cubicBezTo>
                <a:lnTo>
                  <a:pt x="20199" y="10816"/>
                </a:lnTo>
                <a:cubicBezTo>
                  <a:pt x="20286" y="10837"/>
                  <a:pt x="20376" y="10865"/>
                  <a:pt x="20469" y="10865"/>
                </a:cubicBezTo>
                <a:cubicBezTo>
                  <a:pt x="21090" y="10865"/>
                  <a:pt x="21600" y="10372"/>
                  <a:pt x="21600" y="9772"/>
                </a:cubicBezTo>
                <a:lnTo>
                  <a:pt x="21600" y="7586"/>
                </a:lnTo>
                <a:cubicBezTo>
                  <a:pt x="21600" y="7586"/>
                  <a:pt x="21600" y="5449"/>
                  <a:pt x="21600" y="5449"/>
                </a:cubicBezTo>
                <a:cubicBezTo>
                  <a:pt x="21600" y="4849"/>
                  <a:pt x="21090" y="4356"/>
                  <a:pt x="20469" y="4356"/>
                </a:cubicBezTo>
                <a:cubicBezTo>
                  <a:pt x="20384" y="4356"/>
                  <a:pt x="20292" y="4356"/>
                  <a:pt x="20199" y="4356"/>
                </a:cubicBezTo>
                <a:lnTo>
                  <a:pt x="19356" y="4356"/>
                </a:lnTo>
                <a:lnTo>
                  <a:pt x="16571" y="4356"/>
                </a:lnTo>
                <a:lnTo>
                  <a:pt x="15491" y="4356"/>
                </a:lnTo>
                <a:cubicBezTo>
                  <a:pt x="15477" y="4356"/>
                  <a:pt x="15455" y="4356"/>
                  <a:pt x="15441" y="4356"/>
                </a:cubicBezTo>
                <a:close/>
                <a:moveTo>
                  <a:pt x="8083" y="8059"/>
                </a:moveTo>
                <a:cubicBezTo>
                  <a:pt x="7463" y="8059"/>
                  <a:pt x="6969" y="8552"/>
                  <a:pt x="6969" y="9152"/>
                </a:cubicBezTo>
                <a:lnTo>
                  <a:pt x="6969" y="11289"/>
                </a:lnTo>
                <a:lnTo>
                  <a:pt x="6969" y="13476"/>
                </a:lnTo>
                <a:cubicBezTo>
                  <a:pt x="6969" y="14075"/>
                  <a:pt x="7463" y="14569"/>
                  <a:pt x="8083" y="14569"/>
                </a:cubicBezTo>
                <a:cubicBezTo>
                  <a:pt x="8177" y="14569"/>
                  <a:pt x="8266" y="14557"/>
                  <a:pt x="8353" y="14536"/>
                </a:cubicBezTo>
                <a:lnTo>
                  <a:pt x="8353" y="20507"/>
                </a:lnTo>
                <a:cubicBezTo>
                  <a:pt x="8353" y="21107"/>
                  <a:pt x="8863" y="21600"/>
                  <a:pt x="9484" y="21600"/>
                </a:cubicBezTo>
                <a:cubicBezTo>
                  <a:pt x="10104" y="21600"/>
                  <a:pt x="10614" y="21107"/>
                  <a:pt x="10614" y="20507"/>
                </a:cubicBezTo>
                <a:cubicBezTo>
                  <a:pt x="10615" y="21107"/>
                  <a:pt x="11108" y="21600"/>
                  <a:pt x="11728" y="21600"/>
                </a:cubicBezTo>
                <a:cubicBezTo>
                  <a:pt x="12348" y="21600"/>
                  <a:pt x="12859" y="21107"/>
                  <a:pt x="12859" y="20507"/>
                </a:cubicBezTo>
                <a:lnTo>
                  <a:pt x="12859" y="14536"/>
                </a:lnTo>
                <a:cubicBezTo>
                  <a:pt x="12946" y="14557"/>
                  <a:pt x="13035" y="14569"/>
                  <a:pt x="13129" y="14569"/>
                </a:cubicBezTo>
                <a:cubicBezTo>
                  <a:pt x="13749" y="14569"/>
                  <a:pt x="14242" y="14075"/>
                  <a:pt x="14242" y="13476"/>
                </a:cubicBezTo>
                <a:lnTo>
                  <a:pt x="14242" y="11289"/>
                </a:lnTo>
                <a:cubicBezTo>
                  <a:pt x="14242" y="11289"/>
                  <a:pt x="14242" y="9152"/>
                  <a:pt x="14242" y="9152"/>
                </a:cubicBezTo>
                <a:cubicBezTo>
                  <a:pt x="14242" y="8552"/>
                  <a:pt x="13749" y="8059"/>
                  <a:pt x="13129" y="8059"/>
                </a:cubicBezTo>
                <a:cubicBezTo>
                  <a:pt x="13043" y="8059"/>
                  <a:pt x="12952" y="8059"/>
                  <a:pt x="12859" y="8059"/>
                </a:cubicBezTo>
                <a:lnTo>
                  <a:pt x="11998" y="8059"/>
                </a:lnTo>
                <a:lnTo>
                  <a:pt x="9214" y="8059"/>
                </a:lnTo>
                <a:lnTo>
                  <a:pt x="8134" y="8059"/>
                </a:lnTo>
                <a:cubicBezTo>
                  <a:pt x="8119" y="8059"/>
                  <a:pt x="8098" y="8059"/>
                  <a:pt x="8083" y="8059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" name="Google Shape;1752;p49">
            <a:extLst>
              <a:ext uri="{FF2B5EF4-FFF2-40B4-BE49-F238E27FC236}">
                <a16:creationId xmlns:a16="http://schemas.microsoft.com/office/drawing/2014/main" id="{121D2130-1557-98B0-A50B-998097370741}"/>
              </a:ext>
            </a:extLst>
          </p:cNvPr>
          <p:cNvSpPr/>
          <p:nvPr/>
        </p:nvSpPr>
        <p:spPr>
          <a:xfrm>
            <a:off x="511417" y="4510863"/>
            <a:ext cx="371600" cy="3102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31" y="0"/>
                </a:moveTo>
                <a:cubicBezTo>
                  <a:pt x="372" y="0"/>
                  <a:pt x="0" y="302"/>
                  <a:pt x="0" y="675"/>
                </a:cubicBezTo>
                <a:cubicBezTo>
                  <a:pt x="0" y="1048"/>
                  <a:pt x="372" y="1350"/>
                  <a:pt x="831" y="1350"/>
                </a:cubicBezTo>
                <a:lnTo>
                  <a:pt x="20769" y="1350"/>
                </a:lnTo>
                <a:cubicBezTo>
                  <a:pt x="21228" y="1350"/>
                  <a:pt x="21600" y="1048"/>
                  <a:pt x="21600" y="675"/>
                </a:cubicBezTo>
                <a:cubicBezTo>
                  <a:pt x="21600" y="302"/>
                  <a:pt x="21228" y="0"/>
                  <a:pt x="20769" y="0"/>
                </a:cubicBezTo>
                <a:lnTo>
                  <a:pt x="831" y="0"/>
                </a:lnTo>
                <a:close/>
                <a:moveTo>
                  <a:pt x="831" y="2025"/>
                </a:moveTo>
                <a:lnTo>
                  <a:pt x="831" y="15525"/>
                </a:lnTo>
                <a:cubicBezTo>
                  <a:pt x="831" y="15525"/>
                  <a:pt x="20769" y="15525"/>
                  <a:pt x="20769" y="15525"/>
                </a:cubicBezTo>
                <a:lnTo>
                  <a:pt x="20769" y="2025"/>
                </a:lnTo>
                <a:lnTo>
                  <a:pt x="831" y="2025"/>
                </a:lnTo>
                <a:close/>
                <a:moveTo>
                  <a:pt x="15785" y="4050"/>
                </a:moveTo>
                <a:lnTo>
                  <a:pt x="18277" y="4050"/>
                </a:lnTo>
                <a:cubicBezTo>
                  <a:pt x="18277" y="4050"/>
                  <a:pt x="18277" y="13500"/>
                  <a:pt x="18277" y="13500"/>
                </a:cubicBezTo>
                <a:lnTo>
                  <a:pt x="15785" y="13500"/>
                </a:lnTo>
                <a:lnTo>
                  <a:pt x="15785" y="4050"/>
                </a:lnTo>
                <a:close/>
                <a:moveTo>
                  <a:pt x="7477" y="6750"/>
                </a:moveTo>
                <a:lnTo>
                  <a:pt x="9969" y="6750"/>
                </a:lnTo>
                <a:cubicBezTo>
                  <a:pt x="9969" y="6750"/>
                  <a:pt x="9969" y="13500"/>
                  <a:pt x="9969" y="13500"/>
                </a:cubicBezTo>
                <a:lnTo>
                  <a:pt x="7477" y="13500"/>
                </a:lnTo>
                <a:lnTo>
                  <a:pt x="7477" y="6750"/>
                </a:lnTo>
                <a:close/>
                <a:moveTo>
                  <a:pt x="11631" y="8775"/>
                </a:moveTo>
                <a:lnTo>
                  <a:pt x="14123" y="8775"/>
                </a:lnTo>
                <a:cubicBezTo>
                  <a:pt x="14123" y="8775"/>
                  <a:pt x="14123" y="13500"/>
                  <a:pt x="14123" y="13500"/>
                </a:cubicBezTo>
                <a:lnTo>
                  <a:pt x="11631" y="13500"/>
                </a:lnTo>
                <a:lnTo>
                  <a:pt x="11631" y="8775"/>
                </a:lnTo>
                <a:close/>
                <a:moveTo>
                  <a:pt x="3323" y="10800"/>
                </a:moveTo>
                <a:lnTo>
                  <a:pt x="5815" y="10800"/>
                </a:lnTo>
                <a:cubicBezTo>
                  <a:pt x="5815" y="10800"/>
                  <a:pt x="5815" y="13500"/>
                  <a:pt x="5815" y="13500"/>
                </a:cubicBezTo>
                <a:lnTo>
                  <a:pt x="3323" y="13500"/>
                </a:lnTo>
                <a:lnTo>
                  <a:pt x="3323" y="10800"/>
                </a:lnTo>
                <a:close/>
                <a:moveTo>
                  <a:pt x="3323" y="16200"/>
                </a:moveTo>
                <a:lnTo>
                  <a:pt x="1662" y="21600"/>
                </a:lnTo>
                <a:lnTo>
                  <a:pt x="3323" y="21600"/>
                </a:lnTo>
                <a:lnTo>
                  <a:pt x="4985" y="16200"/>
                </a:lnTo>
                <a:cubicBezTo>
                  <a:pt x="4985" y="16200"/>
                  <a:pt x="3323" y="16200"/>
                  <a:pt x="3323" y="16200"/>
                </a:cubicBezTo>
                <a:close/>
                <a:moveTo>
                  <a:pt x="9969" y="16200"/>
                </a:moveTo>
                <a:lnTo>
                  <a:pt x="9969" y="21600"/>
                </a:lnTo>
                <a:lnTo>
                  <a:pt x="11615" y="21600"/>
                </a:lnTo>
                <a:cubicBezTo>
                  <a:pt x="11615" y="21600"/>
                  <a:pt x="11631" y="16200"/>
                  <a:pt x="11631" y="16200"/>
                </a:cubicBezTo>
                <a:lnTo>
                  <a:pt x="9969" y="16200"/>
                </a:lnTo>
                <a:close/>
                <a:moveTo>
                  <a:pt x="16615" y="16200"/>
                </a:moveTo>
                <a:lnTo>
                  <a:pt x="18277" y="21600"/>
                </a:lnTo>
                <a:lnTo>
                  <a:pt x="19938" y="21600"/>
                </a:lnTo>
                <a:cubicBezTo>
                  <a:pt x="19938" y="21600"/>
                  <a:pt x="18277" y="16200"/>
                  <a:pt x="18277" y="16200"/>
                </a:cubicBezTo>
                <a:lnTo>
                  <a:pt x="16615" y="1620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2" name="Google Shape;1758;p49">
            <a:extLst>
              <a:ext uri="{FF2B5EF4-FFF2-40B4-BE49-F238E27FC236}">
                <a16:creationId xmlns:a16="http://schemas.microsoft.com/office/drawing/2014/main" id="{A5B95CA6-3B58-D503-E8A2-793F7418F477}"/>
              </a:ext>
            </a:extLst>
          </p:cNvPr>
          <p:cNvSpPr/>
          <p:nvPr/>
        </p:nvSpPr>
        <p:spPr>
          <a:xfrm>
            <a:off x="11452061" y="1460998"/>
            <a:ext cx="371600" cy="3102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1730" y="15723"/>
                </a:lnTo>
                <a:lnTo>
                  <a:pt x="5834" y="19822"/>
                </a:lnTo>
                <a:cubicBezTo>
                  <a:pt x="5834" y="19822"/>
                  <a:pt x="0" y="21600"/>
                  <a:pt x="0" y="21600"/>
                </a:cubicBezTo>
                <a:close/>
                <a:moveTo>
                  <a:pt x="6506" y="19151"/>
                </a:moveTo>
                <a:lnTo>
                  <a:pt x="2402" y="15052"/>
                </a:lnTo>
                <a:lnTo>
                  <a:pt x="14384" y="3102"/>
                </a:lnTo>
                <a:lnTo>
                  <a:pt x="18490" y="7198"/>
                </a:lnTo>
                <a:cubicBezTo>
                  <a:pt x="18490" y="7198"/>
                  <a:pt x="6506" y="19151"/>
                  <a:pt x="6506" y="19151"/>
                </a:cubicBezTo>
                <a:close/>
                <a:moveTo>
                  <a:pt x="19175" y="6514"/>
                </a:moveTo>
                <a:lnTo>
                  <a:pt x="15069" y="2417"/>
                </a:lnTo>
                <a:lnTo>
                  <a:pt x="17493" y="0"/>
                </a:lnTo>
                <a:lnTo>
                  <a:pt x="21600" y="4097"/>
                </a:lnTo>
                <a:cubicBezTo>
                  <a:pt x="21600" y="4097"/>
                  <a:pt x="19175" y="6514"/>
                  <a:pt x="19175" y="6514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707309F7-6B03-C600-44CF-7C115F76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061" y="4510863"/>
            <a:ext cx="371600" cy="310285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615708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1537</TotalTime>
  <Words>315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</vt:lpstr>
      <vt:lpstr>Sarabun</vt:lpstr>
      <vt:lpstr>TH SarabunPSK</vt:lpstr>
      <vt:lpstr>TIME Consult Theme Color V2</vt:lpstr>
      <vt:lpstr>มาตรการที่สนับสนุนการใช้บริการด้านโทรคมนาคม เพื่อช่วยลดผลกระทบการแพร่ระบาดของเชื้อไวรัสโคโรนา 2019ที่เกิดขึ้นในประเทศไทย</vt:lpstr>
      <vt:lpstr>4 Key Factors Driving The Smart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Vorapitcha Malai</cp:lastModifiedBy>
  <cp:revision>74</cp:revision>
  <dcterms:created xsi:type="dcterms:W3CDTF">2020-05-19T10:17:02Z</dcterms:created>
  <dcterms:modified xsi:type="dcterms:W3CDTF">2022-07-05T06:06:14Z</dcterms:modified>
</cp:coreProperties>
</file>