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4678" r:id="rId2"/>
    <p:sldId id="273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B9"/>
    <a:srgbClr val="0F3492"/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38" y="60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234731" y="4506994"/>
            <a:ext cx="35205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2022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สี่เหลี่ยมผืนผ้า 83">
            <a:extLst>
              <a:ext uri="{FF2B5EF4-FFF2-40B4-BE49-F238E27FC236}">
                <a16:creationId xmlns:a16="http://schemas.microsoft.com/office/drawing/2014/main" id="{BC429212-C53A-DAF3-3A7D-59D670763632}"/>
              </a:ext>
            </a:extLst>
          </p:cNvPr>
          <p:cNvSpPr/>
          <p:nvPr/>
        </p:nvSpPr>
        <p:spPr>
          <a:xfrm>
            <a:off x="380485" y="1269122"/>
            <a:ext cx="11431027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74415-9110-49F7-AE0B-7424C3940884}"/>
              </a:ext>
            </a:extLst>
          </p:cNvPr>
          <p:cNvSpPr txBox="1"/>
          <p:nvPr/>
        </p:nvSpPr>
        <p:spPr>
          <a:xfrm rot="10800000" flipV="1">
            <a:off x="947674" y="2422456"/>
            <a:ext cx="3494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th-TH" sz="1800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th-TH" sz="1800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ปรับเพิ่มความเร็วอินเทอร์เน็ตบรอดแบนด์ประจำที่เป็น 100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BC012-BC42-42FE-8349-97BFE517D5BE}"/>
              </a:ext>
            </a:extLst>
          </p:cNvPr>
          <p:cNvSpPr txBox="1"/>
          <p:nvPr/>
        </p:nvSpPr>
        <p:spPr>
          <a:xfrm>
            <a:off x="8238304" y="2397367"/>
            <a:ext cx="32823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th-TH" sz="1800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D66FF-043F-4BEC-B027-F3FB08F46914}"/>
              </a:ext>
            </a:extLst>
          </p:cNvPr>
          <p:cNvSpPr txBox="1"/>
          <p:nvPr/>
        </p:nvSpPr>
        <p:spPr>
          <a:xfrm>
            <a:off x="920634" y="4988713"/>
            <a:ext cx="40013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th-TH" sz="1800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th-TH" sz="1800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C927CE-570F-4C8B-A45C-CE6B235D3F6D}"/>
              </a:ext>
            </a:extLst>
          </p:cNvPr>
          <p:cNvSpPr txBox="1"/>
          <p:nvPr/>
        </p:nvSpPr>
        <p:spPr>
          <a:xfrm>
            <a:off x="8302516" y="5000321"/>
            <a:ext cx="32823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th-TH" sz="18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“ไวรัส โคโรน่า”สายพันธุ์ใหม่ 2019</a:t>
            </a:r>
            <a:endParaRPr lang="en-US" sz="1800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672D0A88-E2B4-9F33-631D-85FF51FC9245}"/>
              </a:ext>
            </a:extLst>
          </p:cNvPr>
          <p:cNvSpPr txBox="1"/>
          <p:nvPr/>
        </p:nvSpPr>
        <p:spPr>
          <a:xfrm>
            <a:off x="286715" y="177004"/>
            <a:ext cx="11614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chemeClr val="accent4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แนวทางการสนับสนุนการใช้บริการด้านโทรคมนาคมเพื่อลดการแพร่ระบาดของโรคติดต่อเชื้อไวรัสโค</a:t>
            </a:r>
            <a:r>
              <a:rPr lang="th-TH" b="1" dirty="0" err="1">
                <a:solidFill>
                  <a:schemeClr val="accent4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โร</a:t>
            </a:r>
            <a:r>
              <a:rPr lang="th-TH" b="1" dirty="0">
                <a:solidFill>
                  <a:schemeClr val="accent4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นา 2019 ประกอบด้วย 1) อินเทอร์เน็ตบรอดแบนด์ 2) </a:t>
            </a:r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โทรศัพท์เคลื่อนที่</a:t>
            </a:r>
            <a:r>
              <a:rPr lang="th-TH" b="1" dirty="0">
                <a:solidFill>
                  <a:schemeClr val="accent4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3) การออกประกาศ และ 4) การแพทย์ 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8" name="กล่องข้อความ 47">
            <a:extLst>
              <a:ext uri="{FF2B5EF4-FFF2-40B4-BE49-F238E27FC236}">
                <a16:creationId xmlns:a16="http://schemas.microsoft.com/office/drawing/2014/main" id="{2C8BE3E5-E2D1-F81B-589B-F3C219103989}"/>
              </a:ext>
            </a:extLst>
          </p:cNvPr>
          <p:cNvSpPr txBox="1"/>
          <p:nvPr/>
        </p:nvSpPr>
        <p:spPr>
          <a:xfrm>
            <a:off x="1366724" y="1224088"/>
            <a:ext cx="94547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แนวทางการสนับสนุนการใช้บริการด้านโทรคมนาคมเพื่อลดการแพร่ระบาดของโรคติดต่อเชื้อไวรัสโค</a:t>
            </a:r>
            <a:r>
              <a:rPr lang="th-TH" sz="2400" b="1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โร</a:t>
            </a:r>
            <a:r>
              <a:rPr lang="th-TH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นา 2019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9" name="กล่องข้อความ 48">
            <a:extLst>
              <a:ext uri="{FF2B5EF4-FFF2-40B4-BE49-F238E27FC236}">
                <a16:creationId xmlns:a16="http://schemas.microsoft.com/office/drawing/2014/main" id="{2FD7415E-BD91-3229-5532-CAB79F7C01E6}"/>
              </a:ext>
            </a:extLst>
          </p:cNvPr>
          <p:cNvSpPr txBox="1"/>
          <p:nvPr/>
        </p:nvSpPr>
        <p:spPr>
          <a:xfrm>
            <a:off x="947675" y="2007164"/>
            <a:ext cx="23260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บริการอินเทอร์เน็ตบรอดแบนด์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ตัวเชื่อมต่อตรง 8">
            <a:extLst>
              <a:ext uri="{FF2B5EF4-FFF2-40B4-BE49-F238E27FC236}">
                <a16:creationId xmlns:a16="http://schemas.microsoft.com/office/drawing/2014/main" id="{C3D68705-9DFB-9DE2-E5E3-0877CA601CE7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893216" y="2321619"/>
            <a:ext cx="2206831" cy="4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กล่องข้อความ 53">
            <a:extLst>
              <a:ext uri="{FF2B5EF4-FFF2-40B4-BE49-F238E27FC236}">
                <a16:creationId xmlns:a16="http://schemas.microsoft.com/office/drawing/2014/main" id="{12CB9F82-4C39-2569-1CA2-9DEC8C74E58D}"/>
              </a:ext>
            </a:extLst>
          </p:cNvPr>
          <p:cNvSpPr txBox="1"/>
          <p:nvPr/>
        </p:nvSpPr>
        <p:spPr>
          <a:xfrm>
            <a:off x="8238304" y="2006405"/>
            <a:ext cx="23260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สนับสนุนโทรศัพท์เคลื่อนที่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5" name="ตัวเชื่อมต่อตรง 54">
            <a:extLst>
              <a:ext uri="{FF2B5EF4-FFF2-40B4-BE49-F238E27FC236}">
                <a16:creationId xmlns:a16="http://schemas.microsoft.com/office/drawing/2014/main" id="{ECC34192-6EDE-30C1-215E-5052843475B2}"/>
              </a:ext>
            </a:extLst>
          </p:cNvPr>
          <p:cNvCxnSpPr>
            <a:cxnSpLocks/>
            <a:stCxn id="53" idx="5"/>
          </p:cNvCxnSpPr>
          <p:nvPr/>
        </p:nvCxnSpPr>
        <p:spPr>
          <a:xfrm>
            <a:off x="8183845" y="2320860"/>
            <a:ext cx="19508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18">
            <a:extLst>
              <a:ext uri="{FF2B5EF4-FFF2-40B4-BE49-F238E27FC236}">
                <a16:creationId xmlns:a16="http://schemas.microsoft.com/office/drawing/2014/main" id="{4C699319-9236-B6CF-F24A-99D7E5080585}"/>
              </a:ext>
            </a:extLst>
          </p:cNvPr>
          <p:cNvSpPr/>
          <p:nvPr/>
        </p:nvSpPr>
        <p:spPr>
          <a:xfrm>
            <a:off x="7866434" y="2017464"/>
            <a:ext cx="371870" cy="3554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03FBEB-669A-4B6E-AF0E-CE77618393FE}"/>
              </a:ext>
            </a:extLst>
          </p:cNvPr>
          <p:cNvSpPr/>
          <p:nvPr/>
        </p:nvSpPr>
        <p:spPr>
          <a:xfrm>
            <a:off x="575805" y="2018223"/>
            <a:ext cx="371870" cy="3554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57" name="กล่องข้อความ 56">
            <a:extLst>
              <a:ext uri="{FF2B5EF4-FFF2-40B4-BE49-F238E27FC236}">
                <a16:creationId xmlns:a16="http://schemas.microsoft.com/office/drawing/2014/main" id="{9CE36911-6F8D-501D-C444-2593E630DB52}"/>
              </a:ext>
            </a:extLst>
          </p:cNvPr>
          <p:cNvSpPr txBox="1"/>
          <p:nvPr/>
        </p:nvSpPr>
        <p:spPr>
          <a:xfrm>
            <a:off x="920636" y="4577544"/>
            <a:ext cx="23260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ช่วยเหลือผู้ประกอบการ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8" name="ตัวเชื่อมต่อตรง 57">
            <a:extLst>
              <a:ext uri="{FF2B5EF4-FFF2-40B4-BE49-F238E27FC236}">
                <a16:creationId xmlns:a16="http://schemas.microsoft.com/office/drawing/2014/main" id="{BB044479-AC1E-2A24-62DE-8D64F740F0C5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866177" y="4891999"/>
            <a:ext cx="16956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18">
            <a:extLst>
              <a:ext uri="{FF2B5EF4-FFF2-40B4-BE49-F238E27FC236}">
                <a16:creationId xmlns:a16="http://schemas.microsoft.com/office/drawing/2014/main" id="{AEACA941-D169-C0F8-A908-7897D6D4D723}"/>
              </a:ext>
            </a:extLst>
          </p:cNvPr>
          <p:cNvSpPr/>
          <p:nvPr/>
        </p:nvSpPr>
        <p:spPr>
          <a:xfrm>
            <a:off x="548766" y="4588603"/>
            <a:ext cx="371870" cy="3554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8" name="ตัวเชื่อมต่อตรง 67">
            <a:extLst>
              <a:ext uri="{FF2B5EF4-FFF2-40B4-BE49-F238E27FC236}">
                <a16:creationId xmlns:a16="http://schemas.microsoft.com/office/drawing/2014/main" id="{2B634F81-7DEB-B3CA-C02F-FB49B81E535C}"/>
              </a:ext>
            </a:extLst>
          </p:cNvPr>
          <p:cNvCxnSpPr>
            <a:cxnSpLocks/>
            <a:stCxn id="69" idx="5"/>
          </p:cNvCxnSpPr>
          <p:nvPr/>
        </p:nvCxnSpPr>
        <p:spPr>
          <a:xfrm>
            <a:off x="8248057" y="4892548"/>
            <a:ext cx="19508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18">
            <a:extLst>
              <a:ext uri="{FF2B5EF4-FFF2-40B4-BE49-F238E27FC236}">
                <a16:creationId xmlns:a16="http://schemas.microsoft.com/office/drawing/2014/main" id="{7405A58A-70D9-A0E0-D34A-ADDE853249AB}"/>
              </a:ext>
            </a:extLst>
          </p:cNvPr>
          <p:cNvSpPr/>
          <p:nvPr/>
        </p:nvSpPr>
        <p:spPr>
          <a:xfrm>
            <a:off x="7930646" y="4589152"/>
            <a:ext cx="371870" cy="3554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0" name="Google Shape;828;p23">
            <a:extLst>
              <a:ext uri="{FF2B5EF4-FFF2-40B4-BE49-F238E27FC236}">
                <a16:creationId xmlns:a16="http://schemas.microsoft.com/office/drawing/2014/main" id="{F51EB0E7-DA58-A253-F594-2A9DE977A80C}"/>
              </a:ext>
            </a:extLst>
          </p:cNvPr>
          <p:cNvSpPr/>
          <p:nvPr/>
        </p:nvSpPr>
        <p:spPr>
          <a:xfrm rot="19737144">
            <a:off x="6414291" y="2444317"/>
            <a:ext cx="1325737" cy="1381916"/>
          </a:xfrm>
          <a:custGeom>
            <a:avLst/>
            <a:gdLst/>
            <a:ahLst/>
            <a:cxnLst/>
            <a:rect l="l" t="t" r="r" b="b"/>
            <a:pathLst>
              <a:path w="20462" h="21229" extrusionOk="0">
                <a:moveTo>
                  <a:pt x="10730" y="1262"/>
                </a:moveTo>
                <a:cubicBezTo>
                  <a:pt x="8726" y="2820"/>
                  <a:pt x="6735" y="4393"/>
                  <a:pt x="4769" y="5994"/>
                </a:cubicBezTo>
                <a:cubicBezTo>
                  <a:pt x="3412" y="7098"/>
                  <a:pt x="1958" y="8172"/>
                  <a:pt x="998" y="9627"/>
                </a:cubicBezTo>
                <a:cubicBezTo>
                  <a:pt x="126" y="10946"/>
                  <a:pt x="-237" y="12599"/>
                  <a:pt x="160" y="14124"/>
                </a:cubicBezTo>
                <a:cubicBezTo>
                  <a:pt x="712" y="16237"/>
                  <a:pt x="2411" y="17654"/>
                  <a:pt x="4499" y="18398"/>
                </a:cubicBezTo>
                <a:cubicBezTo>
                  <a:pt x="5094" y="18610"/>
                  <a:pt x="5708" y="18792"/>
                  <a:pt x="6323" y="18946"/>
                </a:cubicBezTo>
                <a:cubicBezTo>
                  <a:pt x="7666" y="19283"/>
                  <a:pt x="9020" y="19582"/>
                  <a:pt x="10373" y="19883"/>
                </a:cubicBezTo>
                <a:cubicBezTo>
                  <a:pt x="11176" y="20061"/>
                  <a:pt x="11980" y="20237"/>
                  <a:pt x="12785" y="20411"/>
                </a:cubicBezTo>
                <a:cubicBezTo>
                  <a:pt x="13778" y="20624"/>
                  <a:pt x="14770" y="20833"/>
                  <a:pt x="15764" y="21040"/>
                </a:cubicBezTo>
                <a:cubicBezTo>
                  <a:pt x="16884" y="21272"/>
                  <a:pt x="17797" y="21287"/>
                  <a:pt x="18506" y="21103"/>
                </a:cubicBezTo>
                <a:cubicBezTo>
                  <a:pt x="20216" y="20661"/>
                  <a:pt x="21363" y="16950"/>
                  <a:pt x="19524" y="9724"/>
                </a:cubicBezTo>
                <a:cubicBezTo>
                  <a:pt x="17685" y="2499"/>
                  <a:pt x="14878" y="-313"/>
                  <a:pt x="13141" y="27"/>
                </a:cubicBezTo>
                <a:cubicBezTo>
                  <a:pt x="12421" y="168"/>
                  <a:pt x="11616" y="573"/>
                  <a:pt x="10730" y="1262"/>
                </a:cubicBezTo>
                <a:close/>
              </a:path>
            </a:pathLst>
          </a:custGeom>
          <a:solidFill>
            <a:srgbClr val="3484C9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71" name="Google Shape;825;p23">
            <a:extLst>
              <a:ext uri="{FF2B5EF4-FFF2-40B4-BE49-F238E27FC236}">
                <a16:creationId xmlns:a16="http://schemas.microsoft.com/office/drawing/2014/main" id="{269C3952-B2EA-D025-82ED-0AB8AAB7D410}"/>
              </a:ext>
            </a:extLst>
          </p:cNvPr>
          <p:cNvSpPr/>
          <p:nvPr/>
        </p:nvSpPr>
        <p:spPr>
          <a:xfrm rot="1823596">
            <a:off x="4572312" y="2417344"/>
            <a:ext cx="1320356" cy="1387338"/>
          </a:xfrm>
          <a:custGeom>
            <a:avLst/>
            <a:gdLst/>
            <a:ahLst/>
            <a:cxnLst/>
            <a:rect l="l" t="t" r="r" b="b"/>
            <a:pathLst>
              <a:path w="20378" h="21255" extrusionOk="0">
                <a:moveTo>
                  <a:pt x="4821" y="21029"/>
                </a:moveTo>
                <a:cubicBezTo>
                  <a:pt x="7341" y="20448"/>
                  <a:pt x="9857" y="19848"/>
                  <a:pt x="12364" y="19214"/>
                </a:cubicBezTo>
                <a:cubicBezTo>
                  <a:pt x="14094" y="18776"/>
                  <a:pt x="15896" y="18405"/>
                  <a:pt x="17429" y="17491"/>
                </a:cubicBezTo>
                <a:cubicBezTo>
                  <a:pt x="18820" y="16662"/>
                  <a:pt x="19908" y="15325"/>
                  <a:pt x="20249" y="13793"/>
                </a:cubicBezTo>
                <a:cubicBezTo>
                  <a:pt x="20723" y="11668"/>
                  <a:pt x="19843" y="9700"/>
                  <a:pt x="18304" y="8178"/>
                </a:cubicBezTo>
                <a:cubicBezTo>
                  <a:pt x="17865" y="7744"/>
                  <a:pt x="17395" y="7331"/>
                  <a:pt x="16911" y="6940"/>
                </a:cubicBezTo>
                <a:cubicBezTo>
                  <a:pt x="15857" y="6088"/>
                  <a:pt x="14774" y="5266"/>
                  <a:pt x="13694" y="4443"/>
                </a:cubicBezTo>
                <a:cubicBezTo>
                  <a:pt x="13052" y="3954"/>
                  <a:pt x="12408" y="3467"/>
                  <a:pt x="11762" y="2982"/>
                </a:cubicBezTo>
                <a:cubicBezTo>
                  <a:pt x="10967" y="2385"/>
                  <a:pt x="10168" y="1791"/>
                  <a:pt x="9368" y="1200"/>
                </a:cubicBezTo>
                <a:cubicBezTo>
                  <a:pt x="8466" y="532"/>
                  <a:pt x="7650" y="146"/>
                  <a:pt x="6927" y="21"/>
                </a:cubicBezTo>
                <a:cubicBezTo>
                  <a:pt x="5183" y="-280"/>
                  <a:pt x="2445" y="2586"/>
                  <a:pt x="784" y="9830"/>
                </a:cubicBezTo>
                <a:cubicBezTo>
                  <a:pt x="-877" y="17073"/>
                  <a:pt x="360" y="20748"/>
                  <a:pt x="2081" y="21152"/>
                </a:cubicBezTo>
                <a:cubicBezTo>
                  <a:pt x="2795" y="21320"/>
                  <a:pt x="3706" y="21286"/>
                  <a:pt x="4821" y="21029"/>
                </a:cubicBezTo>
                <a:close/>
              </a:path>
            </a:pathLst>
          </a:custGeom>
          <a:solidFill>
            <a:srgbClr val="0049B9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72" name="Google Shape;827;p23">
            <a:extLst>
              <a:ext uri="{FF2B5EF4-FFF2-40B4-BE49-F238E27FC236}">
                <a16:creationId xmlns:a16="http://schemas.microsoft.com/office/drawing/2014/main" id="{3559BF08-32AF-FE88-AB74-B0B884BD131D}"/>
              </a:ext>
            </a:extLst>
          </p:cNvPr>
          <p:cNvSpPr/>
          <p:nvPr/>
        </p:nvSpPr>
        <p:spPr>
          <a:xfrm rot="6119848">
            <a:off x="6398774" y="4226725"/>
            <a:ext cx="1385686" cy="1301046"/>
          </a:xfrm>
          <a:custGeom>
            <a:avLst/>
            <a:gdLst/>
            <a:ahLst/>
            <a:cxnLst/>
            <a:rect l="l" t="t" r="r" b="b"/>
            <a:pathLst>
              <a:path w="21012" h="20459" extrusionOk="0">
                <a:moveTo>
                  <a:pt x="1" y="3733"/>
                </a:moveTo>
                <a:cubicBezTo>
                  <a:pt x="40" y="6242"/>
                  <a:pt x="101" y="8751"/>
                  <a:pt x="198" y="11259"/>
                </a:cubicBezTo>
                <a:cubicBezTo>
                  <a:pt x="264" y="12990"/>
                  <a:pt x="246" y="14775"/>
                  <a:pt x="841" y="16429"/>
                </a:cubicBezTo>
                <a:cubicBezTo>
                  <a:pt x="1380" y="17930"/>
                  <a:pt x="2502" y="19260"/>
                  <a:pt x="3984" y="19932"/>
                </a:cubicBezTo>
                <a:cubicBezTo>
                  <a:pt x="6041" y="20864"/>
                  <a:pt x="8234" y="20483"/>
                  <a:pt x="10117" y="19380"/>
                </a:cubicBezTo>
                <a:cubicBezTo>
                  <a:pt x="10654" y="19065"/>
                  <a:pt x="11178" y="18717"/>
                  <a:pt x="11680" y="18350"/>
                </a:cubicBezTo>
                <a:cubicBezTo>
                  <a:pt x="12777" y="17550"/>
                  <a:pt x="13849" y="16717"/>
                  <a:pt x="14922" y="15887"/>
                </a:cubicBezTo>
                <a:cubicBezTo>
                  <a:pt x="15559" y="15393"/>
                  <a:pt x="16195" y="14897"/>
                  <a:pt x="16829" y="14399"/>
                </a:cubicBezTo>
                <a:cubicBezTo>
                  <a:pt x="17611" y="13786"/>
                  <a:pt x="18389" y="13168"/>
                  <a:pt x="19165" y="12549"/>
                </a:cubicBezTo>
                <a:cubicBezTo>
                  <a:pt x="20041" y="11851"/>
                  <a:pt x="20611" y="11170"/>
                  <a:pt x="20897" y="10517"/>
                </a:cubicBezTo>
                <a:cubicBezTo>
                  <a:pt x="21584" y="8941"/>
                  <a:pt x="19270" y="5706"/>
                  <a:pt x="12268" y="2485"/>
                </a:cubicBezTo>
                <a:cubicBezTo>
                  <a:pt x="5268" y="-736"/>
                  <a:pt x="1262" y="-409"/>
                  <a:pt x="475" y="1121"/>
                </a:cubicBezTo>
                <a:cubicBezTo>
                  <a:pt x="148" y="1756"/>
                  <a:pt x="-16" y="2624"/>
                  <a:pt x="1" y="3733"/>
                </a:cubicBezTo>
                <a:close/>
              </a:path>
            </a:pathLst>
          </a:custGeom>
          <a:solidFill>
            <a:srgbClr val="053478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endParaRPr sz="36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73" name="Google Shape;826;p23">
            <a:extLst>
              <a:ext uri="{FF2B5EF4-FFF2-40B4-BE49-F238E27FC236}">
                <a16:creationId xmlns:a16="http://schemas.microsoft.com/office/drawing/2014/main" id="{359E6AB0-1E5E-95B3-A7DA-73D18BCAABCD}"/>
              </a:ext>
            </a:extLst>
          </p:cNvPr>
          <p:cNvSpPr/>
          <p:nvPr/>
        </p:nvSpPr>
        <p:spPr>
          <a:xfrm rot="15776004">
            <a:off x="4459912" y="4224421"/>
            <a:ext cx="1376529" cy="1305655"/>
          </a:xfrm>
          <a:custGeom>
            <a:avLst/>
            <a:gdLst/>
            <a:ahLst/>
            <a:cxnLst/>
            <a:rect l="l" t="t" r="r" b="b"/>
            <a:pathLst>
              <a:path w="21002" h="20734" extrusionOk="0">
                <a:moveTo>
                  <a:pt x="1921" y="13034"/>
                </a:moveTo>
                <a:cubicBezTo>
                  <a:pt x="3951" y="14584"/>
                  <a:pt x="5994" y="16117"/>
                  <a:pt x="8059" y="17621"/>
                </a:cubicBezTo>
                <a:cubicBezTo>
                  <a:pt x="9484" y="18659"/>
                  <a:pt x="10899" y="19796"/>
                  <a:pt x="12594" y="20376"/>
                </a:cubicBezTo>
                <a:cubicBezTo>
                  <a:pt x="14131" y="20902"/>
                  <a:pt x="15899" y="20868"/>
                  <a:pt x="17366" y="20139"/>
                </a:cubicBezTo>
                <a:cubicBezTo>
                  <a:pt x="19401" y="19127"/>
                  <a:pt x="20472" y="17183"/>
                  <a:pt x="20772" y="15025"/>
                </a:cubicBezTo>
                <a:cubicBezTo>
                  <a:pt x="20857" y="14409"/>
                  <a:pt x="20907" y="13783"/>
                  <a:pt x="20929" y="13162"/>
                </a:cubicBezTo>
                <a:cubicBezTo>
                  <a:pt x="20978" y="11806"/>
                  <a:pt x="20985" y="10448"/>
                  <a:pt x="20994" y="9091"/>
                </a:cubicBezTo>
                <a:cubicBezTo>
                  <a:pt x="21000" y="8285"/>
                  <a:pt x="21002" y="7479"/>
                  <a:pt x="21002" y="6673"/>
                </a:cubicBezTo>
                <a:cubicBezTo>
                  <a:pt x="21002" y="5679"/>
                  <a:pt x="20997" y="4686"/>
                  <a:pt x="20989" y="3692"/>
                </a:cubicBezTo>
                <a:cubicBezTo>
                  <a:pt x="20980" y="2572"/>
                  <a:pt x="20794" y="1700"/>
                  <a:pt x="20451" y="1067"/>
                </a:cubicBezTo>
                <a:cubicBezTo>
                  <a:pt x="19623" y="-460"/>
                  <a:pt x="15585" y="-698"/>
                  <a:pt x="8619" y="2715"/>
                </a:cubicBezTo>
                <a:cubicBezTo>
                  <a:pt x="1654" y="6128"/>
                  <a:pt x="-598" y="9447"/>
                  <a:pt x="131" y="11022"/>
                </a:cubicBezTo>
                <a:cubicBezTo>
                  <a:pt x="433" y="11676"/>
                  <a:pt x="1024" y="12349"/>
                  <a:pt x="1921" y="13034"/>
                </a:cubicBezTo>
                <a:close/>
              </a:path>
            </a:pathLst>
          </a:custGeom>
          <a:solidFill>
            <a:srgbClr val="72B1D7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67" name="กล่องข้อความ 66">
            <a:extLst>
              <a:ext uri="{FF2B5EF4-FFF2-40B4-BE49-F238E27FC236}">
                <a16:creationId xmlns:a16="http://schemas.microsoft.com/office/drawing/2014/main" id="{E3BE9435-D59B-6F39-12F9-D56354589F57}"/>
              </a:ext>
            </a:extLst>
          </p:cNvPr>
          <p:cNvSpPr txBox="1"/>
          <p:nvPr/>
        </p:nvSpPr>
        <p:spPr>
          <a:xfrm>
            <a:off x="8302516" y="4578093"/>
            <a:ext cx="23260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b="1" dirty="0">
                <a:solidFill>
                  <a:schemeClr val="accent1">
                    <a:lumMod val="75000"/>
                  </a:schemeClr>
                </a:solidFill>
              </a:rPr>
              <a:t>สนับสนุนด้านการแพทย์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Google Shape;613;p16">
            <a:extLst>
              <a:ext uri="{FF2B5EF4-FFF2-40B4-BE49-F238E27FC236}">
                <a16:creationId xmlns:a16="http://schemas.microsoft.com/office/drawing/2014/main" id="{83C164C6-1E4C-3030-17C5-FDA75E1987C4}"/>
              </a:ext>
            </a:extLst>
          </p:cNvPr>
          <p:cNvSpPr/>
          <p:nvPr/>
        </p:nvSpPr>
        <p:spPr>
          <a:xfrm>
            <a:off x="6866664" y="4507350"/>
            <a:ext cx="551717" cy="535211"/>
          </a:xfrm>
          <a:custGeom>
            <a:avLst/>
            <a:gdLst/>
            <a:ahLst/>
            <a:cxnLst/>
            <a:rect l="l" t="t" r="r" b="b"/>
            <a:pathLst>
              <a:path w="540885" h="504826" extrusionOk="0">
                <a:moveTo>
                  <a:pt x="169590" y="270443"/>
                </a:moveTo>
                <a:cubicBezTo>
                  <a:pt x="171469" y="270443"/>
                  <a:pt x="175506" y="272462"/>
                  <a:pt x="181704" y="276500"/>
                </a:cubicBezTo>
                <a:cubicBezTo>
                  <a:pt x="187902" y="280538"/>
                  <a:pt x="194757" y="285045"/>
                  <a:pt x="202269" y="290022"/>
                </a:cubicBezTo>
                <a:cubicBezTo>
                  <a:pt x="209781" y="294999"/>
                  <a:pt x="219829" y="299506"/>
                  <a:pt x="232412" y="303544"/>
                </a:cubicBezTo>
                <a:cubicBezTo>
                  <a:pt x="244995" y="307582"/>
                  <a:pt x="257673" y="309601"/>
                  <a:pt x="270443" y="309601"/>
                </a:cubicBezTo>
                <a:cubicBezTo>
                  <a:pt x="283214" y="309601"/>
                  <a:pt x="295891" y="307582"/>
                  <a:pt x="308473" y="303544"/>
                </a:cubicBezTo>
                <a:cubicBezTo>
                  <a:pt x="321057" y="299506"/>
                  <a:pt x="331105" y="294999"/>
                  <a:pt x="338617" y="290022"/>
                </a:cubicBezTo>
                <a:cubicBezTo>
                  <a:pt x="346129" y="285045"/>
                  <a:pt x="352983" y="280538"/>
                  <a:pt x="359181" y="276500"/>
                </a:cubicBezTo>
                <a:cubicBezTo>
                  <a:pt x="365379" y="272462"/>
                  <a:pt x="369418" y="270443"/>
                  <a:pt x="371295" y="270443"/>
                </a:cubicBezTo>
                <a:cubicBezTo>
                  <a:pt x="382751" y="270443"/>
                  <a:pt x="393222" y="272321"/>
                  <a:pt x="402705" y="276077"/>
                </a:cubicBezTo>
                <a:cubicBezTo>
                  <a:pt x="412191" y="279833"/>
                  <a:pt x="420218" y="284857"/>
                  <a:pt x="426792" y="291149"/>
                </a:cubicBezTo>
                <a:cubicBezTo>
                  <a:pt x="433365" y="297440"/>
                  <a:pt x="439187" y="305046"/>
                  <a:pt x="444258" y="313967"/>
                </a:cubicBezTo>
                <a:cubicBezTo>
                  <a:pt x="449329" y="322888"/>
                  <a:pt x="453367" y="332044"/>
                  <a:pt x="456371" y="341434"/>
                </a:cubicBezTo>
                <a:cubicBezTo>
                  <a:pt x="459376" y="350824"/>
                  <a:pt x="461865" y="361013"/>
                  <a:pt x="463837" y="372000"/>
                </a:cubicBezTo>
                <a:cubicBezTo>
                  <a:pt x="465809" y="382986"/>
                  <a:pt x="467124" y="393222"/>
                  <a:pt x="467781" y="402706"/>
                </a:cubicBezTo>
                <a:cubicBezTo>
                  <a:pt x="468438" y="412190"/>
                  <a:pt x="468767" y="421909"/>
                  <a:pt x="468767" y="431863"/>
                </a:cubicBezTo>
                <a:cubicBezTo>
                  <a:pt x="468767" y="454400"/>
                  <a:pt x="461912" y="472195"/>
                  <a:pt x="448202" y="485247"/>
                </a:cubicBezTo>
                <a:cubicBezTo>
                  <a:pt x="434492" y="498300"/>
                  <a:pt x="416275" y="504826"/>
                  <a:pt x="393550" y="504826"/>
                </a:cubicBezTo>
                <a:lnTo>
                  <a:pt x="147335" y="504826"/>
                </a:lnTo>
                <a:cubicBezTo>
                  <a:pt x="124611" y="504826"/>
                  <a:pt x="106393" y="498300"/>
                  <a:pt x="92683" y="485247"/>
                </a:cubicBezTo>
                <a:cubicBezTo>
                  <a:pt x="78974" y="472195"/>
                  <a:pt x="72118" y="454400"/>
                  <a:pt x="72118" y="431863"/>
                </a:cubicBezTo>
                <a:cubicBezTo>
                  <a:pt x="72118" y="421909"/>
                  <a:pt x="72447" y="412190"/>
                  <a:pt x="73104" y="402706"/>
                </a:cubicBezTo>
                <a:cubicBezTo>
                  <a:pt x="73761" y="393222"/>
                  <a:pt x="75077" y="382986"/>
                  <a:pt x="77049" y="372000"/>
                </a:cubicBezTo>
                <a:cubicBezTo>
                  <a:pt x="79021" y="361013"/>
                  <a:pt x="81510" y="350824"/>
                  <a:pt x="84514" y="341434"/>
                </a:cubicBezTo>
                <a:cubicBezTo>
                  <a:pt x="87519" y="332044"/>
                  <a:pt x="91556" y="322888"/>
                  <a:pt x="96628" y="313967"/>
                </a:cubicBezTo>
                <a:cubicBezTo>
                  <a:pt x="101698" y="305046"/>
                  <a:pt x="107521" y="297440"/>
                  <a:pt x="114093" y="291149"/>
                </a:cubicBezTo>
                <a:cubicBezTo>
                  <a:pt x="120667" y="284857"/>
                  <a:pt x="128696" y="279833"/>
                  <a:pt x="138180" y="276077"/>
                </a:cubicBezTo>
                <a:cubicBezTo>
                  <a:pt x="147664" y="272321"/>
                  <a:pt x="158135" y="270443"/>
                  <a:pt x="169590" y="270443"/>
                </a:cubicBezTo>
                <a:close/>
                <a:moveTo>
                  <a:pt x="505953" y="144237"/>
                </a:moveTo>
                <a:cubicBezTo>
                  <a:pt x="529241" y="144237"/>
                  <a:pt x="540885" y="177385"/>
                  <a:pt x="540885" y="243680"/>
                </a:cubicBezTo>
                <a:cubicBezTo>
                  <a:pt x="540885" y="258329"/>
                  <a:pt x="535626" y="269457"/>
                  <a:pt x="525109" y="277063"/>
                </a:cubicBezTo>
                <a:cubicBezTo>
                  <a:pt x="514592" y="284669"/>
                  <a:pt x="501634" y="288472"/>
                  <a:pt x="486233" y="288472"/>
                </a:cubicBezTo>
                <a:lnTo>
                  <a:pt x="448484" y="288472"/>
                </a:lnTo>
                <a:cubicBezTo>
                  <a:pt x="429140" y="265372"/>
                  <a:pt x="404256" y="253353"/>
                  <a:pt x="373830" y="252413"/>
                </a:cubicBezTo>
                <a:cubicBezTo>
                  <a:pt x="389043" y="230440"/>
                  <a:pt x="396649" y="206401"/>
                  <a:pt x="396649" y="180296"/>
                </a:cubicBezTo>
                <a:cubicBezTo>
                  <a:pt x="396649" y="174849"/>
                  <a:pt x="396179" y="168652"/>
                  <a:pt x="395240" y="161703"/>
                </a:cubicBezTo>
                <a:cubicBezTo>
                  <a:pt x="407636" y="166022"/>
                  <a:pt x="420125" y="168182"/>
                  <a:pt x="432708" y="168182"/>
                </a:cubicBezTo>
                <a:cubicBezTo>
                  <a:pt x="443789" y="168182"/>
                  <a:pt x="454964" y="166163"/>
                  <a:pt x="466231" y="162125"/>
                </a:cubicBezTo>
                <a:cubicBezTo>
                  <a:pt x="477500" y="158087"/>
                  <a:pt x="486655" y="154097"/>
                  <a:pt x="493698" y="150153"/>
                </a:cubicBezTo>
                <a:cubicBezTo>
                  <a:pt x="500742" y="146209"/>
                  <a:pt x="504826" y="144237"/>
                  <a:pt x="505953" y="144237"/>
                </a:cubicBezTo>
                <a:close/>
                <a:moveTo>
                  <a:pt x="34932" y="144237"/>
                </a:moveTo>
                <a:cubicBezTo>
                  <a:pt x="36059" y="144237"/>
                  <a:pt x="40144" y="146209"/>
                  <a:pt x="47187" y="150153"/>
                </a:cubicBezTo>
                <a:cubicBezTo>
                  <a:pt x="54229" y="154097"/>
                  <a:pt x="63384" y="158087"/>
                  <a:pt x="74653" y="162125"/>
                </a:cubicBezTo>
                <a:cubicBezTo>
                  <a:pt x="85921" y="166163"/>
                  <a:pt x="97096" y="168182"/>
                  <a:pt x="108176" y="168182"/>
                </a:cubicBezTo>
                <a:cubicBezTo>
                  <a:pt x="120760" y="168182"/>
                  <a:pt x="133249" y="166022"/>
                  <a:pt x="145644" y="161703"/>
                </a:cubicBezTo>
                <a:cubicBezTo>
                  <a:pt x="144705" y="168652"/>
                  <a:pt x="144235" y="174849"/>
                  <a:pt x="144235" y="180296"/>
                </a:cubicBezTo>
                <a:cubicBezTo>
                  <a:pt x="144235" y="206401"/>
                  <a:pt x="151841" y="230440"/>
                  <a:pt x="167054" y="252413"/>
                </a:cubicBezTo>
                <a:cubicBezTo>
                  <a:pt x="136630" y="253353"/>
                  <a:pt x="111745" y="265372"/>
                  <a:pt x="92401" y="288472"/>
                </a:cubicBezTo>
                <a:lnTo>
                  <a:pt x="54652" y="288472"/>
                </a:lnTo>
                <a:cubicBezTo>
                  <a:pt x="39251" y="288472"/>
                  <a:pt x="26293" y="284669"/>
                  <a:pt x="15776" y="277063"/>
                </a:cubicBezTo>
                <a:cubicBezTo>
                  <a:pt x="5259" y="269457"/>
                  <a:pt x="0" y="258329"/>
                  <a:pt x="0" y="243680"/>
                </a:cubicBezTo>
                <a:cubicBezTo>
                  <a:pt x="0" y="177385"/>
                  <a:pt x="11644" y="144237"/>
                  <a:pt x="34932" y="144237"/>
                </a:cubicBezTo>
                <a:close/>
                <a:moveTo>
                  <a:pt x="270442" y="72119"/>
                </a:moveTo>
                <a:cubicBezTo>
                  <a:pt x="300303" y="72119"/>
                  <a:pt x="325799" y="82683"/>
                  <a:pt x="346926" y="103811"/>
                </a:cubicBezTo>
                <a:cubicBezTo>
                  <a:pt x="368054" y="124940"/>
                  <a:pt x="378619" y="150434"/>
                  <a:pt x="378619" y="180296"/>
                </a:cubicBezTo>
                <a:cubicBezTo>
                  <a:pt x="378619" y="210157"/>
                  <a:pt x="368054" y="235652"/>
                  <a:pt x="346926" y="256780"/>
                </a:cubicBezTo>
                <a:cubicBezTo>
                  <a:pt x="325799" y="277908"/>
                  <a:pt x="300303" y="288472"/>
                  <a:pt x="270442" y="288472"/>
                </a:cubicBezTo>
                <a:cubicBezTo>
                  <a:pt x="240580" y="288472"/>
                  <a:pt x="215085" y="277908"/>
                  <a:pt x="193957" y="256780"/>
                </a:cubicBezTo>
                <a:cubicBezTo>
                  <a:pt x="172829" y="235652"/>
                  <a:pt x="162265" y="210157"/>
                  <a:pt x="162265" y="180296"/>
                </a:cubicBezTo>
                <a:cubicBezTo>
                  <a:pt x="162265" y="150434"/>
                  <a:pt x="172829" y="124940"/>
                  <a:pt x="193957" y="103811"/>
                </a:cubicBezTo>
                <a:cubicBezTo>
                  <a:pt x="215085" y="82683"/>
                  <a:pt x="240580" y="72119"/>
                  <a:pt x="270442" y="72119"/>
                </a:cubicBezTo>
                <a:close/>
                <a:moveTo>
                  <a:pt x="432707" y="0"/>
                </a:moveTo>
                <a:cubicBezTo>
                  <a:pt x="452615" y="0"/>
                  <a:pt x="469611" y="7043"/>
                  <a:pt x="483697" y="21128"/>
                </a:cubicBezTo>
                <a:cubicBezTo>
                  <a:pt x="497783" y="35214"/>
                  <a:pt x="504825" y="52210"/>
                  <a:pt x="504825" y="72118"/>
                </a:cubicBezTo>
                <a:cubicBezTo>
                  <a:pt x="504825" y="92025"/>
                  <a:pt x="497783" y="109022"/>
                  <a:pt x="483697" y="123108"/>
                </a:cubicBezTo>
                <a:cubicBezTo>
                  <a:pt x="469611" y="137193"/>
                  <a:pt x="452615" y="144236"/>
                  <a:pt x="432707" y="144236"/>
                </a:cubicBezTo>
                <a:cubicBezTo>
                  <a:pt x="412800" y="144236"/>
                  <a:pt x="395803" y="137193"/>
                  <a:pt x="381717" y="123108"/>
                </a:cubicBezTo>
                <a:cubicBezTo>
                  <a:pt x="367632" y="109022"/>
                  <a:pt x="360589" y="92025"/>
                  <a:pt x="360589" y="72118"/>
                </a:cubicBezTo>
                <a:cubicBezTo>
                  <a:pt x="360589" y="52210"/>
                  <a:pt x="367632" y="35214"/>
                  <a:pt x="381717" y="21128"/>
                </a:cubicBezTo>
                <a:cubicBezTo>
                  <a:pt x="395803" y="7043"/>
                  <a:pt x="412800" y="0"/>
                  <a:pt x="432707" y="0"/>
                </a:cubicBezTo>
                <a:close/>
                <a:moveTo>
                  <a:pt x="108176" y="0"/>
                </a:moveTo>
                <a:cubicBezTo>
                  <a:pt x="128085" y="0"/>
                  <a:pt x="145080" y="7043"/>
                  <a:pt x="159167" y="21128"/>
                </a:cubicBezTo>
                <a:cubicBezTo>
                  <a:pt x="173252" y="35214"/>
                  <a:pt x="180295" y="52210"/>
                  <a:pt x="180295" y="72118"/>
                </a:cubicBezTo>
                <a:cubicBezTo>
                  <a:pt x="180295" y="92025"/>
                  <a:pt x="173252" y="109022"/>
                  <a:pt x="159167" y="123108"/>
                </a:cubicBezTo>
                <a:cubicBezTo>
                  <a:pt x="145080" y="137193"/>
                  <a:pt x="128085" y="144236"/>
                  <a:pt x="108176" y="144236"/>
                </a:cubicBezTo>
                <a:cubicBezTo>
                  <a:pt x="88270" y="144236"/>
                  <a:pt x="71272" y="137193"/>
                  <a:pt x="57187" y="123108"/>
                </a:cubicBezTo>
                <a:cubicBezTo>
                  <a:pt x="43102" y="109022"/>
                  <a:pt x="36059" y="92025"/>
                  <a:pt x="36059" y="72118"/>
                </a:cubicBezTo>
                <a:cubicBezTo>
                  <a:pt x="36059" y="52210"/>
                  <a:pt x="43102" y="35214"/>
                  <a:pt x="57187" y="21128"/>
                </a:cubicBezTo>
                <a:cubicBezTo>
                  <a:pt x="71272" y="7043"/>
                  <a:pt x="88270" y="0"/>
                  <a:pt x="1081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pic>
        <p:nvPicPr>
          <p:cNvPr id="77" name="Google Shape;729;p19" descr="Wireless router">
            <a:extLst>
              <a:ext uri="{FF2B5EF4-FFF2-40B4-BE49-F238E27FC236}">
                <a16:creationId xmlns:a16="http://schemas.microsoft.com/office/drawing/2014/main" id="{314FFDE0-E403-8ACA-A64F-EC06AB04B94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84091" y="2810099"/>
            <a:ext cx="625008" cy="603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19;p19" descr="Connections">
            <a:extLst>
              <a:ext uri="{FF2B5EF4-FFF2-40B4-BE49-F238E27FC236}">
                <a16:creationId xmlns:a16="http://schemas.microsoft.com/office/drawing/2014/main" id="{369F8DDA-DA5D-F883-7C9C-BA550D37F23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8472" y="2853721"/>
            <a:ext cx="659181" cy="662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41;p23" descr="Target free icon">
            <a:extLst>
              <a:ext uri="{FF2B5EF4-FFF2-40B4-BE49-F238E27FC236}">
                <a16:creationId xmlns:a16="http://schemas.microsoft.com/office/drawing/2014/main" id="{6B33E339-48BA-E98C-8F6D-0A50C02051A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7890" y="4399768"/>
            <a:ext cx="745798" cy="68809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0;p23">
            <a:extLst>
              <a:ext uri="{FF2B5EF4-FFF2-40B4-BE49-F238E27FC236}">
                <a16:creationId xmlns:a16="http://schemas.microsoft.com/office/drawing/2014/main" id="{C54C9698-A87D-5D20-02F9-AF9B0C43E73E}"/>
              </a:ext>
            </a:extLst>
          </p:cNvPr>
          <p:cNvSpPr/>
          <p:nvPr/>
        </p:nvSpPr>
        <p:spPr>
          <a:xfrm>
            <a:off x="5713368" y="3611828"/>
            <a:ext cx="879048" cy="86306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645" y="0"/>
                </a:moveTo>
                <a:cubicBezTo>
                  <a:pt x="2654" y="0"/>
                  <a:pt x="1839" y="771"/>
                  <a:pt x="1839" y="1729"/>
                </a:cubicBezTo>
                <a:cubicBezTo>
                  <a:pt x="1839" y="2688"/>
                  <a:pt x="2654" y="3459"/>
                  <a:pt x="3645" y="3459"/>
                </a:cubicBezTo>
                <a:cubicBezTo>
                  <a:pt x="4636" y="3459"/>
                  <a:pt x="5434" y="2688"/>
                  <a:pt x="5434" y="1729"/>
                </a:cubicBezTo>
                <a:cubicBezTo>
                  <a:pt x="5434" y="771"/>
                  <a:pt x="4636" y="0"/>
                  <a:pt x="3645" y="0"/>
                </a:cubicBezTo>
                <a:close/>
                <a:moveTo>
                  <a:pt x="17955" y="0"/>
                </a:moveTo>
                <a:cubicBezTo>
                  <a:pt x="16964" y="0"/>
                  <a:pt x="16166" y="771"/>
                  <a:pt x="16166" y="1729"/>
                </a:cubicBezTo>
                <a:cubicBezTo>
                  <a:pt x="16166" y="2688"/>
                  <a:pt x="16964" y="3459"/>
                  <a:pt x="17955" y="3459"/>
                </a:cubicBezTo>
                <a:cubicBezTo>
                  <a:pt x="18946" y="3459"/>
                  <a:pt x="19761" y="2688"/>
                  <a:pt x="19761" y="1729"/>
                </a:cubicBezTo>
                <a:cubicBezTo>
                  <a:pt x="19761" y="771"/>
                  <a:pt x="18946" y="0"/>
                  <a:pt x="17955" y="0"/>
                </a:cubicBezTo>
                <a:close/>
                <a:moveTo>
                  <a:pt x="10614" y="3703"/>
                </a:moveTo>
                <a:cubicBezTo>
                  <a:pt x="9623" y="3703"/>
                  <a:pt x="8809" y="4474"/>
                  <a:pt x="8809" y="5433"/>
                </a:cubicBezTo>
                <a:cubicBezTo>
                  <a:pt x="8809" y="6391"/>
                  <a:pt x="9623" y="7178"/>
                  <a:pt x="10614" y="7178"/>
                </a:cubicBezTo>
                <a:cubicBezTo>
                  <a:pt x="11605" y="7178"/>
                  <a:pt x="12403" y="6391"/>
                  <a:pt x="12403" y="5433"/>
                </a:cubicBezTo>
                <a:cubicBezTo>
                  <a:pt x="12403" y="4474"/>
                  <a:pt x="11605" y="3703"/>
                  <a:pt x="10614" y="3703"/>
                </a:cubicBezTo>
                <a:close/>
                <a:moveTo>
                  <a:pt x="1131" y="4356"/>
                </a:moveTo>
                <a:cubicBezTo>
                  <a:pt x="510" y="4356"/>
                  <a:pt x="0" y="4833"/>
                  <a:pt x="0" y="5433"/>
                </a:cubicBezTo>
                <a:lnTo>
                  <a:pt x="0" y="7570"/>
                </a:lnTo>
                <a:lnTo>
                  <a:pt x="0" y="9772"/>
                </a:lnTo>
                <a:cubicBezTo>
                  <a:pt x="0" y="10372"/>
                  <a:pt x="510" y="10849"/>
                  <a:pt x="1131" y="10849"/>
                </a:cubicBezTo>
                <a:cubicBezTo>
                  <a:pt x="1225" y="10849"/>
                  <a:pt x="1313" y="10837"/>
                  <a:pt x="1401" y="10816"/>
                </a:cubicBezTo>
                <a:lnTo>
                  <a:pt x="1401" y="16804"/>
                </a:lnTo>
                <a:cubicBezTo>
                  <a:pt x="1401" y="17404"/>
                  <a:pt x="1894" y="17880"/>
                  <a:pt x="2514" y="17880"/>
                </a:cubicBezTo>
                <a:cubicBezTo>
                  <a:pt x="3135" y="17880"/>
                  <a:pt x="3645" y="17403"/>
                  <a:pt x="3645" y="16804"/>
                </a:cubicBezTo>
                <a:cubicBezTo>
                  <a:pt x="3645" y="17403"/>
                  <a:pt x="4138" y="17880"/>
                  <a:pt x="4759" y="17880"/>
                </a:cubicBezTo>
                <a:cubicBezTo>
                  <a:pt x="5379" y="17880"/>
                  <a:pt x="5889" y="17403"/>
                  <a:pt x="5889" y="16804"/>
                </a:cubicBezTo>
                <a:cubicBezTo>
                  <a:pt x="5889" y="16804"/>
                  <a:pt x="5889" y="9103"/>
                  <a:pt x="5889" y="9103"/>
                </a:cubicBezTo>
                <a:cubicBezTo>
                  <a:pt x="5889" y="8235"/>
                  <a:pt x="6472" y="7480"/>
                  <a:pt x="7290" y="7162"/>
                </a:cubicBezTo>
                <a:lnTo>
                  <a:pt x="7290" y="5433"/>
                </a:lnTo>
                <a:cubicBezTo>
                  <a:pt x="7290" y="4833"/>
                  <a:pt x="6780" y="4356"/>
                  <a:pt x="6159" y="4356"/>
                </a:cubicBezTo>
                <a:cubicBezTo>
                  <a:pt x="6074" y="4356"/>
                  <a:pt x="5982" y="4356"/>
                  <a:pt x="5889" y="4356"/>
                </a:cubicBezTo>
                <a:lnTo>
                  <a:pt x="5029" y="4356"/>
                </a:lnTo>
                <a:lnTo>
                  <a:pt x="2244" y="4356"/>
                </a:lnTo>
                <a:lnTo>
                  <a:pt x="1164" y="4356"/>
                </a:lnTo>
                <a:cubicBezTo>
                  <a:pt x="1150" y="4356"/>
                  <a:pt x="1145" y="4356"/>
                  <a:pt x="1131" y="4356"/>
                </a:cubicBezTo>
                <a:close/>
                <a:moveTo>
                  <a:pt x="15441" y="4356"/>
                </a:moveTo>
                <a:cubicBezTo>
                  <a:pt x="14820" y="4356"/>
                  <a:pt x="14327" y="4833"/>
                  <a:pt x="14327" y="5433"/>
                </a:cubicBezTo>
                <a:lnTo>
                  <a:pt x="14327" y="7162"/>
                </a:lnTo>
                <a:cubicBezTo>
                  <a:pt x="15145" y="7480"/>
                  <a:pt x="15711" y="8235"/>
                  <a:pt x="15711" y="9103"/>
                </a:cubicBezTo>
                <a:lnTo>
                  <a:pt x="15711" y="16804"/>
                </a:lnTo>
                <a:cubicBezTo>
                  <a:pt x="15711" y="17404"/>
                  <a:pt x="16221" y="17880"/>
                  <a:pt x="16841" y="17880"/>
                </a:cubicBezTo>
                <a:cubicBezTo>
                  <a:pt x="17461" y="17880"/>
                  <a:pt x="17955" y="17403"/>
                  <a:pt x="17955" y="16804"/>
                </a:cubicBezTo>
                <a:cubicBezTo>
                  <a:pt x="17955" y="17403"/>
                  <a:pt x="18465" y="17880"/>
                  <a:pt x="19086" y="17880"/>
                </a:cubicBezTo>
                <a:cubicBezTo>
                  <a:pt x="19706" y="17880"/>
                  <a:pt x="20216" y="17403"/>
                  <a:pt x="20216" y="16804"/>
                </a:cubicBezTo>
                <a:lnTo>
                  <a:pt x="20216" y="10816"/>
                </a:lnTo>
                <a:cubicBezTo>
                  <a:pt x="20303" y="10837"/>
                  <a:pt x="20392" y="10849"/>
                  <a:pt x="20486" y="10849"/>
                </a:cubicBezTo>
                <a:cubicBezTo>
                  <a:pt x="21106" y="10849"/>
                  <a:pt x="21600" y="10372"/>
                  <a:pt x="21600" y="9772"/>
                </a:cubicBezTo>
                <a:lnTo>
                  <a:pt x="21600" y="7570"/>
                </a:lnTo>
                <a:cubicBezTo>
                  <a:pt x="21600" y="7570"/>
                  <a:pt x="21600" y="5433"/>
                  <a:pt x="21600" y="5433"/>
                </a:cubicBezTo>
                <a:cubicBezTo>
                  <a:pt x="21600" y="4833"/>
                  <a:pt x="21106" y="4356"/>
                  <a:pt x="20486" y="4356"/>
                </a:cubicBezTo>
                <a:cubicBezTo>
                  <a:pt x="20400" y="4356"/>
                  <a:pt x="20309" y="4356"/>
                  <a:pt x="20216" y="4356"/>
                </a:cubicBezTo>
                <a:lnTo>
                  <a:pt x="19356" y="4356"/>
                </a:lnTo>
                <a:lnTo>
                  <a:pt x="16571" y="4356"/>
                </a:lnTo>
                <a:lnTo>
                  <a:pt x="15491" y="4356"/>
                </a:lnTo>
                <a:cubicBezTo>
                  <a:pt x="15477" y="4356"/>
                  <a:pt x="15455" y="4356"/>
                  <a:pt x="15441" y="4356"/>
                </a:cubicBezTo>
                <a:close/>
                <a:moveTo>
                  <a:pt x="8100" y="8059"/>
                </a:moveTo>
                <a:cubicBezTo>
                  <a:pt x="7480" y="8059"/>
                  <a:pt x="6969" y="8536"/>
                  <a:pt x="6969" y="9136"/>
                </a:cubicBezTo>
                <a:lnTo>
                  <a:pt x="6969" y="11273"/>
                </a:lnTo>
                <a:lnTo>
                  <a:pt x="6969" y="13476"/>
                </a:lnTo>
                <a:cubicBezTo>
                  <a:pt x="6969" y="14075"/>
                  <a:pt x="7480" y="14552"/>
                  <a:pt x="8100" y="14552"/>
                </a:cubicBezTo>
                <a:cubicBezTo>
                  <a:pt x="8194" y="14552"/>
                  <a:pt x="8283" y="14541"/>
                  <a:pt x="8370" y="14520"/>
                </a:cubicBezTo>
                <a:lnTo>
                  <a:pt x="8370" y="20507"/>
                </a:lnTo>
                <a:cubicBezTo>
                  <a:pt x="8370" y="21107"/>
                  <a:pt x="8863" y="21600"/>
                  <a:pt x="9484" y="21600"/>
                </a:cubicBezTo>
                <a:cubicBezTo>
                  <a:pt x="10104" y="21600"/>
                  <a:pt x="10614" y="21107"/>
                  <a:pt x="10614" y="20507"/>
                </a:cubicBezTo>
                <a:cubicBezTo>
                  <a:pt x="10615" y="21107"/>
                  <a:pt x="11108" y="21600"/>
                  <a:pt x="11728" y="21600"/>
                </a:cubicBezTo>
                <a:cubicBezTo>
                  <a:pt x="12348" y="21600"/>
                  <a:pt x="12859" y="21107"/>
                  <a:pt x="12859" y="20507"/>
                </a:cubicBezTo>
                <a:lnTo>
                  <a:pt x="12859" y="14520"/>
                </a:lnTo>
                <a:cubicBezTo>
                  <a:pt x="12946" y="14541"/>
                  <a:pt x="13035" y="14552"/>
                  <a:pt x="13129" y="14552"/>
                </a:cubicBezTo>
                <a:cubicBezTo>
                  <a:pt x="13749" y="14552"/>
                  <a:pt x="14242" y="14075"/>
                  <a:pt x="14242" y="13476"/>
                </a:cubicBezTo>
                <a:lnTo>
                  <a:pt x="14242" y="11273"/>
                </a:lnTo>
                <a:cubicBezTo>
                  <a:pt x="14242" y="11273"/>
                  <a:pt x="14242" y="9136"/>
                  <a:pt x="14242" y="9136"/>
                </a:cubicBezTo>
                <a:cubicBezTo>
                  <a:pt x="14242" y="8536"/>
                  <a:pt x="13749" y="8059"/>
                  <a:pt x="13129" y="8059"/>
                </a:cubicBezTo>
                <a:cubicBezTo>
                  <a:pt x="13043" y="8059"/>
                  <a:pt x="12952" y="8059"/>
                  <a:pt x="12859" y="8059"/>
                </a:cubicBezTo>
                <a:lnTo>
                  <a:pt x="11998" y="8059"/>
                </a:lnTo>
                <a:lnTo>
                  <a:pt x="9214" y="8059"/>
                </a:lnTo>
                <a:lnTo>
                  <a:pt x="8134" y="8059"/>
                </a:lnTo>
                <a:cubicBezTo>
                  <a:pt x="8119" y="8059"/>
                  <a:pt x="8115" y="8059"/>
                  <a:pt x="8100" y="8059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cxnSp>
        <p:nvCxnSpPr>
          <p:cNvPr id="1032" name="ตัวเชื่อมต่อตรง 1031">
            <a:extLst>
              <a:ext uri="{FF2B5EF4-FFF2-40B4-BE49-F238E27FC236}">
                <a16:creationId xmlns:a16="http://schemas.microsoft.com/office/drawing/2014/main" id="{BCEB80E0-68E1-F3D7-929D-B11F80226578}"/>
              </a:ext>
            </a:extLst>
          </p:cNvPr>
          <p:cNvCxnSpPr>
            <a:cxnSpLocks/>
          </p:cNvCxnSpPr>
          <p:nvPr/>
        </p:nvCxnSpPr>
        <p:spPr>
          <a:xfrm>
            <a:off x="380485" y="3905532"/>
            <a:ext cx="5128614" cy="386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ตัวเชื่อมต่อตรง 87">
            <a:extLst>
              <a:ext uri="{FF2B5EF4-FFF2-40B4-BE49-F238E27FC236}">
                <a16:creationId xmlns:a16="http://schemas.microsoft.com/office/drawing/2014/main" id="{72FADE89-2F36-7C6D-A098-21264601EB52}"/>
              </a:ext>
            </a:extLst>
          </p:cNvPr>
          <p:cNvCxnSpPr>
            <a:cxnSpLocks/>
          </p:cNvCxnSpPr>
          <p:nvPr/>
        </p:nvCxnSpPr>
        <p:spPr>
          <a:xfrm>
            <a:off x="6153992" y="1815152"/>
            <a:ext cx="0" cy="174442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ตัวเชื่อมต่อตรง 92">
            <a:extLst>
              <a:ext uri="{FF2B5EF4-FFF2-40B4-BE49-F238E27FC236}">
                <a16:creationId xmlns:a16="http://schemas.microsoft.com/office/drawing/2014/main" id="{8930D5CE-264C-6275-280C-5D0B81908133}"/>
              </a:ext>
            </a:extLst>
          </p:cNvPr>
          <p:cNvCxnSpPr>
            <a:cxnSpLocks/>
          </p:cNvCxnSpPr>
          <p:nvPr/>
        </p:nvCxnSpPr>
        <p:spPr>
          <a:xfrm>
            <a:off x="6154018" y="4614282"/>
            <a:ext cx="0" cy="174442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ตัวเชื่อมต่อตรง 95">
            <a:extLst>
              <a:ext uri="{FF2B5EF4-FFF2-40B4-BE49-F238E27FC236}">
                <a16:creationId xmlns:a16="http://schemas.microsoft.com/office/drawing/2014/main" id="{53DF8FD3-CF02-E594-43EA-EFCF9BD03B7D}"/>
              </a:ext>
            </a:extLst>
          </p:cNvPr>
          <p:cNvCxnSpPr>
            <a:cxnSpLocks/>
          </p:cNvCxnSpPr>
          <p:nvPr/>
        </p:nvCxnSpPr>
        <p:spPr>
          <a:xfrm>
            <a:off x="6832970" y="3905532"/>
            <a:ext cx="497854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3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2A4DC92D-BA30-A37B-5A3D-261188835ADA}"/>
              </a:ext>
            </a:extLst>
          </p:cNvPr>
          <p:cNvSpPr/>
          <p:nvPr/>
        </p:nvSpPr>
        <p:spPr>
          <a:xfrm>
            <a:off x="380485" y="1269122"/>
            <a:ext cx="1143102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20E14C66-2D89-32C0-EDEE-13E43147A90A}"/>
              </a:ext>
            </a:extLst>
          </p:cNvPr>
          <p:cNvSpPr txBox="1"/>
          <p:nvPr/>
        </p:nvSpPr>
        <p:spPr>
          <a:xfrm>
            <a:off x="249258" y="219002"/>
            <a:ext cx="116934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spc="-110" dirty="0">
                <a:solidFill>
                  <a:schemeClr val="accent1"/>
                </a:solidFill>
                <a:latin typeface="+mj-lt"/>
              </a:rPr>
              <a:t>4 factor that driving the smart education are New Normal Behavior, New Types of Learning Tools, Changing Patterns in Student Assessment and Evaluation, Quality Education for Sustainable Development</a:t>
            </a:r>
          </a:p>
        </p:txBody>
      </p: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5DA2DEE6-5FAE-B374-8B03-C37CADF3386C}"/>
              </a:ext>
            </a:extLst>
          </p:cNvPr>
          <p:cNvSpPr txBox="1"/>
          <p:nvPr/>
        </p:nvSpPr>
        <p:spPr>
          <a:xfrm>
            <a:off x="3724274" y="1269122"/>
            <a:ext cx="4743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Key Factors Driving the  Smart Education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83F5AD29-56D4-FF33-8B59-B565B1C1A53E}"/>
              </a:ext>
            </a:extLst>
          </p:cNvPr>
          <p:cNvSpPr/>
          <p:nvPr/>
        </p:nvSpPr>
        <p:spPr>
          <a:xfrm>
            <a:off x="385265" y="1795191"/>
            <a:ext cx="5600112" cy="2165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สี่เหลี่ยมผืนผ้า 37">
            <a:extLst>
              <a:ext uri="{FF2B5EF4-FFF2-40B4-BE49-F238E27FC236}">
                <a16:creationId xmlns:a16="http://schemas.microsoft.com/office/drawing/2014/main" id="{663C4C97-9092-CEA5-0169-D9D1BCD4CA0C}"/>
              </a:ext>
            </a:extLst>
          </p:cNvPr>
          <p:cNvSpPr/>
          <p:nvPr/>
        </p:nvSpPr>
        <p:spPr>
          <a:xfrm>
            <a:off x="6184435" y="1795191"/>
            <a:ext cx="5627077" cy="2165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สี่เหลี่ยมผืนผ้า 39">
            <a:extLst>
              <a:ext uri="{FF2B5EF4-FFF2-40B4-BE49-F238E27FC236}">
                <a16:creationId xmlns:a16="http://schemas.microsoft.com/office/drawing/2014/main" id="{66416255-C8D5-0E80-6751-8B30E333727F}"/>
              </a:ext>
            </a:extLst>
          </p:cNvPr>
          <p:cNvSpPr/>
          <p:nvPr/>
        </p:nvSpPr>
        <p:spPr>
          <a:xfrm>
            <a:off x="6206624" y="4117424"/>
            <a:ext cx="5600110" cy="2165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สี่เหลี่ยมผืนผ้า 40">
            <a:extLst>
              <a:ext uri="{FF2B5EF4-FFF2-40B4-BE49-F238E27FC236}">
                <a16:creationId xmlns:a16="http://schemas.microsoft.com/office/drawing/2014/main" id="{CF552542-8272-6A08-92C2-5A9D3CD18876}"/>
              </a:ext>
            </a:extLst>
          </p:cNvPr>
          <p:cNvSpPr/>
          <p:nvPr/>
        </p:nvSpPr>
        <p:spPr>
          <a:xfrm>
            <a:off x="385266" y="4117424"/>
            <a:ext cx="5600112" cy="2165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สี่เหลี่ยมผืนผ้า 41">
            <a:extLst>
              <a:ext uri="{FF2B5EF4-FFF2-40B4-BE49-F238E27FC236}">
                <a16:creationId xmlns:a16="http://schemas.microsoft.com/office/drawing/2014/main" id="{1FBBCC0A-E764-E9B9-34B2-E83E91F83E75}"/>
              </a:ext>
            </a:extLst>
          </p:cNvPr>
          <p:cNvSpPr/>
          <p:nvPr/>
        </p:nvSpPr>
        <p:spPr>
          <a:xfrm>
            <a:off x="401096" y="1785805"/>
            <a:ext cx="1297932" cy="21654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สี่เหลี่ยมผืนผ้า 42">
            <a:extLst>
              <a:ext uri="{FF2B5EF4-FFF2-40B4-BE49-F238E27FC236}">
                <a16:creationId xmlns:a16="http://schemas.microsoft.com/office/drawing/2014/main" id="{7608395F-AED4-E32D-F201-7F45C06A3EA6}"/>
              </a:ext>
            </a:extLst>
          </p:cNvPr>
          <p:cNvSpPr/>
          <p:nvPr/>
        </p:nvSpPr>
        <p:spPr>
          <a:xfrm>
            <a:off x="6184435" y="1795191"/>
            <a:ext cx="1359365" cy="21654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สี่เหลี่ยมผืนผ้า 43">
            <a:extLst>
              <a:ext uri="{FF2B5EF4-FFF2-40B4-BE49-F238E27FC236}">
                <a16:creationId xmlns:a16="http://schemas.microsoft.com/office/drawing/2014/main" id="{4B0A4C62-1014-E2D3-184B-EAE92E3EB1FB}"/>
              </a:ext>
            </a:extLst>
          </p:cNvPr>
          <p:cNvSpPr/>
          <p:nvPr/>
        </p:nvSpPr>
        <p:spPr>
          <a:xfrm>
            <a:off x="401096" y="4129964"/>
            <a:ext cx="1297932" cy="21654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สี่เหลี่ยมผืนผ้า 44">
            <a:extLst>
              <a:ext uri="{FF2B5EF4-FFF2-40B4-BE49-F238E27FC236}">
                <a16:creationId xmlns:a16="http://schemas.microsoft.com/office/drawing/2014/main" id="{94345556-B944-A3F9-3739-D0732CD2BF02}"/>
              </a:ext>
            </a:extLst>
          </p:cNvPr>
          <p:cNvSpPr/>
          <p:nvPr/>
        </p:nvSpPr>
        <p:spPr>
          <a:xfrm>
            <a:off x="6184434" y="4117424"/>
            <a:ext cx="1359365" cy="21654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C6BBD1-399F-4AF8-AA42-FE94B001D6AB}"/>
              </a:ext>
            </a:extLst>
          </p:cNvPr>
          <p:cNvSpPr/>
          <p:nvPr/>
        </p:nvSpPr>
        <p:spPr>
          <a:xfrm>
            <a:off x="810875" y="1906744"/>
            <a:ext cx="478369" cy="46369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Oval 24">
            <a:extLst>
              <a:ext uri="{FF2B5EF4-FFF2-40B4-BE49-F238E27FC236}">
                <a16:creationId xmlns:a16="http://schemas.microsoft.com/office/drawing/2014/main" id="{DA945ACB-59E7-3203-AA0D-7965DD9D6CA5}"/>
              </a:ext>
            </a:extLst>
          </p:cNvPr>
          <p:cNvSpPr/>
          <p:nvPr/>
        </p:nvSpPr>
        <p:spPr>
          <a:xfrm>
            <a:off x="810876" y="4229503"/>
            <a:ext cx="478369" cy="46369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Oval 24">
            <a:extLst>
              <a:ext uri="{FF2B5EF4-FFF2-40B4-BE49-F238E27FC236}">
                <a16:creationId xmlns:a16="http://schemas.microsoft.com/office/drawing/2014/main" id="{930D1695-7510-6BF3-AC36-24927F716A87}"/>
              </a:ext>
            </a:extLst>
          </p:cNvPr>
          <p:cNvSpPr/>
          <p:nvPr/>
        </p:nvSpPr>
        <p:spPr>
          <a:xfrm>
            <a:off x="6624931" y="1923136"/>
            <a:ext cx="478369" cy="46369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Oval 24">
            <a:extLst>
              <a:ext uri="{FF2B5EF4-FFF2-40B4-BE49-F238E27FC236}">
                <a16:creationId xmlns:a16="http://schemas.microsoft.com/office/drawing/2014/main" id="{0403D60B-F16A-5BD6-31F6-03A0FB97FA7B}"/>
              </a:ext>
            </a:extLst>
          </p:cNvPr>
          <p:cNvSpPr/>
          <p:nvPr/>
        </p:nvSpPr>
        <p:spPr>
          <a:xfrm>
            <a:off x="6624931" y="4212990"/>
            <a:ext cx="478369" cy="46369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82DF1-56E8-4B48-B1C5-5173A266C34F}"/>
              </a:ext>
            </a:extLst>
          </p:cNvPr>
          <p:cNvSpPr/>
          <p:nvPr/>
        </p:nvSpPr>
        <p:spPr>
          <a:xfrm>
            <a:off x="521944" y="2578487"/>
            <a:ext cx="1056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Normal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D126C0-C87F-4BDB-B69C-5DBB6DA4FF39}"/>
              </a:ext>
            </a:extLst>
          </p:cNvPr>
          <p:cNvSpPr/>
          <p:nvPr/>
        </p:nvSpPr>
        <p:spPr>
          <a:xfrm>
            <a:off x="6332912" y="2578487"/>
            <a:ext cx="10562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Types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21F49A-5489-4017-A0DB-7669DF191585}"/>
              </a:ext>
            </a:extLst>
          </p:cNvPr>
          <p:cNvSpPr/>
          <p:nvPr/>
        </p:nvSpPr>
        <p:spPr>
          <a:xfrm>
            <a:off x="356702" y="4693798"/>
            <a:ext cx="13867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Changing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Patterns in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Assessment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2EE9C8-0134-48B2-AE88-6024FAE6284B}"/>
              </a:ext>
            </a:extLst>
          </p:cNvPr>
          <p:cNvSpPr/>
          <p:nvPr/>
        </p:nvSpPr>
        <p:spPr>
          <a:xfrm>
            <a:off x="6078866" y="4724228"/>
            <a:ext cx="15643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Quality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Education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for Sustainable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A94B3-99B0-4633-8238-4DDE3C01E6BE}"/>
              </a:ext>
            </a:extLst>
          </p:cNvPr>
          <p:cNvSpPr txBox="1"/>
          <p:nvPr/>
        </p:nvSpPr>
        <p:spPr>
          <a:xfrm>
            <a:off x="1989101" y="2404854"/>
            <a:ext cx="37062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</a:rPr>
              <a:t>The COVID-19 pandemic has made a substantial impact on Thailand’s education industry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</a:rPr>
              <a:t>a new normal toward distant learning with a digital platform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Cordia New" panose="020B0304020202020204" pitchFamily="34" charset="-34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</a:rPr>
              <a:t>is expected to occur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</a:rPr>
              <a:t>to promote a safe and touch-less society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61DB1-1853-4360-82EC-29873B56C2F4}"/>
              </a:ext>
            </a:extLst>
          </p:cNvPr>
          <p:cNvSpPr txBox="1"/>
          <p:nvPr/>
        </p:nvSpPr>
        <p:spPr>
          <a:xfrm>
            <a:off x="7822165" y="2578487"/>
            <a:ext cx="370620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opportunity for developing new types 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of learning tools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such as smart school, smart classroom, AR/VR learning, and remote classroom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44CCB6-A95B-4D6B-BE66-97090C3859C4}"/>
              </a:ext>
            </a:extLst>
          </p:cNvPr>
          <p:cNvSpPr txBox="1"/>
          <p:nvPr/>
        </p:nvSpPr>
        <p:spPr>
          <a:xfrm>
            <a:off x="1973565" y="4697256"/>
            <a:ext cx="37032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Computer-based assessment has become more encouraged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in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ost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12B4DB-57A9-4A2D-97A7-DFDD4012FD50}"/>
              </a:ext>
            </a:extLst>
          </p:cNvPr>
          <p:cNvSpPr txBox="1"/>
          <p:nvPr/>
        </p:nvSpPr>
        <p:spPr>
          <a:xfrm>
            <a:off x="7822165" y="4693202"/>
            <a:ext cx="3706203" cy="11695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ducation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is one of the most powerful and proven vehicles for sustainable development. The aims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achieving universal access to a quality higher education is on a rising trend</a:t>
            </a:r>
          </a:p>
        </p:txBody>
      </p:sp>
      <p:pic>
        <p:nvPicPr>
          <p:cNvPr id="2050" name="Picture 2" descr="Consulting ">
            <a:extLst>
              <a:ext uri="{FF2B5EF4-FFF2-40B4-BE49-F238E27FC236}">
                <a16:creationId xmlns:a16="http://schemas.microsoft.com/office/drawing/2014/main" id="{5B8C3FA0-E54F-AE7C-9DB7-C07FA3C27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570" y="1906744"/>
            <a:ext cx="592466" cy="5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775C13C-9197-B42E-CE0F-7A9389B23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891" y="1848135"/>
            <a:ext cx="651075" cy="65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chine learning ">
            <a:extLst>
              <a:ext uri="{FF2B5EF4-FFF2-40B4-BE49-F238E27FC236}">
                <a16:creationId xmlns:a16="http://schemas.microsoft.com/office/drawing/2014/main" id="{69F7E541-0692-D59A-05C1-B92A6E62B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570" y="4204310"/>
            <a:ext cx="592466" cy="5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evelopment ">
            <a:extLst>
              <a:ext uri="{FF2B5EF4-FFF2-40B4-BE49-F238E27FC236}">
                <a16:creationId xmlns:a16="http://schemas.microsoft.com/office/drawing/2014/main" id="{7D97CF87-3A09-E626-2141-9EEC53798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3500" y="4204310"/>
            <a:ext cx="592466" cy="5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434649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1477</TotalTime>
  <Words>370</Words>
  <Application>Microsoft Office PowerPoint</Application>
  <PresentationFormat>แบบจอกว้าง</PresentationFormat>
  <Paragraphs>43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8" baseType="lpstr">
      <vt:lpstr>Arial</vt:lpstr>
      <vt:lpstr>Calibri</vt:lpstr>
      <vt:lpstr>Gill Sans</vt:lpstr>
      <vt:lpstr>TH SarabunPSK</vt:lpstr>
      <vt:lpstr>Wingdings</vt:lpstr>
      <vt:lpstr>TIME Consult Theme Color V2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KANISORN KAMPRAPHAI</cp:lastModifiedBy>
  <cp:revision>77</cp:revision>
  <dcterms:created xsi:type="dcterms:W3CDTF">2020-05-19T10:17:02Z</dcterms:created>
  <dcterms:modified xsi:type="dcterms:W3CDTF">2022-06-20T11:43:05Z</dcterms:modified>
</cp:coreProperties>
</file>