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284542" y="429513"/>
            <a:ext cx="11268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b="1" u="sng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184524" y="1752880"/>
            <a:ext cx="103680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182804" y="2751288"/>
            <a:ext cx="103680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4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182804" y="3844228"/>
            <a:ext cx="10368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4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182804" y="4949953"/>
            <a:ext cx="10368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4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8B89E343-B781-C5AC-0532-C6CA5BA77524}"/>
              </a:ext>
            </a:extLst>
          </p:cNvPr>
          <p:cNvSpPr/>
          <p:nvPr/>
        </p:nvSpPr>
        <p:spPr>
          <a:xfrm>
            <a:off x="529595" y="1720435"/>
            <a:ext cx="438004" cy="45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98C5E3AC-C315-97ED-96A3-F4C3B7232DD1}"/>
              </a:ext>
            </a:extLst>
          </p:cNvPr>
          <p:cNvSpPr/>
          <p:nvPr/>
        </p:nvSpPr>
        <p:spPr>
          <a:xfrm>
            <a:off x="527546" y="2718977"/>
            <a:ext cx="438004" cy="4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B033E3C4-43C3-87DC-6C26-88FA1E3D8DE8}"/>
              </a:ext>
            </a:extLst>
          </p:cNvPr>
          <p:cNvSpPr/>
          <p:nvPr/>
        </p:nvSpPr>
        <p:spPr>
          <a:xfrm>
            <a:off x="524105" y="3820045"/>
            <a:ext cx="438004" cy="4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603BBF19-7B72-7FF6-9F66-B4E72AF6C211}"/>
              </a:ext>
            </a:extLst>
          </p:cNvPr>
          <p:cNvSpPr/>
          <p:nvPr/>
        </p:nvSpPr>
        <p:spPr>
          <a:xfrm>
            <a:off x="524105" y="4921114"/>
            <a:ext cx="438004" cy="4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333375" y="486630"/>
            <a:ext cx="5195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186409" y="1408387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367600" y="1756000"/>
            <a:ext cx="9819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ordia New" panose="020B0304020202020204" pitchFamily="34" charset="-3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is expected to occur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to promote a safe and touch-less society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186409" y="2665280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367600" y="3007962"/>
            <a:ext cx="98195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opportunity for developing new types of learning tools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186409" y="3689971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367599" y="4076927"/>
            <a:ext cx="9819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Computer-based assessment has become more encouraged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in </a:t>
            </a:r>
            <a:r>
              <a: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?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ost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186409" y="5024871"/>
            <a:ext cx="4909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367599" y="5392114"/>
            <a:ext cx="981951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ducation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one of the most powerful and proven vehicles for sustainable development. The aims of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achieving universal access to a quality higher education is on a rising trend</a:t>
            </a:r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810B9460-8B67-F033-57E4-FC1C65DCB229}"/>
              </a:ext>
            </a:extLst>
          </p:cNvPr>
          <p:cNvSpPr/>
          <p:nvPr/>
        </p:nvSpPr>
        <p:spPr>
          <a:xfrm>
            <a:off x="718194" y="1403774"/>
            <a:ext cx="32765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C65C4D75-78F6-0BE3-7480-34BD2CA8659C}"/>
              </a:ext>
            </a:extLst>
          </p:cNvPr>
          <p:cNvSpPr/>
          <p:nvPr/>
        </p:nvSpPr>
        <p:spPr>
          <a:xfrm>
            <a:off x="705808" y="2660199"/>
            <a:ext cx="32765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h-TH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1435E4AE-8AFC-A127-5FE4-11555EEE5FB9}"/>
              </a:ext>
            </a:extLst>
          </p:cNvPr>
          <p:cNvSpPr/>
          <p:nvPr/>
        </p:nvSpPr>
        <p:spPr>
          <a:xfrm>
            <a:off x="718194" y="3689971"/>
            <a:ext cx="32765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h-TH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EA73CDFB-3B5A-EE50-2BDA-17E4440E3744}"/>
              </a:ext>
            </a:extLst>
          </p:cNvPr>
          <p:cNvSpPr/>
          <p:nvPr/>
        </p:nvSpPr>
        <p:spPr>
          <a:xfrm>
            <a:off x="718194" y="5024871"/>
            <a:ext cx="32765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h-TH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1408</TotalTime>
  <Words>290</Words>
  <Application>Microsoft Office PowerPoint</Application>
  <PresentationFormat>แบบจอกว้าง</PresentationFormat>
  <Paragraphs>23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KANISORN KAMPRAPHAI</cp:lastModifiedBy>
  <cp:revision>74</cp:revision>
  <dcterms:created xsi:type="dcterms:W3CDTF">2020-05-19T10:17:02Z</dcterms:created>
  <dcterms:modified xsi:type="dcterms:W3CDTF">2022-06-18T19:28:45Z</dcterms:modified>
</cp:coreProperties>
</file>