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267" r:id="rId2"/>
    <p:sldId id="30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F92D6-F0B0-48C3-BBB4-301C8958A364}" v="20" dt="2022-06-20T08:00:19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2" y="3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tsinee Artkengkla" userId="9ffd6c2f-e586-4579-89d6-712ecf4a87bd" providerId="ADAL" clId="{4ECF92D6-F0B0-48C3-BBB4-301C8958A364}"/>
    <pc:docChg chg="undo redo custSel addSld delSld modSld">
      <pc:chgData name="Pitsinee Artkengkla" userId="9ffd6c2f-e586-4579-89d6-712ecf4a87bd" providerId="ADAL" clId="{4ECF92D6-F0B0-48C3-BBB4-301C8958A364}" dt="2022-06-20T08:03:31.928" v="1367" actId="20577"/>
      <pc:docMkLst>
        <pc:docMk/>
      </pc:docMkLst>
      <pc:sldChg chg="addSp delSp modSp add mod">
        <pc:chgData name="Pitsinee Artkengkla" userId="9ffd6c2f-e586-4579-89d6-712ecf4a87bd" providerId="ADAL" clId="{4ECF92D6-F0B0-48C3-BBB4-301C8958A364}" dt="2022-06-20T07:26:45.823" v="849" actId="1036"/>
        <pc:sldMkLst>
          <pc:docMk/>
          <pc:sldMk cId="0" sldId="267"/>
        </pc:sldMkLst>
        <pc:spChg chg="add del">
          <ac:chgData name="Pitsinee Artkengkla" userId="9ffd6c2f-e586-4579-89d6-712ecf4a87bd" providerId="ADAL" clId="{4ECF92D6-F0B0-48C3-BBB4-301C8958A364}" dt="2022-06-20T06:39:07.413" v="667" actId="478"/>
          <ac:spMkLst>
            <pc:docMk/>
            <pc:sldMk cId="0" sldId="267"/>
            <ac:spMk id="2" creationId="{65F1C379-1FAB-9C5B-0AA7-D9876B7D567D}"/>
          </ac:spMkLst>
        </pc:spChg>
        <pc:spChg chg="add del mod">
          <ac:chgData name="Pitsinee Artkengkla" userId="9ffd6c2f-e586-4579-89d6-712ecf4a87bd" providerId="ADAL" clId="{4ECF92D6-F0B0-48C3-BBB4-301C8958A364}" dt="2022-06-20T07:26:20.276" v="844" actId="478"/>
          <ac:spMkLst>
            <pc:docMk/>
            <pc:sldMk cId="0" sldId="267"/>
            <ac:spMk id="3" creationId="{8A16C292-8B87-0B34-B4E2-54B7D132787F}"/>
          </ac:spMkLst>
        </pc:spChg>
        <pc:spChg chg="add mod">
          <ac:chgData name="Pitsinee Artkengkla" userId="9ffd6c2f-e586-4579-89d6-712ecf4a87bd" providerId="ADAL" clId="{4ECF92D6-F0B0-48C3-BBB4-301C8958A364}" dt="2022-06-20T07:26:15.837" v="843" actId="207"/>
          <ac:spMkLst>
            <pc:docMk/>
            <pc:sldMk cId="0" sldId="267"/>
            <ac:spMk id="4" creationId="{3DB4B521-E78A-6B2F-5F1E-49F1D343A604}"/>
          </ac:spMkLst>
        </pc:spChg>
        <pc:spChg chg="add mod">
          <ac:chgData name="Pitsinee Artkengkla" userId="9ffd6c2f-e586-4579-89d6-712ecf4a87bd" providerId="ADAL" clId="{4ECF92D6-F0B0-48C3-BBB4-301C8958A364}" dt="2022-06-20T03:45:06.781" v="2"/>
          <ac:spMkLst>
            <pc:docMk/>
            <pc:sldMk cId="0" sldId="267"/>
            <ac:spMk id="36" creationId="{48160A24-2297-072D-448D-7F91A68928D1}"/>
          </ac:spMkLst>
        </pc:spChg>
        <pc:spChg chg="add mod">
          <ac:chgData name="Pitsinee Artkengkla" userId="9ffd6c2f-e586-4579-89d6-712ecf4a87bd" providerId="ADAL" clId="{4ECF92D6-F0B0-48C3-BBB4-301C8958A364}" dt="2022-06-20T03:45:06.781" v="2"/>
          <ac:spMkLst>
            <pc:docMk/>
            <pc:sldMk cId="0" sldId="267"/>
            <ac:spMk id="37" creationId="{1D6A5EB1-51CF-0E11-C56C-0C2E74D97F4E}"/>
          </ac:spMkLst>
        </pc:spChg>
        <pc:spChg chg="add mod">
          <ac:chgData name="Pitsinee Artkengkla" userId="9ffd6c2f-e586-4579-89d6-712ecf4a87bd" providerId="ADAL" clId="{4ECF92D6-F0B0-48C3-BBB4-301C8958A364}" dt="2022-06-20T03:45:06.781" v="2"/>
          <ac:spMkLst>
            <pc:docMk/>
            <pc:sldMk cId="0" sldId="267"/>
            <ac:spMk id="38" creationId="{829D7C6F-5FCD-24AF-5270-C36ED4BA46D9}"/>
          </ac:spMkLst>
        </pc:spChg>
        <pc:spChg chg="add mod">
          <ac:chgData name="Pitsinee Artkengkla" userId="9ffd6c2f-e586-4579-89d6-712ecf4a87bd" providerId="ADAL" clId="{4ECF92D6-F0B0-48C3-BBB4-301C8958A364}" dt="2022-06-20T03:45:06.781" v="2"/>
          <ac:spMkLst>
            <pc:docMk/>
            <pc:sldMk cId="0" sldId="267"/>
            <ac:spMk id="39" creationId="{8F40A668-6824-B535-DEE0-6B5A90A04410}"/>
          </ac:spMkLst>
        </pc:spChg>
        <pc:spChg chg="add mod">
          <ac:chgData name="Pitsinee Artkengkla" userId="9ffd6c2f-e586-4579-89d6-712ecf4a87bd" providerId="ADAL" clId="{4ECF92D6-F0B0-48C3-BBB4-301C8958A364}" dt="2022-06-20T03:45:06.781" v="2"/>
          <ac:spMkLst>
            <pc:docMk/>
            <pc:sldMk cId="0" sldId="267"/>
            <ac:spMk id="40" creationId="{C30F8B0E-938F-1C66-1BA5-DC1F12C149D2}"/>
          </ac:spMkLst>
        </pc:spChg>
        <pc:spChg chg="add mod">
          <ac:chgData name="Pitsinee Artkengkla" userId="9ffd6c2f-e586-4579-89d6-712ecf4a87bd" providerId="ADAL" clId="{4ECF92D6-F0B0-48C3-BBB4-301C8958A364}" dt="2022-06-20T03:45:06.781" v="2"/>
          <ac:spMkLst>
            <pc:docMk/>
            <pc:sldMk cId="0" sldId="267"/>
            <ac:spMk id="41" creationId="{0F1F4036-35BB-19EC-B8B1-AA2397A8A6CD}"/>
          </ac:spMkLst>
        </pc:spChg>
        <pc:spChg chg="add mod">
          <ac:chgData name="Pitsinee Artkengkla" userId="9ffd6c2f-e586-4579-89d6-712ecf4a87bd" providerId="ADAL" clId="{4ECF92D6-F0B0-48C3-BBB4-301C8958A364}" dt="2022-06-20T03:45:06.781" v="2"/>
          <ac:spMkLst>
            <pc:docMk/>
            <pc:sldMk cId="0" sldId="267"/>
            <ac:spMk id="42" creationId="{ACD1A52A-CF7D-AA6E-9CEE-21FE8A29E71E}"/>
          </ac:spMkLst>
        </pc:spChg>
        <pc:spChg chg="add mod">
          <ac:chgData name="Pitsinee Artkengkla" userId="9ffd6c2f-e586-4579-89d6-712ecf4a87bd" providerId="ADAL" clId="{4ECF92D6-F0B0-48C3-BBB4-301C8958A364}" dt="2022-06-20T03:45:06.781" v="2"/>
          <ac:spMkLst>
            <pc:docMk/>
            <pc:sldMk cId="0" sldId="267"/>
            <ac:spMk id="43" creationId="{A9F237B8-5088-6CBC-2478-BB14DCAB4610}"/>
          </ac:spMkLst>
        </pc:spChg>
        <pc:spChg chg="add mod">
          <ac:chgData name="Pitsinee Artkengkla" userId="9ffd6c2f-e586-4579-89d6-712ecf4a87bd" providerId="ADAL" clId="{4ECF92D6-F0B0-48C3-BBB4-301C8958A364}" dt="2022-06-20T03:45:06.781" v="2"/>
          <ac:spMkLst>
            <pc:docMk/>
            <pc:sldMk cId="0" sldId="267"/>
            <ac:spMk id="44" creationId="{E790EB2C-6A75-0D6F-972D-DF40DD89B321}"/>
          </ac:spMkLst>
        </pc:spChg>
        <pc:spChg chg="mod">
          <ac:chgData name="Pitsinee Artkengkla" userId="9ffd6c2f-e586-4579-89d6-712ecf4a87bd" providerId="ADAL" clId="{4ECF92D6-F0B0-48C3-BBB4-301C8958A364}" dt="2022-06-20T06:45:16.199" v="758" actId="20577"/>
          <ac:spMkLst>
            <pc:docMk/>
            <pc:sldMk cId="0" sldId="267"/>
            <ac:spMk id="438" creationId="{00000000-0000-0000-0000-000000000000}"/>
          </ac:spMkLst>
        </pc:spChg>
        <pc:spChg chg="del">
          <ac:chgData name="Pitsinee Artkengkla" userId="9ffd6c2f-e586-4579-89d6-712ecf4a87bd" providerId="ADAL" clId="{4ECF92D6-F0B0-48C3-BBB4-301C8958A364}" dt="2022-06-20T03:44:34.668" v="1" actId="478"/>
          <ac:spMkLst>
            <pc:docMk/>
            <pc:sldMk cId="0" sldId="267"/>
            <ac:spMk id="441" creationId="{00000000-0000-0000-0000-000000000000}"/>
          </ac:spMkLst>
        </pc:spChg>
        <pc:spChg chg="del">
          <ac:chgData name="Pitsinee Artkengkla" userId="9ffd6c2f-e586-4579-89d6-712ecf4a87bd" providerId="ADAL" clId="{4ECF92D6-F0B0-48C3-BBB4-301C8958A364}" dt="2022-06-20T03:44:34.668" v="1" actId="478"/>
          <ac:spMkLst>
            <pc:docMk/>
            <pc:sldMk cId="0" sldId="267"/>
            <ac:spMk id="442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43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44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45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46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47" creationId="{00000000-0000-0000-0000-000000000000}"/>
          </ac:spMkLst>
        </pc:spChg>
        <pc:spChg chg="add del mod topLvl">
          <ac:chgData name="Pitsinee Artkengkla" userId="9ffd6c2f-e586-4579-89d6-712ecf4a87bd" providerId="ADAL" clId="{4ECF92D6-F0B0-48C3-BBB4-301C8958A364}" dt="2022-06-20T06:39:26.066" v="669" actId="478"/>
          <ac:spMkLst>
            <pc:docMk/>
            <pc:sldMk cId="0" sldId="267"/>
            <ac:spMk id="451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52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53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54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55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56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57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58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59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60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62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63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64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68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69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70" creationId="{00000000-0000-0000-0000-000000000000}"/>
          </ac:spMkLst>
        </pc:spChg>
        <pc:spChg chg="mod">
          <ac:chgData name="Pitsinee Artkengkla" userId="9ffd6c2f-e586-4579-89d6-712ecf4a87bd" providerId="ADAL" clId="{4ECF92D6-F0B0-48C3-BBB4-301C8958A364}" dt="2022-06-20T07:26:45.823" v="849" actId="1036"/>
          <ac:spMkLst>
            <pc:docMk/>
            <pc:sldMk cId="0" sldId="267"/>
            <ac:spMk id="471" creationId="{00000000-0000-0000-0000-000000000000}"/>
          </ac:spMkLst>
        </pc:spChg>
        <pc:grpChg chg="add del mod">
          <ac:chgData name="Pitsinee Artkengkla" userId="9ffd6c2f-e586-4579-89d6-712ecf4a87bd" providerId="ADAL" clId="{4ECF92D6-F0B0-48C3-BBB4-301C8958A364}" dt="2022-06-20T06:39:26.066" v="669" actId="478"/>
          <ac:grpSpMkLst>
            <pc:docMk/>
            <pc:sldMk cId="0" sldId="267"/>
            <ac:grpSpMk id="448" creationId="{00000000-0000-0000-0000-000000000000}"/>
          </ac:grpSpMkLst>
        </pc:grpChg>
        <pc:picChg chg="mod topLvl">
          <ac:chgData name="Pitsinee Artkengkla" userId="9ffd6c2f-e586-4579-89d6-712ecf4a87bd" providerId="ADAL" clId="{4ECF92D6-F0B0-48C3-BBB4-301C8958A364}" dt="2022-06-20T07:26:45.823" v="849" actId="1036"/>
          <ac:picMkLst>
            <pc:docMk/>
            <pc:sldMk cId="0" sldId="267"/>
            <ac:picMk id="449" creationId="{00000000-0000-0000-0000-000000000000}"/>
          </ac:picMkLst>
        </pc:picChg>
        <pc:picChg chg="add del">
          <ac:chgData name="Pitsinee Artkengkla" userId="9ffd6c2f-e586-4579-89d6-712ecf4a87bd" providerId="ADAL" clId="{4ECF92D6-F0B0-48C3-BBB4-301C8958A364}" dt="2022-06-20T06:37:06.060" v="658" actId="478"/>
          <ac:picMkLst>
            <pc:docMk/>
            <pc:sldMk cId="0" sldId="267"/>
            <ac:picMk id="450" creationId="{00000000-0000-0000-0000-000000000000}"/>
          </ac:picMkLst>
        </pc:picChg>
        <pc:picChg chg="mod">
          <ac:chgData name="Pitsinee Artkengkla" userId="9ffd6c2f-e586-4579-89d6-712ecf4a87bd" providerId="ADAL" clId="{4ECF92D6-F0B0-48C3-BBB4-301C8958A364}" dt="2022-06-20T07:26:45.823" v="849" actId="1036"/>
          <ac:picMkLst>
            <pc:docMk/>
            <pc:sldMk cId="0" sldId="267"/>
            <ac:picMk id="461" creationId="{00000000-0000-0000-0000-000000000000}"/>
          </ac:picMkLst>
        </pc:picChg>
        <pc:picChg chg="mod">
          <ac:chgData name="Pitsinee Artkengkla" userId="9ffd6c2f-e586-4579-89d6-712ecf4a87bd" providerId="ADAL" clId="{4ECF92D6-F0B0-48C3-BBB4-301C8958A364}" dt="2022-06-20T07:26:45.823" v="849" actId="1036"/>
          <ac:picMkLst>
            <pc:docMk/>
            <pc:sldMk cId="0" sldId="267"/>
            <ac:picMk id="465" creationId="{00000000-0000-0000-0000-000000000000}"/>
          </ac:picMkLst>
        </pc:picChg>
        <pc:picChg chg="mod">
          <ac:chgData name="Pitsinee Artkengkla" userId="9ffd6c2f-e586-4579-89d6-712ecf4a87bd" providerId="ADAL" clId="{4ECF92D6-F0B0-48C3-BBB4-301C8958A364}" dt="2022-06-20T07:26:45.823" v="849" actId="1036"/>
          <ac:picMkLst>
            <pc:docMk/>
            <pc:sldMk cId="0" sldId="267"/>
            <ac:picMk id="466" creationId="{00000000-0000-0000-0000-000000000000}"/>
          </ac:picMkLst>
        </pc:picChg>
        <pc:picChg chg="mod">
          <ac:chgData name="Pitsinee Artkengkla" userId="9ffd6c2f-e586-4579-89d6-712ecf4a87bd" providerId="ADAL" clId="{4ECF92D6-F0B0-48C3-BBB4-301C8958A364}" dt="2022-06-20T07:26:45.823" v="849" actId="1036"/>
          <ac:picMkLst>
            <pc:docMk/>
            <pc:sldMk cId="0" sldId="267"/>
            <ac:picMk id="467" creationId="{00000000-0000-0000-0000-000000000000}"/>
          </ac:picMkLst>
        </pc:picChg>
        <pc:cxnChg chg="del">
          <ac:chgData name="Pitsinee Artkengkla" userId="9ffd6c2f-e586-4579-89d6-712ecf4a87bd" providerId="ADAL" clId="{4ECF92D6-F0B0-48C3-BBB4-301C8958A364}" dt="2022-06-20T03:44:34.668" v="1" actId="478"/>
          <ac:cxnSpMkLst>
            <pc:docMk/>
            <pc:sldMk cId="0" sldId="267"/>
            <ac:cxnSpMk id="439" creationId="{00000000-0000-0000-0000-000000000000}"/>
          </ac:cxnSpMkLst>
        </pc:cxnChg>
        <pc:cxnChg chg="del">
          <ac:chgData name="Pitsinee Artkengkla" userId="9ffd6c2f-e586-4579-89d6-712ecf4a87bd" providerId="ADAL" clId="{4ECF92D6-F0B0-48C3-BBB4-301C8958A364}" dt="2022-06-20T03:44:34.668" v="1" actId="478"/>
          <ac:cxnSpMkLst>
            <pc:docMk/>
            <pc:sldMk cId="0" sldId="267"/>
            <ac:cxnSpMk id="440" creationId="{00000000-0000-0000-0000-000000000000}"/>
          </ac:cxnSpMkLst>
        </pc:cxnChg>
      </pc:sldChg>
      <pc:sldChg chg="del">
        <pc:chgData name="Pitsinee Artkengkla" userId="9ffd6c2f-e586-4579-89d6-712ecf4a87bd" providerId="ADAL" clId="{4ECF92D6-F0B0-48C3-BBB4-301C8958A364}" dt="2022-06-20T07:16:48.963" v="773" actId="47"/>
        <pc:sldMkLst>
          <pc:docMk/>
          <pc:sldMk cId="4257434649" sldId="273"/>
        </pc:sldMkLst>
      </pc:sldChg>
      <pc:sldChg chg="addSp delSp modSp add mod">
        <pc:chgData name="Pitsinee Artkengkla" userId="9ffd6c2f-e586-4579-89d6-712ecf4a87bd" providerId="ADAL" clId="{4ECF92D6-F0B0-48C3-BBB4-301C8958A364}" dt="2022-06-20T08:03:31.928" v="1367" actId="20577"/>
        <pc:sldMkLst>
          <pc:docMk/>
          <pc:sldMk cId="540600538" sldId="308"/>
        </pc:sldMkLst>
        <pc:spChg chg="mod">
          <ac:chgData name="Pitsinee Artkengkla" userId="9ffd6c2f-e586-4579-89d6-712ecf4a87bd" providerId="ADAL" clId="{4ECF92D6-F0B0-48C3-BBB4-301C8958A364}" dt="2022-06-20T07:20:18.150" v="801" actId="207"/>
          <ac:spMkLst>
            <pc:docMk/>
            <pc:sldMk cId="540600538" sldId="308"/>
            <ac:spMk id="4" creationId="{2965253E-6AB0-4A4F-8400-A0250C7E45F2}"/>
          </ac:spMkLst>
        </pc:spChg>
        <pc:spChg chg="mod">
          <ac:chgData name="Pitsinee Artkengkla" userId="9ffd6c2f-e586-4579-89d6-712ecf4a87bd" providerId="ADAL" clId="{4ECF92D6-F0B0-48C3-BBB4-301C8958A364}" dt="2022-06-20T07:28:32.977" v="859" actId="207"/>
          <ac:spMkLst>
            <pc:docMk/>
            <pc:sldMk cId="540600538" sldId="308"/>
            <ac:spMk id="5" creationId="{5A772E25-5516-4FF1-A1E8-CB56AE27EF1E}"/>
          </ac:spMkLst>
        </pc:spChg>
        <pc:spChg chg="mod">
          <ac:chgData name="Pitsinee Artkengkla" userId="9ffd6c2f-e586-4579-89d6-712ecf4a87bd" providerId="ADAL" clId="{4ECF92D6-F0B0-48C3-BBB4-301C8958A364}" dt="2022-06-20T07:18:30.954" v="778" actId="255"/>
          <ac:spMkLst>
            <pc:docMk/>
            <pc:sldMk cId="540600538" sldId="308"/>
            <ac:spMk id="7" creationId="{8B957277-E141-45A1-B507-A516C0AF2DF9}"/>
          </ac:spMkLst>
        </pc:spChg>
        <pc:spChg chg="mod">
          <ac:chgData name="Pitsinee Artkengkla" userId="9ffd6c2f-e586-4579-89d6-712ecf4a87bd" providerId="ADAL" clId="{4ECF92D6-F0B0-48C3-BBB4-301C8958A364}" dt="2022-06-20T07:36:04.920" v="1037" actId="207"/>
          <ac:spMkLst>
            <pc:docMk/>
            <pc:sldMk cId="540600538" sldId="308"/>
            <ac:spMk id="8" creationId="{5D79F5F1-D267-41FA-BA2A-7B1226D36DA7}"/>
          </ac:spMkLst>
        </pc:spChg>
        <pc:spChg chg="mod">
          <ac:chgData name="Pitsinee Artkengkla" userId="9ffd6c2f-e586-4579-89d6-712ecf4a87bd" providerId="ADAL" clId="{4ECF92D6-F0B0-48C3-BBB4-301C8958A364}" dt="2022-06-20T07:18:30.954" v="778" actId="255"/>
          <ac:spMkLst>
            <pc:docMk/>
            <pc:sldMk cId="540600538" sldId="308"/>
            <ac:spMk id="10" creationId="{6188E2BB-E4A4-49DE-B8BE-5F9791B0F475}"/>
          </ac:spMkLst>
        </pc:spChg>
        <pc:spChg chg="mod">
          <ac:chgData name="Pitsinee Artkengkla" userId="9ffd6c2f-e586-4579-89d6-712ecf4a87bd" providerId="ADAL" clId="{4ECF92D6-F0B0-48C3-BBB4-301C8958A364}" dt="2022-06-20T07:28:56.759" v="861" actId="207"/>
          <ac:spMkLst>
            <pc:docMk/>
            <pc:sldMk cId="540600538" sldId="308"/>
            <ac:spMk id="11" creationId="{A4E25712-3517-4D8A-A6BE-F2E3FBBF676E}"/>
          </ac:spMkLst>
        </pc:spChg>
        <pc:spChg chg="mod">
          <ac:chgData name="Pitsinee Artkengkla" userId="9ffd6c2f-e586-4579-89d6-712ecf4a87bd" providerId="ADAL" clId="{4ECF92D6-F0B0-48C3-BBB4-301C8958A364}" dt="2022-06-20T07:18:30.954" v="778" actId="255"/>
          <ac:spMkLst>
            <pc:docMk/>
            <pc:sldMk cId="540600538" sldId="308"/>
            <ac:spMk id="13" creationId="{EBED5A96-A7E8-44B1-8470-A4EAF36C0815}"/>
          </ac:spMkLst>
        </pc:spChg>
        <pc:spChg chg="mod">
          <ac:chgData name="Pitsinee Artkengkla" userId="9ffd6c2f-e586-4579-89d6-712ecf4a87bd" providerId="ADAL" clId="{4ECF92D6-F0B0-48C3-BBB4-301C8958A364}" dt="2022-06-20T07:18:30.954" v="778" actId="255"/>
          <ac:spMkLst>
            <pc:docMk/>
            <pc:sldMk cId="540600538" sldId="308"/>
            <ac:spMk id="14" creationId="{A5F45C14-A018-4B9E-949F-D7960E97AFE7}"/>
          </ac:spMkLst>
        </pc:spChg>
        <pc:spChg chg="mod">
          <ac:chgData name="Pitsinee Artkengkla" userId="9ffd6c2f-e586-4579-89d6-712ecf4a87bd" providerId="ADAL" clId="{4ECF92D6-F0B0-48C3-BBB4-301C8958A364}" dt="2022-06-20T07:38:26.117" v="1131" actId="1036"/>
          <ac:spMkLst>
            <pc:docMk/>
            <pc:sldMk cId="540600538" sldId="308"/>
            <ac:spMk id="16" creationId="{F1AE17D0-3483-4534-AC16-202DE903577D}"/>
          </ac:spMkLst>
        </pc:spChg>
        <pc:spChg chg="mod">
          <ac:chgData name="Pitsinee Artkengkla" userId="9ffd6c2f-e586-4579-89d6-712ecf4a87bd" providerId="ADAL" clId="{4ECF92D6-F0B0-48C3-BBB4-301C8958A364}" dt="2022-06-20T07:38:02.427" v="1112" actId="14100"/>
          <ac:spMkLst>
            <pc:docMk/>
            <pc:sldMk cId="540600538" sldId="308"/>
            <ac:spMk id="17" creationId="{78A14BF2-3BB4-46D3-8782-582E74F6B9F7}"/>
          </ac:spMkLst>
        </pc:spChg>
        <pc:spChg chg="mod">
          <ac:chgData name="Pitsinee Artkengkla" userId="9ffd6c2f-e586-4579-89d6-712ecf4a87bd" providerId="ADAL" clId="{4ECF92D6-F0B0-48C3-BBB4-301C8958A364}" dt="2022-06-20T07:27:17.369" v="851" actId="207"/>
          <ac:spMkLst>
            <pc:docMk/>
            <pc:sldMk cId="540600538" sldId="308"/>
            <ac:spMk id="19" creationId="{A5143C73-3EDE-4016-B7AA-B27D6D7C0678}"/>
          </ac:spMkLst>
        </pc:spChg>
        <pc:spChg chg="mod">
          <ac:chgData name="Pitsinee Artkengkla" userId="9ffd6c2f-e586-4579-89d6-712ecf4a87bd" providerId="ADAL" clId="{4ECF92D6-F0B0-48C3-BBB4-301C8958A364}" dt="2022-06-20T07:36:32.200" v="1056" actId="1036"/>
          <ac:spMkLst>
            <pc:docMk/>
            <pc:sldMk cId="540600538" sldId="308"/>
            <ac:spMk id="20" creationId="{1AB667EE-DE2B-46BD-A1AC-042D8367F4D0}"/>
          </ac:spMkLst>
        </pc:spChg>
        <pc:spChg chg="mod">
          <ac:chgData name="Pitsinee Artkengkla" userId="9ffd6c2f-e586-4579-89d6-712ecf4a87bd" providerId="ADAL" clId="{4ECF92D6-F0B0-48C3-BBB4-301C8958A364}" dt="2022-06-20T07:39:46.841" v="1173" actId="207"/>
          <ac:spMkLst>
            <pc:docMk/>
            <pc:sldMk cId="540600538" sldId="308"/>
            <ac:spMk id="22" creationId="{5D1EEB11-F8F4-487B-B296-460FE703D7E9}"/>
          </ac:spMkLst>
        </pc:spChg>
        <pc:spChg chg="mod">
          <ac:chgData name="Pitsinee Artkengkla" userId="9ffd6c2f-e586-4579-89d6-712ecf4a87bd" providerId="ADAL" clId="{4ECF92D6-F0B0-48C3-BBB4-301C8958A364}" dt="2022-06-20T07:39:10.118" v="1161" actId="1036"/>
          <ac:spMkLst>
            <pc:docMk/>
            <pc:sldMk cId="540600538" sldId="308"/>
            <ac:spMk id="23" creationId="{05569B28-D49D-4A66-AFDF-42E05F71F9EE}"/>
          </ac:spMkLst>
        </pc:spChg>
        <pc:spChg chg="mod">
          <ac:chgData name="Pitsinee Artkengkla" userId="9ffd6c2f-e586-4579-89d6-712ecf4a87bd" providerId="ADAL" clId="{4ECF92D6-F0B0-48C3-BBB4-301C8958A364}" dt="2022-06-20T07:39:29.373" v="1163" actId="20577"/>
          <ac:spMkLst>
            <pc:docMk/>
            <pc:sldMk cId="540600538" sldId="308"/>
            <ac:spMk id="25" creationId="{536351FD-6E8A-4587-ABAD-1E70B1BCA306}"/>
          </ac:spMkLst>
        </pc:spChg>
        <pc:spChg chg="mod">
          <ac:chgData name="Pitsinee Artkengkla" userId="9ffd6c2f-e586-4579-89d6-712ecf4a87bd" providerId="ADAL" clId="{4ECF92D6-F0B0-48C3-BBB4-301C8958A364}" dt="2022-06-20T07:43:23.482" v="1192" actId="14100"/>
          <ac:spMkLst>
            <pc:docMk/>
            <pc:sldMk cId="540600538" sldId="308"/>
            <ac:spMk id="26" creationId="{5372598B-59CE-4902-8DB0-735B2E633503}"/>
          </ac:spMkLst>
        </pc:spChg>
        <pc:spChg chg="mod">
          <ac:chgData name="Pitsinee Artkengkla" userId="9ffd6c2f-e586-4579-89d6-712ecf4a87bd" providerId="ADAL" clId="{4ECF92D6-F0B0-48C3-BBB4-301C8958A364}" dt="2022-06-20T07:18:30.954" v="778" actId="255"/>
          <ac:spMkLst>
            <pc:docMk/>
            <pc:sldMk cId="540600538" sldId="308"/>
            <ac:spMk id="28" creationId="{7772A91B-CFBA-4FC8-A8E4-5D08369F5685}"/>
          </ac:spMkLst>
        </pc:spChg>
        <pc:spChg chg="mod">
          <ac:chgData name="Pitsinee Artkengkla" userId="9ffd6c2f-e586-4579-89d6-712ecf4a87bd" providerId="ADAL" clId="{4ECF92D6-F0B0-48C3-BBB4-301C8958A364}" dt="2022-06-20T07:29:00.394" v="862" actId="207"/>
          <ac:spMkLst>
            <pc:docMk/>
            <pc:sldMk cId="540600538" sldId="308"/>
            <ac:spMk id="30" creationId="{16DD9826-9C53-4E0F-90A8-D1A35C153E5E}"/>
          </ac:spMkLst>
        </pc:spChg>
        <pc:spChg chg="mod">
          <ac:chgData name="Pitsinee Artkengkla" userId="9ffd6c2f-e586-4579-89d6-712ecf4a87bd" providerId="ADAL" clId="{4ECF92D6-F0B0-48C3-BBB4-301C8958A364}" dt="2022-06-20T07:36:08.730" v="1038" actId="207"/>
          <ac:spMkLst>
            <pc:docMk/>
            <pc:sldMk cId="540600538" sldId="308"/>
            <ac:spMk id="31" creationId="{D75C11B0-AB8A-4142-ACFC-0BA0BC506A05}"/>
          </ac:spMkLst>
        </pc:spChg>
        <pc:spChg chg="mod">
          <ac:chgData name="Pitsinee Artkengkla" userId="9ffd6c2f-e586-4579-89d6-712ecf4a87bd" providerId="ADAL" clId="{4ECF92D6-F0B0-48C3-BBB4-301C8958A364}" dt="2022-06-20T07:18:30.954" v="778" actId="255"/>
          <ac:spMkLst>
            <pc:docMk/>
            <pc:sldMk cId="540600538" sldId="308"/>
            <ac:spMk id="32" creationId="{43764D42-C45E-41D5-B410-DD36C2EFB413}"/>
          </ac:spMkLst>
        </pc:spChg>
        <pc:spChg chg="mod">
          <ac:chgData name="Pitsinee Artkengkla" userId="9ffd6c2f-e586-4579-89d6-712ecf4a87bd" providerId="ADAL" clId="{4ECF92D6-F0B0-48C3-BBB4-301C8958A364}" dt="2022-06-20T07:28:40.785" v="860" actId="207"/>
          <ac:spMkLst>
            <pc:docMk/>
            <pc:sldMk cId="540600538" sldId="308"/>
            <ac:spMk id="33" creationId="{914CCC82-65C8-4E84-83B7-06551884965F}"/>
          </ac:spMkLst>
        </pc:spChg>
        <pc:spChg chg="del mod">
          <ac:chgData name="Pitsinee Artkengkla" userId="9ffd6c2f-e586-4579-89d6-712ecf4a87bd" providerId="ADAL" clId="{4ECF92D6-F0B0-48C3-BBB4-301C8958A364}" dt="2022-06-20T07:27:53.486" v="855" actId="478"/>
          <ac:spMkLst>
            <pc:docMk/>
            <pc:sldMk cId="540600538" sldId="308"/>
            <ac:spMk id="34" creationId="{54B42DBD-38D7-48C2-9518-98670AE60C90}"/>
          </ac:spMkLst>
        </pc:spChg>
        <pc:spChg chg="del mod">
          <ac:chgData name="Pitsinee Artkengkla" userId="9ffd6c2f-e586-4579-89d6-712ecf4a87bd" providerId="ADAL" clId="{4ECF92D6-F0B0-48C3-BBB4-301C8958A364}" dt="2022-06-20T07:27:57.373" v="857" actId="478"/>
          <ac:spMkLst>
            <pc:docMk/>
            <pc:sldMk cId="540600538" sldId="308"/>
            <ac:spMk id="35" creationId="{A54E7AC7-9597-4C49-BA26-991AD8D54C2C}"/>
          </ac:spMkLst>
        </pc:spChg>
        <pc:spChg chg="del mod">
          <ac:chgData name="Pitsinee Artkengkla" userId="9ffd6c2f-e586-4579-89d6-712ecf4a87bd" providerId="ADAL" clId="{4ECF92D6-F0B0-48C3-BBB4-301C8958A364}" dt="2022-06-20T07:27:55.770" v="856" actId="478"/>
          <ac:spMkLst>
            <pc:docMk/>
            <pc:sldMk cId="540600538" sldId="308"/>
            <ac:spMk id="36" creationId="{D18A6E6C-6E13-4177-B2D6-13E6EF3BCF21}"/>
          </ac:spMkLst>
        </pc:spChg>
        <pc:spChg chg="del mod">
          <ac:chgData name="Pitsinee Artkengkla" userId="9ffd6c2f-e586-4579-89d6-712ecf4a87bd" providerId="ADAL" clId="{4ECF92D6-F0B0-48C3-BBB4-301C8958A364}" dt="2022-06-20T07:27:59.112" v="858" actId="478"/>
          <ac:spMkLst>
            <pc:docMk/>
            <pc:sldMk cId="540600538" sldId="308"/>
            <ac:spMk id="37" creationId="{19878147-7E89-4714-B0C8-E9C5E95FD696}"/>
          </ac:spMkLst>
        </pc:spChg>
        <pc:spChg chg="del mod">
          <ac:chgData name="Pitsinee Artkengkla" userId="9ffd6c2f-e586-4579-89d6-712ecf4a87bd" providerId="ADAL" clId="{4ECF92D6-F0B0-48C3-BBB4-301C8958A364}" dt="2022-06-20T07:34:55.144" v="1021" actId="478"/>
          <ac:spMkLst>
            <pc:docMk/>
            <pc:sldMk cId="540600538" sldId="308"/>
            <ac:spMk id="38" creationId="{89325FEB-67D8-4177-9619-F601BF06350D}"/>
          </ac:spMkLst>
        </pc:spChg>
        <pc:spChg chg="del">
          <ac:chgData name="Pitsinee Artkengkla" userId="9ffd6c2f-e586-4579-89d6-712ecf4a87bd" providerId="ADAL" clId="{4ECF92D6-F0B0-48C3-BBB4-301C8958A364}" dt="2022-06-20T07:34:29.623" v="1016" actId="478"/>
          <ac:spMkLst>
            <pc:docMk/>
            <pc:sldMk cId="540600538" sldId="308"/>
            <ac:spMk id="39" creationId="{85EA4A09-3B28-4983-BA0C-656244F11ACE}"/>
          </ac:spMkLst>
        </pc:spChg>
        <pc:spChg chg="add mod">
          <ac:chgData name="Pitsinee Artkengkla" userId="9ffd6c2f-e586-4579-89d6-712ecf4a87bd" providerId="ADAL" clId="{4ECF92D6-F0B0-48C3-BBB4-301C8958A364}" dt="2022-06-20T07:16:45.385" v="772"/>
          <ac:spMkLst>
            <pc:docMk/>
            <pc:sldMk cId="540600538" sldId="308"/>
            <ac:spMk id="40" creationId="{089BC2F7-A9EA-8F1B-56C4-FE667423DF85}"/>
          </ac:spMkLst>
        </pc:spChg>
        <pc:spChg chg="mod">
          <ac:chgData name="Pitsinee Artkengkla" userId="9ffd6c2f-e586-4579-89d6-712ecf4a87bd" providerId="ADAL" clId="{4ECF92D6-F0B0-48C3-BBB4-301C8958A364}" dt="2022-06-20T08:03:31.928" v="1367" actId="20577"/>
          <ac:spMkLst>
            <pc:docMk/>
            <pc:sldMk cId="540600538" sldId="308"/>
            <ac:spMk id="41" creationId="{BB37EAE1-F357-4BCD-B0AF-B0FD96EC2F0B}"/>
          </ac:spMkLst>
        </pc:spChg>
        <pc:spChg chg="add mod">
          <ac:chgData name="Pitsinee Artkengkla" userId="9ffd6c2f-e586-4579-89d6-712ecf4a87bd" providerId="ADAL" clId="{4ECF92D6-F0B0-48C3-BBB4-301C8958A364}" dt="2022-06-20T07:16:45.385" v="772"/>
          <ac:spMkLst>
            <pc:docMk/>
            <pc:sldMk cId="540600538" sldId="308"/>
            <ac:spMk id="42" creationId="{E046FDA9-42FB-0BE9-2E3B-2CA3EB78BA76}"/>
          </ac:spMkLst>
        </pc:spChg>
        <pc:spChg chg="add mod">
          <ac:chgData name="Pitsinee Artkengkla" userId="9ffd6c2f-e586-4579-89d6-712ecf4a87bd" providerId="ADAL" clId="{4ECF92D6-F0B0-48C3-BBB4-301C8958A364}" dt="2022-06-20T07:16:45.385" v="772"/>
          <ac:spMkLst>
            <pc:docMk/>
            <pc:sldMk cId="540600538" sldId="308"/>
            <ac:spMk id="43" creationId="{5A79C42A-3DC8-3BE5-1A9C-5A0B8C912A1A}"/>
          </ac:spMkLst>
        </pc:spChg>
        <pc:spChg chg="add mod">
          <ac:chgData name="Pitsinee Artkengkla" userId="9ffd6c2f-e586-4579-89d6-712ecf4a87bd" providerId="ADAL" clId="{4ECF92D6-F0B0-48C3-BBB4-301C8958A364}" dt="2022-06-20T07:16:45.385" v="772"/>
          <ac:spMkLst>
            <pc:docMk/>
            <pc:sldMk cId="540600538" sldId="308"/>
            <ac:spMk id="44" creationId="{258E8D0C-84B9-DCF7-4380-1B16E610FB09}"/>
          </ac:spMkLst>
        </pc:spChg>
        <pc:spChg chg="add mod">
          <ac:chgData name="Pitsinee Artkengkla" userId="9ffd6c2f-e586-4579-89d6-712ecf4a87bd" providerId="ADAL" clId="{4ECF92D6-F0B0-48C3-BBB4-301C8958A364}" dt="2022-06-20T07:16:45.385" v="772"/>
          <ac:spMkLst>
            <pc:docMk/>
            <pc:sldMk cId="540600538" sldId="308"/>
            <ac:spMk id="45" creationId="{7203E48D-C3B7-38FD-6761-CB9E6863CBF6}"/>
          </ac:spMkLst>
        </pc:spChg>
        <pc:spChg chg="add mod">
          <ac:chgData name="Pitsinee Artkengkla" userId="9ffd6c2f-e586-4579-89d6-712ecf4a87bd" providerId="ADAL" clId="{4ECF92D6-F0B0-48C3-BBB4-301C8958A364}" dt="2022-06-20T07:16:45.385" v="772"/>
          <ac:spMkLst>
            <pc:docMk/>
            <pc:sldMk cId="540600538" sldId="308"/>
            <ac:spMk id="46" creationId="{8650BAFC-D9F9-4A7C-67B4-3C31B0CE8660}"/>
          </ac:spMkLst>
        </pc:spChg>
        <pc:spChg chg="add mod">
          <ac:chgData name="Pitsinee Artkengkla" userId="9ffd6c2f-e586-4579-89d6-712ecf4a87bd" providerId="ADAL" clId="{4ECF92D6-F0B0-48C3-BBB4-301C8958A364}" dt="2022-06-20T07:16:45.385" v="772"/>
          <ac:spMkLst>
            <pc:docMk/>
            <pc:sldMk cId="540600538" sldId="308"/>
            <ac:spMk id="47" creationId="{7460D8E4-F212-9F17-F2C8-29B695850912}"/>
          </ac:spMkLst>
        </pc:spChg>
        <pc:spChg chg="add mod">
          <ac:chgData name="Pitsinee Artkengkla" userId="9ffd6c2f-e586-4579-89d6-712ecf4a87bd" providerId="ADAL" clId="{4ECF92D6-F0B0-48C3-BBB4-301C8958A364}" dt="2022-06-20T07:16:45.385" v="772"/>
          <ac:spMkLst>
            <pc:docMk/>
            <pc:sldMk cId="540600538" sldId="308"/>
            <ac:spMk id="48" creationId="{FB3EBBE6-9326-3AB5-1680-F255FABF4C07}"/>
          </ac:spMkLst>
        </pc:spChg>
        <pc:spChg chg="add mod">
          <ac:chgData name="Pitsinee Artkengkla" userId="9ffd6c2f-e586-4579-89d6-712ecf4a87bd" providerId="ADAL" clId="{4ECF92D6-F0B0-48C3-BBB4-301C8958A364}" dt="2022-06-20T07:16:45.385" v="772"/>
          <ac:spMkLst>
            <pc:docMk/>
            <pc:sldMk cId="540600538" sldId="308"/>
            <ac:spMk id="49" creationId="{44089E27-DD0A-6BA4-FB8F-E90E2661523A}"/>
          </ac:spMkLst>
        </pc:spChg>
        <pc:spChg chg="add mod">
          <ac:chgData name="Pitsinee Artkengkla" userId="9ffd6c2f-e586-4579-89d6-712ecf4a87bd" providerId="ADAL" clId="{4ECF92D6-F0B0-48C3-BBB4-301C8958A364}" dt="2022-06-20T07:16:45.385" v="772"/>
          <ac:spMkLst>
            <pc:docMk/>
            <pc:sldMk cId="540600538" sldId="308"/>
            <ac:spMk id="50" creationId="{52F4098C-4420-FC1F-7B0D-52A9014011AA}"/>
          </ac:spMkLst>
        </pc:spChg>
        <pc:spChg chg="add mod">
          <ac:chgData name="Pitsinee Artkengkla" userId="9ffd6c2f-e586-4579-89d6-712ecf4a87bd" providerId="ADAL" clId="{4ECF92D6-F0B0-48C3-BBB4-301C8958A364}" dt="2022-06-20T07:16:45.385" v="772"/>
          <ac:spMkLst>
            <pc:docMk/>
            <pc:sldMk cId="540600538" sldId="308"/>
            <ac:spMk id="51" creationId="{7F40395A-29BE-BBD2-F810-4CB6ED5E6C71}"/>
          </ac:spMkLst>
        </pc:spChg>
        <pc:spChg chg="add mod">
          <ac:chgData name="Pitsinee Artkengkla" userId="9ffd6c2f-e586-4579-89d6-712ecf4a87bd" providerId="ADAL" clId="{4ECF92D6-F0B0-48C3-BBB4-301C8958A364}" dt="2022-06-20T07:16:45.385" v="772"/>
          <ac:spMkLst>
            <pc:docMk/>
            <pc:sldMk cId="540600538" sldId="308"/>
            <ac:spMk id="52" creationId="{AD467B34-4092-DB8B-E989-A8F28EBDD101}"/>
          </ac:spMkLst>
        </pc:spChg>
        <pc:spChg chg="add mod">
          <ac:chgData name="Pitsinee Artkengkla" userId="9ffd6c2f-e586-4579-89d6-712ecf4a87bd" providerId="ADAL" clId="{4ECF92D6-F0B0-48C3-BBB4-301C8958A364}" dt="2022-06-20T07:16:45.385" v="772"/>
          <ac:spMkLst>
            <pc:docMk/>
            <pc:sldMk cId="540600538" sldId="308"/>
            <ac:spMk id="53" creationId="{AB3EDA5C-B584-2963-80BE-A58ACC7E9B4E}"/>
          </ac:spMkLst>
        </pc:spChg>
        <pc:spChg chg="add mod">
          <ac:chgData name="Pitsinee Artkengkla" userId="9ffd6c2f-e586-4579-89d6-712ecf4a87bd" providerId="ADAL" clId="{4ECF92D6-F0B0-48C3-BBB4-301C8958A364}" dt="2022-06-20T07:58:39.986" v="1233"/>
          <ac:spMkLst>
            <pc:docMk/>
            <pc:sldMk cId="540600538" sldId="308"/>
            <ac:spMk id="54" creationId="{5B15A791-2693-7810-E1C5-DC51B9CDC89A}"/>
          </ac:spMkLst>
        </pc:spChg>
        <pc:grpChg chg="mod">
          <ac:chgData name="Pitsinee Artkengkla" userId="9ffd6c2f-e586-4579-89d6-712ecf4a87bd" providerId="ADAL" clId="{4ECF92D6-F0B0-48C3-BBB4-301C8958A364}" dt="2022-06-20T07:43:17.895" v="1191" actId="1038"/>
          <ac:grpSpMkLst>
            <pc:docMk/>
            <pc:sldMk cId="540600538" sldId="308"/>
            <ac:grpSpMk id="3" creationId="{C57FB838-EF96-46B9-B0E7-E9A2BC145E54}"/>
          </ac:grpSpMkLst>
        </pc:grpChg>
        <pc:grpChg chg="mod">
          <ac:chgData name="Pitsinee Artkengkla" userId="9ffd6c2f-e586-4579-89d6-712ecf4a87bd" providerId="ADAL" clId="{4ECF92D6-F0B0-48C3-BBB4-301C8958A364}" dt="2022-06-20T07:43:17.895" v="1191" actId="1038"/>
          <ac:grpSpMkLst>
            <pc:docMk/>
            <pc:sldMk cId="540600538" sldId="308"/>
            <ac:grpSpMk id="6" creationId="{6F9A1B6F-93AF-4429-99CD-CB9C8B414B78}"/>
          </ac:grpSpMkLst>
        </pc:grpChg>
        <pc:grpChg chg="mod">
          <ac:chgData name="Pitsinee Artkengkla" userId="9ffd6c2f-e586-4579-89d6-712ecf4a87bd" providerId="ADAL" clId="{4ECF92D6-F0B0-48C3-BBB4-301C8958A364}" dt="2022-06-20T07:43:17.895" v="1191" actId="1038"/>
          <ac:grpSpMkLst>
            <pc:docMk/>
            <pc:sldMk cId="540600538" sldId="308"/>
            <ac:grpSpMk id="9" creationId="{52D6046C-982F-409B-9CF3-CEFFF09FCA1D}"/>
          </ac:grpSpMkLst>
        </pc:grpChg>
        <pc:grpChg chg="mod">
          <ac:chgData name="Pitsinee Artkengkla" userId="9ffd6c2f-e586-4579-89d6-712ecf4a87bd" providerId="ADAL" clId="{4ECF92D6-F0B0-48C3-BBB4-301C8958A364}" dt="2022-06-20T07:43:17.895" v="1191" actId="1038"/>
          <ac:grpSpMkLst>
            <pc:docMk/>
            <pc:sldMk cId="540600538" sldId="308"/>
            <ac:grpSpMk id="12" creationId="{1DD1B809-F701-423D-9945-485DB9810280}"/>
          </ac:grpSpMkLst>
        </pc:grpChg>
        <pc:grpChg chg="mod">
          <ac:chgData name="Pitsinee Artkengkla" userId="9ffd6c2f-e586-4579-89d6-712ecf4a87bd" providerId="ADAL" clId="{4ECF92D6-F0B0-48C3-BBB4-301C8958A364}" dt="2022-06-20T07:43:17.895" v="1191" actId="1038"/>
          <ac:grpSpMkLst>
            <pc:docMk/>
            <pc:sldMk cId="540600538" sldId="308"/>
            <ac:grpSpMk id="15" creationId="{CB7994CE-4726-4E44-86AD-855634E1C786}"/>
          </ac:grpSpMkLst>
        </pc:grpChg>
        <pc:grpChg chg="mod">
          <ac:chgData name="Pitsinee Artkengkla" userId="9ffd6c2f-e586-4579-89d6-712ecf4a87bd" providerId="ADAL" clId="{4ECF92D6-F0B0-48C3-BBB4-301C8958A364}" dt="2022-06-20T07:43:17.895" v="1191" actId="1038"/>
          <ac:grpSpMkLst>
            <pc:docMk/>
            <pc:sldMk cId="540600538" sldId="308"/>
            <ac:grpSpMk id="18" creationId="{FBE34C1B-C271-4BDC-9336-917A7BF117B8}"/>
          </ac:grpSpMkLst>
        </pc:grpChg>
        <pc:grpChg chg="mod">
          <ac:chgData name="Pitsinee Artkengkla" userId="9ffd6c2f-e586-4579-89d6-712ecf4a87bd" providerId="ADAL" clId="{4ECF92D6-F0B0-48C3-BBB4-301C8958A364}" dt="2022-06-20T07:43:17.895" v="1191" actId="1038"/>
          <ac:grpSpMkLst>
            <pc:docMk/>
            <pc:sldMk cId="540600538" sldId="308"/>
            <ac:grpSpMk id="21" creationId="{72592DCA-0D77-4A06-9EAF-C8F1CE262771}"/>
          </ac:grpSpMkLst>
        </pc:grpChg>
        <pc:grpChg chg="mod">
          <ac:chgData name="Pitsinee Artkengkla" userId="9ffd6c2f-e586-4579-89d6-712ecf4a87bd" providerId="ADAL" clId="{4ECF92D6-F0B0-48C3-BBB4-301C8958A364}" dt="2022-06-20T07:43:17.895" v="1191" actId="1038"/>
          <ac:grpSpMkLst>
            <pc:docMk/>
            <pc:sldMk cId="540600538" sldId="308"/>
            <ac:grpSpMk id="24" creationId="{1405F3F7-5F5B-4ECD-922C-53C95A8B1F78}"/>
          </ac:grpSpMkLst>
        </pc:grpChg>
        <pc:grpChg chg="mod">
          <ac:chgData name="Pitsinee Artkengkla" userId="9ffd6c2f-e586-4579-89d6-712ecf4a87bd" providerId="ADAL" clId="{4ECF92D6-F0B0-48C3-BBB4-301C8958A364}" dt="2022-06-20T07:43:17.895" v="1191" actId="1038"/>
          <ac:grpSpMkLst>
            <pc:docMk/>
            <pc:sldMk cId="540600538" sldId="308"/>
            <ac:grpSpMk id="27" creationId="{3B28EE6C-3517-4DF8-8EF3-86FCF50D43D7}"/>
          </ac:grpSpMkLst>
        </pc:grpChg>
        <pc:picChg chg="add mod">
          <ac:chgData name="Pitsinee Artkengkla" userId="9ffd6c2f-e586-4579-89d6-712ecf4a87bd" providerId="ADAL" clId="{4ECF92D6-F0B0-48C3-BBB4-301C8958A364}" dt="2022-06-20T07:44:42.077" v="1196"/>
          <ac:picMkLst>
            <pc:docMk/>
            <pc:sldMk cId="540600538" sldId="308"/>
            <ac:picMk id="2" creationId="{72B2DB0F-6D7D-2CC2-0211-78B22D85B3AD}"/>
          </ac:picMkLst>
        </pc:picChg>
      </pc:sldChg>
      <pc:sldChg chg="del">
        <pc:chgData name="Pitsinee Artkengkla" userId="9ffd6c2f-e586-4579-89d6-712ecf4a87bd" providerId="ADAL" clId="{4ECF92D6-F0B0-48C3-BBB4-301C8958A364}" dt="2022-06-20T06:45:35.950" v="759" actId="47"/>
        <pc:sldMkLst>
          <pc:docMk/>
          <pc:sldMk cId="531357671" sldId="4678"/>
        </pc:sldMkLst>
      </pc:sldChg>
      <pc:sldMasterChg chg="delSldLayout">
        <pc:chgData name="Pitsinee Artkengkla" userId="9ffd6c2f-e586-4579-89d6-712ecf4a87bd" providerId="ADAL" clId="{4ECF92D6-F0B0-48C3-BBB4-301C8958A364}" dt="2022-06-20T07:16:48.963" v="773" actId="47"/>
        <pc:sldMasterMkLst>
          <pc:docMk/>
          <pc:sldMasterMk cId="2198464590" sldId="2147483661"/>
        </pc:sldMasterMkLst>
        <pc:sldLayoutChg chg="del">
          <pc:chgData name="Pitsinee Artkengkla" userId="9ffd6c2f-e586-4579-89d6-712ecf4a87bd" providerId="ADAL" clId="{4ECF92D6-F0B0-48C3-BBB4-301C8958A364}" dt="2022-06-20T07:16:48.963" v="773" actId="47"/>
          <pc:sldLayoutMkLst>
            <pc:docMk/>
            <pc:sldMasterMk cId="2198464590" sldId="2147483661"/>
            <pc:sldLayoutMk cId="247073508" sldId="214748367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4"/>
          <p:cNvSpPr txBox="1"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4"/>
          <p:cNvSpPr/>
          <p:nvPr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4"/>
          <p:cNvSpPr txBox="1"/>
          <p:nvPr/>
        </p:nvSpPr>
        <p:spPr>
          <a:xfrm rot="-5400000">
            <a:off x="10188683" y="4310264"/>
            <a:ext cx="361261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Copyright © 2020 TIME Consulting Co., Ltd., Strictly Confidential </a:t>
            </a:r>
            <a:endParaRPr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916" y="6433268"/>
            <a:ext cx="644400" cy="308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143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2"/>
          <p:cNvSpPr txBox="1"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ts val="2400"/>
            </a:pPr>
            <a:r>
              <a:rPr lang="en-US" sz="2800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4 </a:t>
            </a:r>
            <a:r>
              <a:rPr lang="th-TH" sz="2800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  <a:r>
              <a:rPr lang="en-US" sz="2800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 </a:t>
            </a:r>
            <a:r>
              <a:rPr lang="th-TH" sz="2800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ได้แก่ </a:t>
            </a:r>
            <a:r>
              <a:rPr lang="th-TH" sz="2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สนับสนุนอินเทอร์เน็ตบรอดแบนด์ สนับสนุนโทรศัพท์เคลื่อนที่ ช่วยเหลือผู้ประกอบการ และสนับสนุนโรงพยาบาล</a:t>
            </a:r>
            <a:endParaRPr lang="th-TH" sz="2800" dirty="0">
              <a:solidFill>
                <a:srgbClr val="002060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43" name="Google Shape;443;p12"/>
          <p:cNvSpPr/>
          <p:nvPr/>
        </p:nvSpPr>
        <p:spPr>
          <a:xfrm>
            <a:off x="4390564" y="2840695"/>
            <a:ext cx="2791780" cy="3673723"/>
          </a:xfrm>
          <a:custGeom>
            <a:avLst/>
            <a:gdLst/>
            <a:ahLst/>
            <a:cxnLst/>
            <a:rect l="l" t="t" r="r" b="b"/>
            <a:pathLst>
              <a:path w="21528" h="21600" extrusionOk="0">
                <a:moveTo>
                  <a:pt x="21490" y="20100"/>
                </a:moveTo>
                <a:lnTo>
                  <a:pt x="19969" y="17230"/>
                </a:lnTo>
                <a:cubicBezTo>
                  <a:pt x="13236" y="17218"/>
                  <a:pt x="7602" y="13660"/>
                  <a:pt x="6133" y="8886"/>
                </a:cubicBezTo>
                <a:cubicBezTo>
                  <a:pt x="5966" y="8344"/>
                  <a:pt x="5852" y="7788"/>
                  <a:pt x="5797" y="7220"/>
                </a:cubicBezTo>
                <a:cubicBezTo>
                  <a:pt x="5795" y="7202"/>
                  <a:pt x="5792" y="7185"/>
                  <a:pt x="5790" y="7167"/>
                </a:cubicBezTo>
                <a:cubicBezTo>
                  <a:pt x="5784" y="7137"/>
                  <a:pt x="5779" y="7106"/>
                  <a:pt x="5775" y="7074"/>
                </a:cubicBezTo>
                <a:cubicBezTo>
                  <a:pt x="5764" y="6983"/>
                  <a:pt x="5754" y="6891"/>
                  <a:pt x="5747" y="6799"/>
                </a:cubicBezTo>
                <a:cubicBezTo>
                  <a:pt x="5745" y="6776"/>
                  <a:pt x="5741" y="6754"/>
                  <a:pt x="5740" y="6730"/>
                </a:cubicBezTo>
                <a:cubicBezTo>
                  <a:pt x="5740" y="6723"/>
                  <a:pt x="5739" y="6716"/>
                  <a:pt x="5739" y="6708"/>
                </a:cubicBezTo>
                <a:cubicBezTo>
                  <a:pt x="5732" y="6598"/>
                  <a:pt x="5730" y="6489"/>
                  <a:pt x="5731" y="6380"/>
                </a:cubicBezTo>
                <a:cubicBezTo>
                  <a:pt x="5731" y="6362"/>
                  <a:pt x="5732" y="6344"/>
                  <a:pt x="5734" y="6325"/>
                </a:cubicBezTo>
                <a:cubicBezTo>
                  <a:pt x="5735" y="6227"/>
                  <a:pt x="5740" y="6129"/>
                  <a:pt x="5747" y="6032"/>
                </a:cubicBezTo>
                <a:cubicBezTo>
                  <a:pt x="5748" y="6021"/>
                  <a:pt x="5747" y="6011"/>
                  <a:pt x="5748" y="6000"/>
                </a:cubicBezTo>
                <a:cubicBezTo>
                  <a:pt x="5752" y="5958"/>
                  <a:pt x="5758" y="5916"/>
                  <a:pt x="5762" y="5874"/>
                </a:cubicBezTo>
                <a:cubicBezTo>
                  <a:pt x="5767" y="5825"/>
                  <a:pt x="5773" y="5775"/>
                  <a:pt x="5779" y="5727"/>
                </a:cubicBezTo>
                <a:cubicBezTo>
                  <a:pt x="5786" y="5676"/>
                  <a:pt x="5795" y="5626"/>
                  <a:pt x="5804" y="5575"/>
                </a:cubicBezTo>
                <a:cubicBezTo>
                  <a:pt x="5813" y="5523"/>
                  <a:pt x="5821" y="5471"/>
                  <a:pt x="5831" y="5418"/>
                </a:cubicBezTo>
                <a:cubicBezTo>
                  <a:pt x="5839" y="5377"/>
                  <a:pt x="5850" y="5338"/>
                  <a:pt x="5859" y="5297"/>
                </a:cubicBezTo>
                <a:cubicBezTo>
                  <a:pt x="5873" y="5235"/>
                  <a:pt x="5887" y="5173"/>
                  <a:pt x="5904" y="5110"/>
                </a:cubicBezTo>
                <a:cubicBezTo>
                  <a:pt x="5911" y="5086"/>
                  <a:pt x="5919" y="5064"/>
                  <a:pt x="5925" y="5040"/>
                </a:cubicBezTo>
                <a:cubicBezTo>
                  <a:pt x="6532" y="2914"/>
                  <a:pt x="8514" y="1180"/>
                  <a:pt x="11129" y="399"/>
                </a:cubicBezTo>
                <a:cubicBezTo>
                  <a:pt x="11136" y="397"/>
                  <a:pt x="11141" y="395"/>
                  <a:pt x="11146" y="393"/>
                </a:cubicBezTo>
                <a:cubicBezTo>
                  <a:pt x="11158" y="390"/>
                  <a:pt x="11168" y="386"/>
                  <a:pt x="11180" y="383"/>
                </a:cubicBezTo>
                <a:cubicBezTo>
                  <a:pt x="11250" y="362"/>
                  <a:pt x="11322" y="343"/>
                  <a:pt x="11394" y="324"/>
                </a:cubicBezTo>
                <a:cubicBezTo>
                  <a:pt x="11440" y="312"/>
                  <a:pt x="11484" y="298"/>
                  <a:pt x="11528" y="287"/>
                </a:cubicBezTo>
                <a:cubicBezTo>
                  <a:pt x="11544" y="283"/>
                  <a:pt x="11561" y="279"/>
                  <a:pt x="11576" y="275"/>
                </a:cubicBezTo>
                <a:cubicBezTo>
                  <a:pt x="11630" y="261"/>
                  <a:pt x="11685" y="249"/>
                  <a:pt x="11738" y="237"/>
                </a:cubicBezTo>
                <a:cubicBezTo>
                  <a:pt x="11802" y="222"/>
                  <a:pt x="11865" y="206"/>
                  <a:pt x="11929" y="192"/>
                </a:cubicBezTo>
                <a:cubicBezTo>
                  <a:pt x="11951" y="187"/>
                  <a:pt x="11972" y="183"/>
                  <a:pt x="11994" y="179"/>
                </a:cubicBezTo>
                <a:cubicBezTo>
                  <a:pt x="12019" y="174"/>
                  <a:pt x="12045" y="169"/>
                  <a:pt x="12069" y="164"/>
                </a:cubicBezTo>
                <a:cubicBezTo>
                  <a:pt x="12166" y="145"/>
                  <a:pt x="12261" y="127"/>
                  <a:pt x="12359" y="110"/>
                </a:cubicBezTo>
                <a:cubicBezTo>
                  <a:pt x="12401" y="103"/>
                  <a:pt x="12441" y="96"/>
                  <a:pt x="12483" y="90"/>
                </a:cubicBezTo>
                <a:cubicBezTo>
                  <a:pt x="12587" y="73"/>
                  <a:pt x="12693" y="57"/>
                  <a:pt x="12800" y="44"/>
                </a:cubicBezTo>
                <a:cubicBezTo>
                  <a:pt x="12843" y="38"/>
                  <a:pt x="12886" y="33"/>
                  <a:pt x="12929" y="28"/>
                </a:cubicBezTo>
                <a:cubicBezTo>
                  <a:pt x="13013" y="18"/>
                  <a:pt x="13099" y="9"/>
                  <a:pt x="13186" y="0"/>
                </a:cubicBezTo>
                <a:cubicBezTo>
                  <a:pt x="12436" y="42"/>
                  <a:pt x="11703" y="129"/>
                  <a:pt x="10991" y="254"/>
                </a:cubicBezTo>
                <a:cubicBezTo>
                  <a:pt x="4702" y="1370"/>
                  <a:pt x="16" y="5648"/>
                  <a:pt x="0" y="10759"/>
                </a:cubicBezTo>
                <a:cubicBezTo>
                  <a:pt x="0" y="10768"/>
                  <a:pt x="0" y="10777"/>
                  <a:pt x="0" y="10785"/>
                </a:cubicBezTo>
                <a:cubicBezTo>
                  <a:pt x="0" y="16166"/>
                  <a:pt x="5178" y="20630"/>
                  <a:pt x="11957" y="21460"/>
                </a:cubicBezTo>
                <a:cubicBezTo>
                  <a:pt x="12703" y="21551"/>
                  <a:pt x="13467" y="21600"/>
                  <a:pt x="14247" y="21600"/>
                </a:cubicBezTo>
                <a:cubicBezTo>
                  <a:pt x="15027" y="21600"/>
                  <a:pt x="15791" y="21551"/>
                  <a:pt x="16537" y="21460"/>
                </a:cubicBezTo>
                <a:cubicBezTo>
                  <a:pt x="18155" y="21320"/>
                  <a:pt x="19714" y="21033"/>
                  <a:pt x="21190" y="20616"/>
                </a:cubicBezTo>
                <a:cubicBezTo>
                  <a:pt x="21462" y="20541"/>
                  <a:pt x="21600" y="20307"/>
                  <a:pt x="21490" y="201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44" name="Google Shape;444;p12"/>
          <p:cNvSpPr/>
          <p:nvPr/>
        </p:nvSpPr>
        <p:spPr>
          <a:xfrm>
            <a:off x="5032209" y="2969250"/>
            <a:ext cx="3659857" cy="2799334"/>
          </a:xfrm>
          <a:custGeom>
            <a:avLst/>
            <a:gdLst/>
            <a:ahLst/>
            <a:cxnLst/>
            <a:rect l="l" t="t" r="r" b="b"/>
            <a:pathLst>
              <a:path w="21600" h="21528" extrusionOk="0">
                <a:moveTo>
                  <a:pt x="21463" y="4995"/>
                </a:moveTo>
                <a:cubicBezTo>
                  <a:pt x="21323" y="3377"/>
                  <a:pt x="21036" y="1817"/>
                  <a:pt x="20619" y="341"/>
                </a:cubicBezTo>
                <a:cubicBezTo>
                  <a:pt x="20542" y="66"/>
                  <a:pt x="20307" y="-72"/>
                  <a:pt x="20100" y="38"/>
                </a:cubicBezTo>
                <a:lnTo>
                  <a:pt x="17230" y="1559"/>
                </a:lnTo>
                <a:cubicBezTo>
                  <a:pt x="17218" y="8291"/>
                  <a:pt x="13660" y="13925"/>
                  <a:pt x="8886" y="15395"/>
                </a:cubicBezTo>
                <a:cubicBezTo>
                  <a:pt x="8344" y="15561"/>
                  <a:pt x="7788" y="15675"/>
                  <a:pt x="7220" y="15730"/>
                </a:cubicBezTo>
                <a:cubicBezTo>
                  <a:pt x="7203" y="15732"/>
                  <a:pt x="7185" y="15735"/>
                  <a:pt x="7168" y="15737"/>
                </a:cubicBezTo>
                <a:cubicBezTo>
                  <a:pt x="7138" y="15743"/>
                  <a:pt x="7106" y="15748"/>
                  <a:pt x="7075" y="15752"/>
                </a:cubicBezTo>
                <a:cubicBezTo>
                  <a:pt x="6984" y="15764"/>
                  <a:pt x="6893" y="15773"/>
                  <a:pt x="6801" y="15781"/>
                </a:cubicBezTo>
                <a:cubicBezTo>
                  <a:pt x="6777" y="15782"/>
                  <a:pt x="6755" y="15786"/>
                  <a:pt x="6731" y="15787"/>
                </a:cubicBezTo>
                <a:cubicBezTo>
                  <a:pt x="6724" y="15787"/>
                  <a:pt x="6717" y="15788"/>
                  <a:pt x="6709" y="15788"/>
                </a:cubicBezTo>
                <a:cubicBezTo>
                  <a:pt x="6599" y="15795"/>
                  <a:pt x="6490" y="15797"/>
                  <a:pt x="6381" y="15796"/>
                </a:cubicBezTo>
                <a:cubicBezTo>
                  <a:pt x="6362" y="15796"/>
                  <a:pt x="6344" y="15795"/>
                  <a:pt x="6325" y="15794"/>
                </a:cubicBezTo>
                <a:cubicBezTo>
                  <a:pt x="6227" y="15792"/>
                  <a:pt x="6130" y="15788"/>
                  <a:pt x="6033" y="15781"/>
                </a:cubicBezTo>
                <a:cubicBezTo>
                  <a:pt x="6022" y="15779"/>
                  <a:pt x="6012" y="15781"/>
                  <a:pt x="6001" y="15779"/>
                </a:cubicBezTo>
                <a:cubicBezTo>
                  <a:pt x="5959" y="15775"/>
                  <a:pt x="5917" y="15769"/>
                  <a:pt x="5874" y="15765"/>
                </a:cubicBezTo>
                <a:cubicBezTo>
                  <a:pt x="5825" y="15760"/>
                  <a:pt x="5776" y="15754"/>
                  <a:pt x="5728" y="15748"/>
                </a:cubicBezTo>
                <a:cubicBezTo>
                  <a:pt x="5676" y="15741"/>
                  <a:pt x="5626" y="15731"/>
                  <a:pt x="5575" y="15723"/>
                </a:cubicBezTo>
                <a:cubicBezTo>
                  <a:pt x="5523" y="15714"/>
                  <a:pt x="5471" y="15706"/>
                  <a:pt x="5419" y="15696"/>
                </a:cubicBezTo>
                <a:cubicBezTo>
                  <a:pt x="5378" y="15688"/>
                  <a:pt x="5338" y="15678"/>
                  <a:pt x="5297" y="15668"/>
                </a:cubicBezTo>
                <a:cubicBezTo>
                  <a:pt x="5235" y="15654"/>
                  <a:pt x="5173" y="15640"/>
                  <a:pt x="5111" y="15624"/>
                </a:cubicBezTo>
                <a:cubicBezTo>
                  <a:pt x="5087" y="15618"/>
                  <a:pt x="5064" y="15610"/>
                  <a:pt x="5040" y="15603"/>
                </a:cubicBezTo>
                <a:cubicBezTo>
                  <a:pt x="2914" y="14997"/>
                  <a:pt x="1181" y="13015"/>
                  <a:pt x="399" y="10401"/>
                </a:cubicBezTo>
                <a:cubicBezTo>
                  <a:pt x="397" y="10394"/>
                  <a:pt x="395" y="10389"/>
                  <a:pt x="393" y="10382"/>
                </a:cubicBezTo>
                <a:cubicBezTo>
                  <a:pt x="390" y="10371"/>
                  <a:pt x="386" y="10360"/>
                  <a:pt x="383" y="10349"/>
                </a:cubicBezTo>
                <a:cubicBezTo>
                  <a:pt x="362" y="10278"/>
                  <a:pt x="343" y="10206"/>
                  <a:pt x="324" y="10135"/>
                </a:cubicBezTo>
                <a:cubicBezTo>
                  <a:pt x="312" y="10089"/>
                  <a:pt x="298" y="10045"/>
                  <a:pt x="287" y="10000"/>
                </a:cubicBezTo>
                <a:cubicBezTo>
                  <a:pt x="283" y="9985"/>
                  <a:pt x="279" y="9968"/>
                  <a:pt x="275" y="9952"/>
                </a:cubicBezTo>
                <a:cubicBezTo>
                  <a:pt x="261" y="9899"/>
                  <a:pt x="249" y="9844"/>
                  <a:pt x="237" y="9791"/>
                </a:cubicBezTo>
                <a:cubicBezTo>
                  <a:pt x="222" y="9727"/>
                  <a:pt x="206" y="9664"/>
                  <a:pt x="192" y="9600"/>
                </a:cubicBezTo>
                <a:cubicBezTo>
                  <a:pt x="187" y="9578"/>
                  <a:pt x="183" y="9557"/>
                  <a:pt x="179" y="9535"/>
                </a:cubicBezTo>
                <a:cubicBezTo>
                  <a:pt x="174" y="9510"/>
                  <a:pt x="169" y="9484"/>
                  <a:pt x="164" y="9459"/>
                </a:cubicBezTo>
                <a:cubicBezTo>
                  <a:pt x="145" y="9363"/>
                  <a:pt x="127" y="9266"/>
                  <a:pt x="110" y="9170"/>
                </a:cubicBezTo>
                <a:cubicBezTo>
                  <a:pt x="103" y="9128"/>
                  <a:pt x="96" y="9088"/>
                  <a:pt x="90" y="9046"/>
                </a:cubicBezTo>
                <a:cubicBezTo>
                  <a:pt x="73" y="8942"/>
                  <a:pt x="57" y="8836"/>
                  <a:pt x="44" y="8729"/>
                </a:cubicBezTo>
                <a:cubicBezTo>
                  <a:pt x="38" y="8686"/>
                  <a:pt x="33" y="8643"/>
                  <a:pt x="28" y="8600"/>
                </a:cubicBezTo>
                <a:cubicBezTo>
                  <a:pt x="18" y="8515"/>
                  <a:pt x="9" y="8429"/>
                  <a:pt x="0" y="8343"/>
                </a:cubicBezTo>
                <a:cubicBezTo>
                  <a:pt x="42" y="9093"/>
                  <a:pt x="129" y="9826"/>
                  <a:pt x="254" y="10538"/>
                </a:cubicBezTo>
                <a:cubicBezTo>
                  <a:pt x="1370" y="16826"/>
                  <a:pt x="5648" y="21512"/>
                  <a:pt x="10759" y="21528"/>
                </a:cubicBezTo>
                <a:cubicBezTo>
                  <a:pt x="10768" y="21528"/>
                  <a:pt x="10777" y="21528"/>
                  <a:pt x="10785" y="21528"/>
                </a:cubicBezTo>
                <a:cubicBezTo>
                  <a:pt x="16166" y="21528"/>
                  <a:pt x="20630" y="16350"/>
                  <a:pt x="21460" y="9571"/>
                </a:cubicBezTo>
                <a:cubicBezTo>
                  <a:pt x="21551" y="8826"/>
                  <a:pt x="21600" y="8062"/>
                  <a:pt x="21600" y="7282"/>
                </a:cubicBezTo>
                <a:cubicBezTo>
                  <a:pt x="21600" y="6502"/>
                  <a:pt x="21555" y="5741"/>
                  <a:pt x="21463" y="4995"/>
                </a:cubicBezTo>
                <a:close/>
              </a:path>
            </a:pathLst>
          </a:custGeom>
          <a:solidFill>
            <a:srgbClr val="0E369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45" name="Google Shape;445;p12"/>
          <p:cNvSpPr/>
          <p:nvPr/>
        </p:nvSpPr>
        <p:spPr>
          <a:xfrm>
            <a:off x="5150302" y="1542509"/>
            <a:ext cx="2799344" cy="3673723"/>
          </a:xfrm>
          <a:custGeom>
            <a:avLst/>
            <a:gdLst/>
            <a:ahLst/>
            <a:cxnLst/>
            <a:rect l="l" t="t" r="r" b="b"/>
            <a:pathLst>
              <a:path w="21526" h="21600" extrusionOk="0">
                <a:moveTo>
                  <a:pt x="9573" y="140"/>
                </a:moveTo>
                <a:cubicBezTo>
                  <a:pt x="8827" y="49"/>
                  <a:pt x="8063" y="0"/>
                  <a:pt x="7284" y="0"/>
                </a:cubicBezTo>
                <a:cubicBezTo>
                  <a:pt x="6504" y="0"/>
                  <a:pt x="5740" y="49"/>
                  <a:pt x="4994" y="140"/>
                </a:cubicBezTo>
                <a:cubicBezTo>
                  <a:pt x="3376" y="280"/>
                  <a:pt x="1817" y="567"/>
                  <a:pt x="341" y="984"/>
                </a:cubicBezTo>
                <a:cubicBezTo>
                  <a:pt x="66" y="1061"/>
                  <a:pt x="-72" y="1296"/>
                  <a:pt x="37" y="1503"/>
                </a:cubicBezTo>
                <a:lnTo>
                  <a:pt x="1559" y="4372"/>
                </a:lnTo>
                <a:cubicBezTo>
                  <a:pt x="8290" y="4384"/>
                  <a:pt x="13923" y="7942"/>
                  <a:pt x="15393" y="12716"/>
                </a:cubicBezTo>
                <a:cubicBezTo>
                  <a:pt x="15393" y="12716"/>
                  <a:pt x="15777" y="14035"/>
                  <a:pt x="15779" y="14802"/>
                </a:cubicBezTo>
                <a:cubicBezTo>
                  <a:pt x="15780" y="14826"/>
                  <a:pt x="15784" y="14849"/>
                  <a:pt x="15785" y="14873"/>
                </a:cubicBezTo>
                <a:cubicBezTo>
                  <a:pt x="15785" y="14879"/>
                  <a:pt x="15786" y="14886"/>
                  <a:pt x="15786" y="14894"/>
                </a:cubicBezTo>
                <a:cubicBezTo>
                  <a:pt x="15793" y="15004"/>
                  <a:pt x="15796" y="15113"/>
                  <a:pt x="15794" y="15222"/>
                </a:cubicBezTo>
                <a:cubicBezTo>
                  <a:pt x="15794" y="15241"/>
                  <a:pt x="15793" y="15260"/>
                  <a:pt x="15792" y="15278"/>
                </a:cubicBezTo>
                <a:cubicBezTo>
                  <a:pt x="15790" y="15376"/>
                  <a:pt x="15786" y="15473"/>
                  <a:pt x="15779" y="15570"/>
                </a:cubicBezTo>
                <a:cubicBezTo>
                  <a:pt x="15777" y="15581"/>
                  <a:pt x="15779" y="15591"/>
                  <a:pt x="15777" y="15602"/>
                </a:cubicBezTo>
                <a:cubicBezTo>
                  <a:pt x="15773" y="15645"/>
                  <a:pt x="15767" y="15686"/>
                  <a:pt x="15763" y="15728"/>
                </a:cubicBezTo>
                <a:cubicBezTo>
                  <a:pt x="15758" y="15777"/>
                  <a:pt x="15752" y="15826"/>
                  <a:pt x="15746" y="15874"/>
                </a:cubicBezTo>
                <a:cubicBezTo>
                  <a:pt x="15739" y="15925"/>
                  <a:pt x="15729" y="15975"/>
                  <a:pt x="15721" y="16027"/>
                </a:cubicBezTo>
                <a:cubicBezTo>
                  <a:pt x="15712" y="16079"/>
                  <a:pt x="15704" y="16132"/>
                  <a:pt x="15694" y="16183"/>
                </a:cubicBezTo>
                <a:cubicBezTo>
                  <a:pt x="15686" y="16224"/>
                  <a:pt x="15676" y="16264"/>
                  <a:pt x="15666" y="16304"/>
                </a:cubicBezTo>
                <a:cubicBezTo>
                  <a:pt x="15652" y="16366"/>
                  <a:pt x="15638" y="16429"/>
                  <a:pt x="15622" y="16490"/>
                </a:cubicBezTo>
                <a:cubicBezTo>
                  <a:pt x="15616" y="16514"/>
                  <a:pt x="15608" y="16538"/>
                  <a:pt x="15601" y="16560"/>
                </a:cubicBezTo>
                <a:cubicBezTo>
                  <a:pt x="14995" y="18686"/>
                  <a:pt x="13013" y="20420"/>
                  <a:pt x="10398" y="21201"/>
                </a:cubicBezTo>
                <a:cubicBezTo>
                  <a:pt x="10393" y="21203"/>
                  <a:pt x="10386" y="21205"/>
                  <a:pt x="10381" y="21207"/>
                </a:cubicBezTo>
                <a:cubicBezTo>
                  <a:pt x="10369" y="21210"/>
                  <a:pt x="10359" y="21214"/>
                  <a:pt x="10347" y="21217"/>
                </a:cubicBezTo>
                <a:cubicBezTo>
                  <a:pt x="10277" y="21238"/>
                  <a:pt x="10205" y="21257"/>
                  <a:pt x="10134" y="21276"/>
                </a:cubicBezTo>
                <a:cubicBezTo>
                  <a:pt x="10088" y="21288"/>
                  <a:pt x="10044" y="21302"/>
                  <a:pt x="9999" y="21313"/>
                </a:cubicBezTo>
                <a:cubicBezTo>
                  <a:pt x="9984" y="21317"/>
                  <a:pt x="9968" y="21320"/>
                  <a:pt x="9951" y="21325"/>
                </a:cubicBezTo>
                <a:cubicBezTo>
                  <a:pt x="9898" y="21339"/>
                  <a:pt x="9843" y="21351"/>
                  <a:pt x="9789" y="21363"/>
                </a:cubicBezTo>
                <a:cubicBezTo>
                  <a:pt x="9725" y="21378"/>
                  <a:pt x="9663" y="21394"/>
                  <a:pt x="9599" y="21408"/>
                </a:cubicBezTo>
                <a:cubicBezTo>
                  <a:pt x="9577" y="21413"/>
                  <a:pt x="9556" y="21417"/>
                  <a:pt x="9534" y="21421"/>
                </a:cubicBezTo>
                <a:cubicBezTo>
                  <a:pt x="9509" y="21426"/>
                  <a:pt x="9483" y="21431"/>
                  <a:pt x="9458" y="21436"/>
                </a:cubicBezTo>
                <a:cubicBezTo>
                  <a:pt x="9363" y="21455"/>
                  <a:pt x="9267" y="21473"/>
                  <a:pt x="9169" y="21490"/>
                </a:cubicBezTo>
                <a:cubicBezTo>
                  <a:pt x="9127" y="21497"/>
                  <a:pt x="9085" y="21504"/>
                  <a:pt x="9044" y="21510"/>
                </a:cubicBezTo>
                <a:cubicBezTo>
                  <a:pt x="8939" y="21527"/>
                  <a:pt x="8834" y="21543"/>
                  <a:pt x="8728" y="21556"/>
                </a:cubicBezTo>
                <a:cubicBezTo>
                  <a:pt x="8685" y="21562"/>
                  <a:pt x="8642" y="21567"/>
                  <a:pt x="8599" y="21572"/>
                </a:cubicBezTo>
                <a:cubicBezTo>
                  <a:pt x="8514" y="21582"/>
                  <a:pt x="8428" y="21591"/>
                  <a:pt x="8342" y="21600"/>
                </a:cubicBezTo>
                <a:cubicBezTo>
                  <a:pt x="9092" y="21558"/>
                  <a:pt x="9825" y="21471"/>
                  <a:pt x="10536" y="21346"/>
                </a:cubicBezTo>
                <a:cubicBezTo>
                  <a:pt x="16824" y="20230"/>
                  <a:pt x="21510" y="15953"/>
                  <a:pt x="21525" y="10842"/>
                </a:cubicBezTo>
                <a:cubicBezTo>
                  <a:pt x="21525" y="10833"/>
                  <a:pt x="21525" y="10824"/>
                  <a:pt x="21525" y="10816"/>
                </a:cubicBezTo>
                <a:cubicBezTo>
                  <a:pt x="21528" y="5434"/>
                  <a:pt x="16351" y="971"/>
                  <a:pt x="9573" y="140"/>
                </a:cubicBezTo>
                <a:close/>
              </a:path>
            </a:pathLst>
          </a:custGeom>
          <a:solidFill>
            <a:srgbClr val="3987F6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46" name="Google Shape;446;p12"/>
          <p:cNvSpPr/>
          <p:nvPr/>
        </p:nvSpPr>
        <p:spPr>
          <a:xfrm>
            <a:off x="3730910" y="2201662"/>
            <a:ext cx="3664098" cy="2799674"/>
          </a:xfrm>
          <a:custGeom>
            <a:avLst/>
            <a:gdLst/>
            <a:ahLst/>
            <a:cxnLst/>
            <a:rect l="l" t="t" r="r" b="b"/>
            <a:pathLst>
              <a:path w="21600" h="21528" extrusionOk="0">
                <a:moveTo>
                  <a:pt x="21306" y="10989"/>
                </a:moveTo>
                <a:cubicBezTo>
                  <a:pt x="20192" y="4701"/>
                  <a:pt x="15922" y="16"/>
                  <a:pt x="10821" y="0"/>
                </a:cubicBezTo>
                <a:cubicBezTo>
                  <a:pt x="10812" y="0"/>
                  <a:pt x="10803" y="0"/>
                  <a:pt x="10795" y="0"/>
                </a:cubicBezTo>
                <a:cubicBezTo>
                  <a:pt x="5424" y="0"/>
                  <a:pt x="968" y="5177"/>
                  <a:pt x="139" y="11955"/>
                </a:cubicBezTo>
                <a:cubicBezTo>
                  <a:pt x="48" y="12701"/>
                  <a:pt x="0" y="13465"/>
                  <a:pt x="0" y="14244"/>
                </a:cubicBezTo>
                <a:cubicBezTo>
                  <a:pt x="0" y="15024"/>
                  <a:pt x="48" y="15788"/>
                  <a:pt x="139" y="16534"/>
                </a:cubicBezTo>
                <a:cubicBezTo>
                  <a:pt x="280" y="18152"/>
                  <a:pt x="566" y="19711"/>
                  <a:pt x="982" y="21187"/>
                </a:cubicBezTo>
                <a:cubicBezTo>
                  <a:pt x="1059" y="21462"/>
                  <a:pt x="1293" y="21600"/>
                  <a:pt x="1500" y="21490"/>
                </a:cubicBezTo>
                <a:lnTo>
                  <a:pt x="4364" y="19969"/>
                </a:lnTo>
                <a:cubicBezTo>
                  <a:pt x="4376" y="13238"/>
                  <a:pt x="7928" y="7605"/>
                  <a:pt x="12693" y="6135"/>
                </a:cubicBezTo>
                <a:cubicBezTo>
                  <a:pt x="13234" y="5968"/>
                  <a:pt x="13789" y="5855"/>
                  <a:pt x="14356" y="5800"/>
                </a:cubicBezTo>
                <a:cubicBezTo>
                  <a:pt x="14374" y="5798"/>
                  <a:pt x="14391" y="5795"/>
                  <a:pt x="14409" y="5792"/>
                </a:cubicBezTo>
                <a:cubicBezTo>
                  <a:pt x="14439" y="5787"/>
                  <a:pt x="14470" y="5782"/>
                  <a:pt x="14501" y="5778"/>
                </a:cubicBezTo>
                <a:cubicBezTo>
                  <a:pt x="14592" y="5766"/>
                  <a:pt x="14684" y="5757"/>
                  <a:pt x="14776" y="5749"/>
                </a:cubicBezTo>
                <a:cubicBezTo>
                  <a:pt x="14799" y="5748"/>
                  <a:pt x="14823" y="5744"/>
                  <a:pt x="14845" y="5743"/>
                </a:cubicBezTo>
                <a:cubicBezTo>
                  <a:pt x="14852" y="5743"/>
                  <a:pt x="14859" y="5742"/>
                  <a:pt x="14867" y="5742"/>
                </a:cubicBezTo>
                <a:cubicBezTo>
                  <a:pt x="14977" y="5735"/>
                  <a:pt x="15085" y="5732"/>
                  <a:pt x="15194" y="5734"/>
                </a:cubicBezTo>
                <a:cubicBezTo>
                  <a:pt x="15212" y="5734"/>
                  <a:pt x="15231" y="5735"/>
                  <a:pt x="15249" y="5736"/>
                </a:cubicBezTo>
                <a:cubicBezTo>
                  <a:pt x="15347" y="5738"/>
                  <a:pt x="15445" y="5743"/>
                  <a:pt x="15542" y="5749"/>
                </a:cubicBezTo>
                <a:cubicBezTo>
                  <a:pt x="15553" y="5751"/>
                  <a:pt x="15563" y="5749"/>
                  <a:pt x="15574" y="5751"/>
                </a:cubicBezTo>
                <a:cubicBezTo>
                  <a:pt x="15616" y="5755"/>
                  <a:pt x="15658" y="5761"/>
                  <a:pt x="15699" y="5765"/>
                </a:cubicBezTo>
                <a:cubicBezTo>
                  <a:pt x="15748" y="5770"/>
                  <a:pt x="15798" y="5775"/>
                  <a:pt x="15846" y="5782"/>
                </a:cubicBezTo>
                <a:cubicBezTo>
                  <a:pt x="15897" y="5789"/>
                  <a:pt x="15947" y="5798"/>
                  <a:pt x="15997" y="5807"/>
                </a:cubicBezTo>
                <a:cubicBezTo>
                  <a:pt x="16050" y="5816"/>
                  <a:pt x="16102" y="5824"/>
                  <a:pt x="16155" y="5834"/>
                </a:cubicBezTo>
                <a:cubicBezTo>
                  <a:pt x="16195" y="5842"/>
                  <a:pt x="16235" y="5852"/>
                  <a:pt x="16275" y="5862"/>
                </a:cubicBezTo>
                <a:cubicBezTo>
                  <a:pt x="16337" y="5876"/>
                  <a:pt x="16400" y="5890"/>
                  <a:pt x="16462" y="5907"/>
                </a:cubicBezTo>
                <a:cubicBezTo>
                  <a:pt x="16486" y="5914"/>
                  <a:pt x="16508" y="5921"/>
                  <a:pt x="16532" y="5928"/>
                </a:cubicBezTo>
                <a:cubicBezTo>
                  <a:pt x="18653" y="6534"/>
                  <a:pt x="20385" y="8516"/>
                  <a:pt x="21165" y="11131"/>
                </a:cubicBezTo>
                <a:cubicBezTo>
                  <a:pt x="21167" y="11136"/>
                  <a:pt x="21169" y="11143"/>
                  <a:pt x="21170" y="11148"/>
                </a:cubicBezTo>
                <a:cubicBezTo>
                  <a:pt x="21173" y="11160"/>
                  <a:pt x="21177" y="11170"/>
                  <a:pt x="21180" y="11182"/>
                </a:cubicBezTo>
                <a:cubicBezTo>
                  <a:pt x="21201" y="11252"/>
                  <a:pt x="21221" y="11324"/>
                  <a:pt x="21239" y="11396"/>
                </a:cubicBezTo>
                <a:cubicBezTo>
                  <a:pt x="21251" y="11441"/>
                  <a:pt x="21265" y="11486"/>
                  <a:pt x="21276" y="11530"/>
                </a:cubicBezTo>
                <a:cubicBezTo>
                  <a:pt x="21280" y="11546"/>
                  <a:pt x="21283" y="11561"/>
                  <a:pt x="21287" y="11577"/>
                </a:cubicBezTo>
                <a:cubicBezTo>
                  <a:pt x="21301" y="11630"/>
                  <a:pt x="21312" y="11685"/>
                  <a:pt x="21325" y="11740"/>
                </a:cubicBezTo>
                <a:cubicBezTo>
                  <a:pt x="21340" y="11804"/>
                  <a:pt x="21356" y="11866"/>
                  <a:pt x="21370" y="11930"/>
                </a:cubicBezTo>
                <a:cubicBezTo>
                  <a:pt x="21375" y="11952"/>
                  <a:pt x="21379" y="11973"/>
                  <a:pt x="21383" y="11996"/>
                </a:cubicBezTo>
                <a:cubicBezTo>
                  <a:pt x="21388" y="12020"/>
                  <a:pt x="21393" y="12046"/>
                  <a:pt x="21397" y="12072"/>
                </a:cubicBezTo>
                <a:cubicBezTo>
                  <a:pt x="21417" y="12168"/>
                  <a:pt x="21435" y="12264"/>
                  <a:pt x="21452" y="12362"/>
                </a:cubicBezTo>
                <a:cubicBezTo>
                  <a:pt x="21459" y="12404"/>
                  <a:pt x="21466" y="12445"/>
                  <a:pt x="21472" y="12487"/>
                </a:cubicBezTo>
                <a:cubicBezTo>
                  <a:pt x="21488" y="12591"/>
                  <a:pt x="21504" y="12697"/>
                  <a:pt x="21518" y="12803"/>
                </a:cubicBezTo>
                <a:cubicBezTo>
                  <a:pt x="21524" y="12846"/>
                  <a:pt x="21529" y="12889"/>
                  <a:pt x="21534" y="12932"/>
                </a:cubicBezTo>
                <a:cubicBezTo>
                  <a:pt x="21544" y="13016"/>
                  <a:pt x="21553" y="13102"/>
                  <a:pt x="21561" y="13188"/>
                </a:cubicBezTo>
                <a:cubicBezTo>
                  <a:pt x="21563" y="13211"/>
                  <a:pt x="21565" y="13234"/>
                  <a:pt x="21567" y="13256"/>
                </a:cubicBezTo>
                <a:cubicBezTo>
                  <a:pt x="21571" y="13297"/>
                  <a:pt x="21575" y="13338"/>
                  <a:pt x="21578" y="13379"/>
                </a:cubicBezTo>
                <a:cubicBezTo>
                  <a:pt x="21587" y="13499"/>
                  <a:pt x="21594" y="13619"/>
                  <a:pt x="21600" y="13740"/>
                </a:cubicBezTo>
                <a:cubicBezTo>
                  <a:pt x="21598" y="12727"/>
                  <a:pt x="21306" y="10989"/>
                  <a:pt x="21306" y="109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sp>
        <p:nvSpPr>
          <p:cNvPr id="447" name="Google Shape;447;p12"/>
          <p:cNvSpPr/>
          <p:nvPr/>
        </p:nvSpPr>
        <p:spPr>
          <a:xfrm>
            <a:off x="5031168" y="2840695"/>
            <a:ext cx="2202086" cy="2225610"/>
          </a:xfrm>
          <a:prstGeom prst="ellipse">
            <a:avLst/>
          </a:prstGeom>
          <a:gradFill>
            <a:gsLst>
              <a:gs pos="0">
                <a:srgbClr val="FFFFFF"/>
              </a:gs>
              <a:gs pos="50000">
                <a:srgbClr val="BFBFBF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th-TH" sz="3200" b="1" i="0" u="none" strike="noStrike" cap="none">
                <a:solidFill>
                  <a:srgbClr val="3F3F3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Lorem Ipsum</a:t>
            </a:r>
            <a:endParaRPr sz="3200" b="1" i="0" u="none" strike="noStrike" cap="none">
              <a:solidFill>
                <a:srgbClr val="3F3F3F"/>
              </a:solidFill>
              <a:latin typeface="TH SarabunPSK" panose="020B0500040200020003" pitchFamily="34" charset="-34"/>
              <a:cs typeface="TH SarabunPSK" panose="020B0500040200020003" pitchFamily="34" charset="-34"/>
              <a:sym typeface="Arial"/>
            </a:endParaRPr>
          </a:p>
        </p:txBody>
      </p:sp>
      <p:pic>
        <p:nvPicPr>
          <p:cNvPr id="449" name="Google Shape;449;p12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r="15962"/>
          <a:stretch/>
        </p:blipFill>
        <p:spPr>
          <a:xfrm>
            <a:off x="4910011" y="2843809"/>
            <a:ext cx="2404842" cy="2355087"/>
          </a:xfrm>
          <a:prstGeom prst="ellipse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452" name="Google Shape;452;p12"/>
          <p:cNvSpPr txBox="1"/>
          <p:nvPr/>
        </p:nvSpPr>
        <p:spPr>
          <a:xfrm>
            <a:off x="1916158" y="4314593"/>
            <a:ext cx="179112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สนับสนุนบริการโทรศัพท์เคลื่อนที่</a:t>
            </a:r>
          </a:p>
        </p:txBody>
      </p:sp>
      <p:sp>
        <p:nvSpPr>
          <p:cNvPr id="453" name="Google Shape;453;p12"/>
          <p:cNvSpPr txBox="1"/>
          <p:nvPr/>
        </p:nvSpPr>
        <p:spPr>
          <a:xfrm>
            <a:off x="665728" y="5132996"/>
            <a:ext cx="293267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มาตรการช่วยเหลือประชาชนโดย</a:t>
            </a:r>
            <a:r>
              <a:rPr lang="th-TH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สนับสนุนการใช้บริการโทรศัพท์เคลื่อนที่ (โทรฟรี) </a:t>
            </a: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จำนวน 100 นาทีทุกเครือข่ายสำหรับบุคคลธรรมดาที่มีสัญชาติไทย</a:t>
            </a:r>
          </a:p>
        </p:txBody>
      </p:sp>
      <p:sp>
        <p:nvSpPr>
          <p:cNvPr id="454" name="Google Shape;454;p12"/>
          <p:cNvSpPr txBox="1"/>
          <p:nvPr/>
        </p:nvSpPr>
        <p:spPr>
          <a:xfrm>
            <a:off x="8898121" y="4314593"/>
            <a:ext cx="129040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สนับสนุนโรงพยาบาล</a:t>
            </a:r>
          </a:p>
        </p:txBody>
      </p:sp>
      <p:sp>
        <p:nvSpPr>
          <p:cNvPr id="455" name="Google Shape;455;p12"/>
          <p:cNvSpPr txBox="1"/>
          <p:nvPr/>
        </p:nvSpPr>
        <p:spPr>
          <a:xfrm>
            <a:off x="8899979" y="5132955"/>
            <a:ext cx="276887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มาตรการให้การ</a:t>
            </a:r>
            <a:r>
              <a:rPr lang="th-TH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สนับสนุนโรงพยาบาล สถาบันทางการแพทย์ของรัฐ</a:t>
            </a: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ในการต่อสู้สถานการณ์ “ไวรัส โคโรน่า”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 </a:t>
            </a: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สายพันธุ์ใหม่ 2019</a:t>
            </a:r>
          </a:p>
        </p:txBody>
      </p:sp>
      <p:sp>
        <p:nvSpPr>
          <p:cNvPr id="456" name="Google Shape;456;p12"/>
          <p:cNvSpPr txBox="1"/>
          <p:nvPr/>
        </p:nvSpPr>
        <p:spPr>
          <a:xfrm>
            <a:off x="1916158" y="1708824"/>
            <a:ext cx="198808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สนับสนุนอินเทอร์เน็ต-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บรอดแบนด์</a:t>
            </a:r>
          </a:p>
        </p:txBody>
      </p:sp>
      <p:sp>
        <p:nvSpPr>
          <p:cNvPr id="457" name="Google Shape;457;p12"/>
          <p:cNvSpPr txBox="1"/>
          <p:nvPr/>
        </p:nvSpPr>
        <p:spPr>
          <a:xfrm>
            <a:off x="665728" y="2531494"/>
            <a:ext cx="288200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</a:t>
            </a:r>
            <a:r>
              <a:rPr lang="th-TH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จัดให้มีอินเทอร์เน็ตบรอดแบนด์เคลื่อนที่ฟรี </a:t>
            </a: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10 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GB </a:t>
            </a: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Mbps</a:t>
            </a:r>
          </a:p>
        </p:txBody>
      </p:sp>
      <p:sp>
        <p:nvSpPr>
          <p:cNvPr id="458" name="Google Shape;458;p12"/>
          <p:cNvSpPr txBox="1"/>
          <p:nvPr/>
        </p:nvSpPr>
        <p:spPr>
          <a:xfrm>
            <a:off x="8899979" y="2531494"/>
            <a:ext cx="276887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▪"/>
            </a:pP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มาตรการ</a:t>
            </a:r>
            <a:r>
              <a:rPr lang="th-TH" sz="18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ช่วยเหลือผู้ประกอบการในการออกประกาศ กสทช. </a:t>
            </a:r>
            <a:r>
              <a:rPr lang="th-TH" sz="1800" b="0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</a:p>
        </p:txBody>
      </p:sp>
      <p:sp>
        <p:nvSpPr>
          <p:cNvPr id="459" name="Google Shape;459;p12"/>
          <p:cNvSpPr txBox="1"/>
          <p:nvPr/>
        </p:nvSpPr>
        <p:spPr>
          <a:xfrm>
            <a:off x="8898121" y="1708824"/>
            <a:ext cx="135278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Sarabun"/>
              <a:buNone/>
            </a:pPr>
            <a:r>
              <a:rPr lang="th-TH" sz="2400" b="1" i="0" u="none" strike="noStrike" cap="none" dirty="0">
                <a:solidFill>
                  <a:srgbClr val="002060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ช่วยเหลือผู้ประกอบการ</a:t>
            </a:r>
          </a:p>
        </p:txBody>
      </p:sp>
      <p:sp>
        <p:nvSpPr>
          <p:cNvPr id="460" name="Google Shape;460;p12"/>
          <p:cNvSpPr/>
          <p:nvPr/>
        </p:nvSpPr>
        <p:spPr>
          <a:xfrm>
            <a:off x="563211" y="1797365"/>
            <a:ext cx="657901" cy="6274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1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61" name="Google Shape;461;p12"/>
          <p:cNvPicPr preferRelativeResize="0"/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4416" y="1760900"/>
            <a:ext cx="657901" cy="65790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2"/>
          <p:cNvSpPr/>
          <p:nvPr/>
        </p:nvSpPr>
        <p:spPr>
          <a:xfrm>
            <a:off x="563211" y="4395116"/>
            <a:ext cx="657901" cy="6274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2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63" name="Google Shape;463;p12"/>
          <p:cNvSpPr/>
          <p:nvPr/>
        </p:nvSpPr>
        <p:spPr>
          <a:xfrm>
            <a:off x="11038206" y="4395116"/>
            <a:ext cx="657902" cy="627413"/>
          </a:xfrm>
          <a:prstGeom prst="ellipse">
            <a:avLst/>
          </a:prstGeom>
          <a:solidFill>
            <a:srgbClr val="0E369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4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64" name="Google Shape;464;p12"/>
          <p:cNvSpPr/>
          <p:nvPr/>
        </p:nvSpPr>
        <p:spPr>
          <a:xfrm>
            <a:off x="11038207" y="1797365"/>
            <a:ext cx="657901" cy="627413"/>
          </a:xfrm>
          <a:prstGeom prst="ellipse">
            <a:avLst/>
          </a:prstGeom>
          <a:solidFill>
            <a:srgbClr val="3987F6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th-TH" sz="2400" b="1" i="0" u="none" strike="noStrike" cap="none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  <a:sym typeface="Arial"/>
              </a:rPr>
              <a:t>3</a:t>
            </a:r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65" name="Google Shape;465;p12"/>
          <p:cNvPicPr preferRelativeResize="0"/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0365" y="1818961"/>
            <a:ext cx="541778" cy="54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2"/>
          <p:cNvPicPr preferRelativeResize="0"/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1425" y="4430481"/>
            <a:ext cx="583882" cy="583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12"/>
          <p:cNvPicPr preferRelativeResize="0"/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3214" y="4474382"/>
            <a:ext cx="496080" cy="49608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12"/>
          <p:cNvSpPr txBox="1"/>
          <p:nvPr/>
        </p:nvSpPr>
        <p:spPr>
          <a:xfrm>
            <a:off x="3884350" y="2778523"/>
            <a:ext cx="118329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1800" b="1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สนับสนุนอินเทอร์เน็ต</a:t>
            </a:r>
            <a:r>
              <a:rPr lang="en-US" sz="1800" b="1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-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1800" b="1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บรอดแบนด์</a:t>
            </a:r>
            <a:endParaRPr sz="1800" b="1" i="0" u="none" strike="noStrike" cap="none" dirty="0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69" name="Google Shape;469;p12"/>
          <p:cNvSpPr txBox="1"/>
          <p:nvPr/>
        </p:nvSpPr>
        <p:spPr>
          <a:xfrm>
            <a:off x="4901977" y="5425766"/>
            <a:ext cx="120814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1800" b="1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สนับสนุนบริการโทรศัพท์เคลื่อนที่</a:t>
            </a:r>
            <a:endParaRPr sz="1800" b="1" i="0" u="none" strike="noStrike" cap="none" dirty="0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70" name="Google Shape;470;p12"/>
          <p:cNvSpPr txBox="1"/>
          <p:nvPr/>
        </p:nvSpPr>
        <p:spPr>
          <a:xfrm>
            <a:off x="7163296" y="4543935"/>
            <a:ext cx="12081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18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สนับสนุนโรงพยาบาล</a:t>
            </a:r>
            <a:endParaRPr sz="1800" b="1" i="0" u="none" strike="noStrike" cap="none" dirty="0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471" name="Google Shape;471;p12"/>
          <p:cNvSpPr txBox="1"/>
          <p:nvPr/>
        </p:nvSpPr>
        <p:spPr>
          <a:xfrm>
            <a:off x="5933751" y="1733769"/>
            <a:ext cx="15156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arabun"/>
              <a:buNone/>
            </a:pPr>
            <a:r>
              <a:rPr lang="th-TH" sz="1800" b="1" i="0" u="none" strike="noStrike" cap="none" dirty="0">
                <a:solidFill>
                  <a:srgbClr val="FFFFFF"/>
                </a:solidFill>
                <a:latin typeface="TH SarabunPSK" panose="020B0500040200020003" pitchFamily="34" charset="-34"/>
                <a:ea typeface="Sarabun"/>
                <a:cs typeface="TH SarabunPSK" panose="020B0500040200020003" pitchFamily="34" charset="-34"/>
                <a:sym typeface="Sarabun"/>
              </a:rPr>
              <a:t>ช่วยเหลือผู้ประกอบการ</a:t>
            </a:r>
            <a:endParaRPr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160A24-2297-072D-448D-7F91A68928D1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6A5EB1-51CF-0E11-C56C-0C2E74D97F4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9D7C6F-5FCD-24AF-5270-C36ED4BA46D9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F40A668-6824-B535-DEE0-6B5A90A04410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0F8B0E-938F-1C66-1BA5-DC1F12C149D2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1F4036-35BB-19EC-B8B1-AA2397A8A6CD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D1A52A-CF7D-AA6E-9CEE-21FE8A29E71E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F237B8-5088-6CBC-2478-BB14DCAB4610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90EB2C-6A75-0D6F-972D-DF40DD89B321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4B521-E78A-6B2F-5F1E-49F1D343A604}"/>
              </a:ext>
            </a:extLst>
          </p:cNvPr>
          <p:cNvSpPr txBox="1"/>
          <p:nvPr/>
        </p:nvSpPr>
        <p:spPr>
          <a:xfrm>
            <a:off x="299712" y="1193215"/>
            <a:ext cx="475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BB37EAE1-F357-4BCD-B0AF-B0FD96EC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F3492"/>
                </a:solidFill>
              </a:rPr>
              <a:t>There are 4 key factors driving the smart education including new normal behavior, new type of learning tools, changing patterns in assessment and evaluation, and quality education.</a:t>
            </a:r>
            <a:endParaRPr lang="th-TH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7FB838-EF96-46B9-B0E7-E9A2BC145E54}"/>
              </a:ext>
            </a:extLst>
          </p:cNvPr>
          <p:cNvGrpSpPr/>
          <p:nvPr/>
        </p:nvGrpSpPr>
        <p:grpSpPr>
          <a:xfrm>
            <a:off x="611247" y="1433241"/>
            <a:ext cx="4401190" cy="2443440"/>
            <a:chOff x="2183187" y="1821689"/>
            <a:chExt cx="2797876" cy="2141190"/>
          </a:xfrm>
        </p:grpSpPr>
        <p:sp>
          <p:nvSpPr>
            <p:cNvPr id="4" name="Pentagon 3">
              <a:extLst>
                <a:ext uri="{FF2B5EF4-FFF2-40B4-BE49-F238E27FC236}">
                  <a16:creationId xmlns:a16="http://schemas.microsoft.com/office/drawing/2014/main" id="{2965253E-6AB0-4A4F-8400-A0250C7E45F2}"/>
                </a:ext>
              </a:extLst>
            </p:cNvPr>
            <p:cNvSpPr/>
            <p:nvPr/>
          </p:nvSpPr>
          <p:spPr>
            <a:xfrm>
              <a:off x="2291111" y="1910879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Pentagon 12">
              <a:extLst>
                <a:ext uri="{FF2B5EF4-FFF2-40B4-BE49-F238E27FC236}">
                  <a16:creationId xmlns:a16="http://schemas.microsoft.com/office/drawing/2014/main" id="{5A772E25-5516-4FF1-A1E8-CB56AE27EF1E}"/>
                </a:ext>
              </a:extLst>
            </p:cNvPr>
            <p:cNvSpPr/>
            <p:nvPr/>
          </p:nvSpPr>
          <p:spPr>
            <a:xfrm>
              <a:off x="2183187" y="1821689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F9A1B6F-93AF-4429-99CD-CB9C8B414B78}"/>
              </a:ext>
            </a:extLst>
          </p:cNvPr>
          <p:cNvGrpSpPr/>
          <p:nvPr/>
        </p:nvGrpSpPr>
        <p:grpSpPr>
          <a:xfrm>
            <a:off x="613793" y="3903269"/>
            <a:ext cx="4401191" cy="2443439"/>
            <a:chOff x="2183186" y="4005065"/>
            <a:chExt cx="2797877" cy="2141189"/>
          </a:xfrm>
        </p:grpSpPr>
        <p:sp>
          <p:nvSpPr>
            <p:cNvPr id="7" name="Pentagon 4">
              <a:extLst>
                <a:ext uri="{FF2B5EF4-FFF2-40B4-BE49-F238E27FC236}">
                  <a16:creationId xmlns:a16="http://schemas.microsoft.com/office/drawing/2014/main" id="{8B957277-E141-45A1-B507-A516C0AF2DF9}"/>
                </a:ext>
              </a:extLst>
            </p:cNvPr>
            <p:cNvSpPr/>
            <p:nvPr/>
          </p:nvSpPr>
          <p:spPr>
            <a:xfrm>
              <a:off x="2291111" y="4094254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Pentagon 13">
              <a:extLst>
                <a:ext uri="{FF2B5EF4-FFF2-40B4-BE49-F238E27FC236}">
                  <a16:creationId xmlns:a16="http://schemas.microsoft.com/office/drawing/2014/main" id="{5D79F5F1-D267-41FA-BA2A-7B1226D36DA7}"/>
                </a:ext>
              </a:extLst>
            </p:cNvPr>
            <p:cNvSpPr/>
            <p:nvPr/>
          </p:nvSpPr>
          <p:spPr>
            <a:xfrm>
              <a:off x="2183186" y="4005065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chemeClr val="bg2">
                <a:lumMod val="75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D6046C-982F-409B-9CF3-CEFFF09FCA1D}"/>
              </a:ext>
            </a:extLst>
          </p:cNvPr>
          <p:cNvGrpSpPr/>
          <p:nvPr/>
        </p:nvGrpSpPr>
        <p:grpSpPr>
          <a:xfrm>
            <a:off x="7112346" y="1433241"/>
            <a:ext cx="4377670" cy="2443440"/>
            <a:chOff x="7232588" y="1821689"/>
            <a:chExt cx="2785753" cy="2141190"/>
          </a:xfrm>
        </p:grpSpPr>
        <p:sp>
          <p:nvSpPr>
            <p:cNvPr id="10" name="Pentagon 6">
              <a:extLst>
                <a:ext uri="{FF2B5EF4-FFF2-40B4-BE49-F238E27FC236}">
                  <a16:creationId xmlns:a16="http://schemas.microsoft.com/office/drawing/2014/main" id="{6188E2BB-E4A4-49DE-B8BE-5F9791B0F475}"/>
                </a:ext>
              </a:extLst>
            </p:cNvPr>
            <p:cNvSpPr/>
            <p:nvPr/>
          </p:nvSpPr>
          <p:spPr>
            <a:xfrm rot="10800000">
              <a:off x="7232588" y="1910879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Pentagon 14">
              <a:extLst>
                <a:ext uri="{FF2B5EF4-FFF2-40B4-BE49-F238E27FC236}">
                  <a16:creationId xmlns:a16="http://schemas.microsoft.com/office/drawing/2014/main" id="{A4E25712-3517-4D8A-A6BE-F2E3FBBF676E}"/>
                </a:ext>
              </a:extLst>
            </p:cNvPr>
            <p:cNvSpPr/>
            <p:nvPr/>
          </p:nvSpPr>
          <p:spPr>
            <a:xfrm rot="10800000">
              <a:off x="7325655" y="1821689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D1B809-F701-423D-9945-485DB9810280}"/>
              </a:ext>
            </a:extLst>
          </p:cNvPr>
          <p:cNvGrpSpPr/>
          <p:nvPr/>
        </p:nvGrpSpPr>
        <p:grpSpPr>
          <a:xfrm>
            <a:off x="7114894" y="3903268"/>
            <a:ext cx="4377670" cy="2443439"/>
            <a:chOff x="7232588" y="4005064"/>
            <a:chExt cx="2785753" cy="2141189"/>
          </a:xfrm>
        </p:grpSpPr>
        <p:sp>
          <p:nvSpPr>
            <p:cNvPr id="13" name="Pentagon 5">
              <a:extLst>
                <a:ext uri="{FF2B5EF4-FFF2-40B4-BE49-F238E27FC236}">
                  <a16:creationId xmlns:a16="http://schemas.microsoft.com/office/drawing/2014/main" id="{EBED5A96-A7E8-44B1-8470-A4EAF36C0815}"/>
                </a:ext>
              </a:extLst>
            </p:cNvPr>
            <p:cNvSpPr/>
            <p:nvPr/>
          </p:nvSpPr>
          <p:spPr>
            <a:xfrm rot="10800000">
              <a:off x="7232588" y="4094253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Pentagon 15">
              <a:extLst>
                <a:ext uri="{FF2B5EF4-FFF2-40B4-BE49-F238E27FC236}">
                  <a16:creationId xmlns:a16="http://schemas.microsoft.com/office/drawing/2014/main" id="{A5F45C14-A018-4B9E-949F-D7960E97AFE7}"/>
                </a:ext>
              </a:extLst>
            </p:cNvPr>
            <p:cNvSpPr/>
            <p:nvPr/>
          </p:nvSpPr>
          <p:spPr>
            <a:xfrm rot="10800000">
              <a:off x="7325655" y="4005064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50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CB7994CE-4726-4E44-86AD-855634E1C786}"/>
              </a:ext>
            </a:extLst>
          </p:cNvPr>
          <p:cNvGrpSpPr/>
          <p:nvPr/>
        </p:nvGrpSpPr>
        <p:grpSpPr>
          <a:xfrm>
            <a:off x="7888374" y="1761424"/>
            <a:ext cx="3167478" cy="1680205"/>
            <a:chOff x="6182612" y="1802130"/>
            <a:chExt cx="2333233" cy="147236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E17D0-3483-4534-AC16-202DE903577D}"/>
                </a:ext>
              </a:extLst>
            </p:cNvPr>
            <p:cNvSpPr txBox="1"/>
            <p:nvPr/>
          </p:nvSpPr>
          <p:spPr>
            <a:xfrm>
              <a:off x="6187437" y="2104946"/>
              <a:ext cx="22777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An </a:t>
              </a: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Arial" pitchFamily="34" charset="0"/>
                </a:rPr>
                <a:t>opportunity for developing new types of learning tools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such as smart school, smart classroom, AR/VR learning, and remote classroom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A14BF2-3BB4-46D3-8782-582E74F6B9F7}"/>
                </a:ext>
              </a:extLst>
            </p:cNvPr>
            <p:cNvSpPr txBox="1"/>
            <p:nvPr/>
          </p:nvSpPr>
          <p:spPr>
            <a:xfrm>
              <a:off x="6182612" y="1802130"/>
              <a:ext cx="2333233" cy="263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NEW TYPES OF LEARNING TOOLS</a:t>
              </a:r>
            </a:p>
          </p:txBody>
        </p:sp>
      </p:grpSp>
      <p:grpSp>
        <p:nvGrpSpPr>
          <p:cNvPr id="18" name="Group 19">
            <a:extLst>
              <a:ext uri="{FF2B5EF4-FFF2-40B4-BE49-F238E27FC236}">
                <a16:creationId xmlns:a16="http://schemas.microsoft.com/office/drawing/2014/main" id="{FBE34C1B-C271-4BDC-9336-917A7BF117B8}"/>
              </a:ext>
            </a:extLst>
          </p:cNvPr>
          <p:cNvGrpSpPr/>
          <p:nvPr/>
        </p:nvGrpSpPr>
        <p:grpSpPr>
          <a:xfrm>
            <a:off x="885483" y="1761424"/>
            <a:ext cx="3460927" cy="2142451"/>
            <a:chOff x="3017859" y="4283318"/>
            <a:chExt cx="2077916" cy="187743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143C73-3EDE-4016-B7AA-B27D6D7C0678}"/>
                </a:ext>
              </a:extLst>
            </p:cNvPr>
            <p:cNvSpPr txBox="1"/>
            <p:nvPr/>
          </p:nvSpPr>
          <p:spPr>
            <a:xfrm>
              <a:off x="3021855" y="4560313"/>
              <a:ext cx="207392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pitchFamily="34" charset="0"/>
                </a:rPr>
                <a:t>The COVID-19 pandemic has made a substantial impact on Thailand’s education industry and </a:t>
              </a: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Arial" pitchFamily="34" charset="0"/>
                </a:rPr>
                <a:t>a new normal toward distant learning with a digital platform is expected to occur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Arial" pitchFamily="34" charset="0"/>
                </a:rPr>
                <a:t>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 pitchFamily="34" charset="0"/>
                </a:rPr>
                <a:t>to promote a safe and touch-less society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B667EE-DE2B-46BD-A1AC-042D8367F4D0}"/>
                </a:ext>
              </a:extLst>
            </p:cNvPr>
            <p:cNvSpPr txBox="1"/>
            <p:nvPr/>
          </p:nvSpPr>
          <p:spPr>
            <a:xfrm>
              <a:off x="3017859" y="4283318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NEW NORMAL BEHAVIOR</a:t>
              </a:r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72592DCA-0D77-4A06-9EAF-C8F1CE262771}"/>
              </a:ext>
            </a:extLst>
          </p:cNvPr>
          <p:cNvGrpSpPr/>
          <p:nvPr/>
        </p:nvGrpSpPr>
        <p:grpSpPr>
          <a:xfrm>
            <a:off x="7992521" y="4105882"/>
            <a:ext cx="3098640" cy="1884313"/>
            <a:chOff x="3017859" y="4143334"/>
            <a:chExt cx="1890849" cy="16512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1EEB11-F8F4-487B-B296-460FE703D7E9}"/>
                </a:ext>
              </a:extLst>
            </p:cNvPr>
            <p:cNvSpPr txBox="1"/>
            <p:nvPr/>
          </p:nvSpPr>
          <p:spPr>
            <a:xfrm>
              <a:off x="3021856" y="4609717"/>
              <a:ext cx="1886852" cy="1184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Education is one of the most powerful and proven vehicles for sustainable development. The aims of </a:t>
              </a: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Arial" pitchFamily="34" charset="0"/>
                </a:rPr>
                <a:t>achieving universal access to a quality higher education is on a rising trend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569B28-D49D-4A66-AFDF-42E05F71F9EE}"/>
                </a:ext>
              </a:extLst>
            </p:cNvPr>
            <p:cNvSpPr txBox="1"/>
            <p:nvPr/>
          </p:nvSpPr>
          <p:spPr>
            <a:xfrm>
              <a:off x="3017859" y="4143334"/>
              <a:ext cx="1870811" cy="44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QUALITY EDUCATION FOR SUSTAINABLE DEVELOPMENT</a:t>
              </a:r>
            </a:p>
          </p:txBody>
        </p:sp>
      </p:grpSp>
      <p:grpSp>
        <p:nvGrpSpPr>
          <p:cNvPr id="24" name="Group 25">
            <a:extLst>
              <a:ext uri="{FF2B5EF4-FFF2-40B4-BE49-F238E27FC236}">
                <a16:creationId xmlns:a16="http://schemas.microsoft.com/office/drawing/2014/main" id="{1405F3F7-5F5B-4ECD-922C-53C95A8B1F78}"/>
              </a:ext>
            </a:extLst>
          </p:cNvPr>
          <p:cNvGrpSpPr/>
          <p:nvPr/>
        </p:nvGrpSpPr>
        <p:grpSpPr>
          <a:xfrm>
            <a:off x="997361" y="4105882"/>
            <a:ext cx="3349050" cy="2085637"/>
            <a:chOff x="3017859" y="4138665"/>
            <a:chExt cx="2350417" cy="21363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6351FD-6E8A-4587-ABAD-1E70B1BCA306}"/>
                </a:ext>
              </a:extLst>
            </p:cNvPr>
            <p:cNvSpPr txBox="1"/>
            <p:nvPr/>
          </p:nvSpPr>
          <p:spPr>
            <a:xfrm>
              <a:off x="3021855" y="4674613"/>
              <a:ext cx="227078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Arial" pitchFamily="34" charset="0"/>
                </a:rPr>
                <a:t>Computer-based assessment has become more encouraged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in most parts of the world, which saves a lot of time and effort. The Student also appreciate new patterns of evaluation, as they guarantee them fool-proof results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pitchFamily="34" charset="0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72598B-59CE-4902-8DB0-735B2E633503}"/>
                </a:ext>
              </a:extLst>
            </p:cNvPr>
            <p:cNvSpPr txBox="1"/>
            <p:nvPr/>
          </p:nvSpPr>
          <p:spPr>
            <a:xfrm>
              <a:off x="3017859" y="4138665"/>
              <a:ext cx="2350417" cy="535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CHANGING PATTERNS IN STUDENT ASSESSMENT AND EVALUATION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B28EE6C-3517-4DF8-8EF3-86FCF50D43D7}"/>
              </a:ext>
            </a:extLst>
          </p:cNvPr>
          <p:cNvGrpSpPr/>
          <p:nvPr/>
        </p:nvGrpSpPr>
        <p:grpSpPr>
          <a:xfrm>
            <a:off x="4945719" y="2779481"/>
            <a:ext cx="2258135" cy="2258135"/>
            <a:chOff x="4790215" y="2634079"/>
            <a:chExt cx="2599492" cy="2599492"/>
          </a:xfrm>
        </p:grpSpPr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7772A91B-CFBA-4FC8-A8E4-5D08369F5685}"/>
                </a:ext>
              </a:extLst>
            </p:cNvPr>
            <p:cNvSpPr/>
            <p:nvPr/>
          </p:nvSpPr>
          <p:spPr>
            <a:xfrm>
              <a:off x="4790215" y="2634079"/>
              <a:ext cx="2599492" cy="2599492"/>
            </a:xfrm>
            <a:prstGeom prst="ellipse">
              <a:avLst/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F5C4829-7F7F-46C1-8224-3F7ABDA904A4}"/>
                </a:ext>
              </a:extLst>
            </p:cNvPr>
            <p:cNvGrpSpPr/>
            <p:nvPr/>
          </p:nvGrpSpPr>
          <p:grpSpPr>
            <a:xfrm>
              <a:off x="5045357" y="2874203"/>
              <a:ext cx="2089211" cy="2089211"/>
              <a:chOff x="5045357" y="2874203"/>
              <a:chExt cx="2089211" cy="2089211"/>
            </a:xfrm>
          </p:grpSpPr>
          <p:sp>
            <p:nvSpPr>
              <p:cNvPr id="30" name="Block Arc 8">
                <a:extLst>
                  <a:ext uri="{FF2B5EF4-FFF2-40B4-BE49-F238E27FC236}">
                    <a16:creationId xmlns:a16="http://schemas.microsoft.com/office/drawing/2014/main" id="{16DD9826-9C53-4E0F-90A8-D1A35C153E5E}"/>
                  </a:ext>
                </a:extLst>
              </p:cNvPr>
              <p:cNvSpPr/>
              <p:nvPr/>
            </p:nvSpPr>
            <p:spPr>
              <a:xfrm rot="5400000">
                <a:off x="5045357" y="2874203"/>
                <a:ext cx="2089211" cy="2089211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1" name="Block Arc 9">
                <a:extLst>
                  <a:ext uri="{FF2B5EF4-FFF2-40B4-BE49-F238E27FC236}">
                    <a16:creationId xmlns:a16="http://schemas.microsoft.com/office/drawing/2014/main" id="{D75C11B0-AB8A-4142-ACFC-0BA0BC506A05}"/>
                  </a:ext>
                </a:extLst>
              </p:cNvPr>
              <p:cNvSpPr/>
              <p:nvPr/>
            </p:nvSpPr>
            <p:spPr>
              <a:xfrm rot="16200000">
                <a:off x="5045357" y="2874203"/>
                <a:ext cx="2089211" cy="2089211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bg2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2" name="Block Arc 10">
                <a:extLst>
                  <a:ext uri="{FF2B5EF4-FFF2-40B4-BE49-F238E27FC236}">
                    <a16:creationId xmlns:a16="http://schemas.microsoft.com/office/drawing/2014/main" id="{43764D42-C45E-41D5-B410-DD36C2EFB413}"/>
                  </a:ext>
                </a:extLst>
              </p:cNvPr>
              <p:cNvSpPr/>
              <p:nvPr/>
            </p:nvSpPr>
            <p:spPr>
              <a:xfrm rot="10800000">
                <a:off x="5045357" y="2874203"/>
                <a:ext cx="2089211" cy="2089211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bg1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3" name="Block Arc 11">
                <a:extLst>
                  <a:ext uri="{FF2B5EF4-FFF2-40B4-BE49-F238E27FC236}">
                    <a16:creationId xmlns:a16="http://schemas.microsoft.com/office/drawing/2014/main" id="{914CCC82-65C8-4E84-83B7-06551884965F}"/>
                  </a:ext>
                </a:extLst>
              </p:cNvPr>
              <p:cNvSpPr/>
              <p:nvPr/>
            </p:nvSpPr>
            <p:spPr>
              <a:xfrm>
                <a:off x="5045357" y="2874203"/>
                <a:ext cx="2089211" cy="2089211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89BC2F7-A9EA-8F1B-56C4-FE667423DF85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46FDA9-42FB-0BE9-2E3B-2CA3EB78BA76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79C42A-3DC8-3BE5-1A9C-5A0B8C912A1A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58E8D0C-84B9-DCF7-4380-1B16E610FB09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203E48D-C3B7-38FD-6761-CB9E6863CBF6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50BAFC-D9F9-4A7C-67B4-3C31B0CE8660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60D8E4-F212-9F17-F2C8-29B695850912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3EBBE6-9326-3AB5-1680-F255FABF4C07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089E27-DD0A-6BA4-FB8F-E90E2661523A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F4098C-4420-FC1F-7B0D-52A9014011AA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40395A-29BE-BBD2-F810-4CB6ED5E6C71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467B34-4092-DB8B-E989-A8F28EBDD101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3EDA5C-B584-2963-80BE-A58ACC7E9B4E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15A791-2693-7810-E1C5-DC51B9CDC89A}"/>
              </a:ext>
            </a:extLst>
          </p:cNvPr>
          <p:cNvSpPr txBox="1"/>
          <p:nvPr/>
        </p:nvSpPr>
        <p:spPr>
          <a:xfrm>
            <a:off x="4942564" y="1422995"/>
            <a:ext cx="2276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TH SarabunPSK" panose="020B0500040200020003" pitchFamily="34" charset="-34"/>
              </a:rPr>
              <a:t>KEY FACTORS DRIVING THE SMART EDUCATION</a:t>
            </a:r>
            <a:endParaRPr lang="th-TH" sz="1600" b="1" u="sng" dirty="0">
              <a:solidFill>
                <a:srgbClr val="002060"/>
              </a:solidFill>
              <a:cs typeface="TH SarabunPSK" panose="020B0500040200020003" pitchFamily="34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B2DB0F-6D7D-2CC2-0211-78B22D85B3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5949" y="3594431"/>
            <a:ext cx="617674" cy="6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00538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1617</TotalTime>
  <Words>657</Words>
  <Application>Microsoft Office PowerPoint</Application>
  <PresentationFormat>Widescreen</PresentationFormat>
  <Paragraphs>54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SimHei</vt:lpstr>
      <vt:lpstr>Arial</vt:lpstr>
      <vt:lpstr>Bahnschrift</vt:lpstr>
      <vt:lpstr>Calibri</vt:lpstr>
      <vt:lpstr>Noto Sans Symbols</vt:lpstr>
      <vt:lpstr>Sarabun</vt:lpstr>
      <vt:lpstr>TH SarabunPSK</vt:lpstr>
      <vt:lpstr>Wingdings</vt:lpstr>
      <vt:lpstr>TIME Consult Theme Color V2</vt:lpstr>
      <vt:lpstr>4 มาตรการสนับสนุนการใช้บริการด้านโทรคมนาคมเพื่อลดผลกระทบการแพร่ระบาดของโรคติดเชื้อไวรัสโคโรนา 2019 ได้แก่ สนับสนุนอินเทอร์เน็ตบรอดแบนด์ สนับสนุนโทรศัพท์เคลื่อนที่ ช่วยเหลือผู้ประกอบการ และสนับสนุนโรงพยาบาล</vt:lpstr>
      <vt:lpstr>There are 4 key factors driving the smart education including new normal behavior, new type of learning tools, changing patterns in assessment and evaluation, and quality education.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Pitsinee Artkengkla</cp:lastModifiedBy>
  <cp:revision>73</cp:revision>
  <dcterms:created xsi:type="dcterms:W3CDTF">2020-05-19T10:17:02Z</dcterms:created>
  <dcterms:modified xsi:type="dcterms:W3CDTF">2022-06-20T08:03:36Z</dcterms:modified>
</cp:coreProperties>
</file>