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" y="4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THAI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ENG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1354</TotalTime>
  <Words>299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TIME Consulting 37</cp:lastModifiedBy>
  <cp:revision>73</cp:revision>
  <dcterms:created xsi:type="dcterms:W3CDTF">2020-05-19T10:17:02Z</dcterms:created>
  <dcterms:modified xsi:type="dcterms:W3CDTF">2021-06-08T09:28:43Z</dcterms:modified>
</cp:coreProperties>
</file>