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handoutMasterIdLst>
    <p:handoutMasterId r:id="rId5"/>
  </p:handoutMasterIdLst>
  <p:sldIdLst>
    <p:sldId id="4678" r:id="rId2"/>
    <p:sldId id="273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96" y="32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104"/>
    </p:cViewPr>
  </p:sorterViewPr>
  <p:notesViewPr>
    <p:cSldViewPr snapToGrid="0">
      <p:cViewPr varScale="1">
        <p:scale>
          <a:sx n="52" d="100"/>
          <a:sy n="52" d="100"/>
        </p:scale>
        <p:origin x="285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93AB4C-D2A0-4A11-8A9A-8A7A3755A250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7549F3-3697-4EE7-BD20-16D230779763}">
      <dgm:prSet phldrT="[Text]"/>
      <dgm:spPr/>
      <dgm:t>
        <a:bodyPr/>
        <a:lstStyle/>
        <a:p>
          <a:pPr>
            <a:buClrTx/>
            <a:buSzTx/>
            <a:buFontTx/>
            <a:buNone/>
          </a:pPr>
          <a:r>
            <a:rPr kumimoji="0" lang="en-US" b="1" i="0" u="none" strike="noStrike" cap="none" spc="0" normalizeH="0" baseline="0" noProof="0" dirty="0">
              <a:ln>
                <a:noFill/>
              </a:ln>
              <a:effectLst/>
              <a:uLnTx/>
              <a:uFillTx/>
              <a:cs typeface="TH SarabunPSK" panose="020B0500040200020003" pitchFamily="34" charset="-34"/>
            </a:rPr>
            <a:t>New Normal Behavior</a:t>
          </a:r>
          <a:endParaRPr lang="en-US" dirty="0"/>
        </a:p>
      </dgm:t>
    </dgm:pt>
    <dgm:pt modelId="{98BC0F94-2CA5-49E5-8D67-DC093CCAF495}" type="parTrans" cxnId="{4FFA2449-92E2-42D6-9CB2-34037C358B3F}">
      <dgm:prSet/>
      <dgm:spPr/>
      <dgm:t>
        <a:bodyPr/>
        <a:lstStyle/>
        <a:p>
          <a:endParaRPr lang="en-US"/>
        </a:p>
      </dgm:t>
    </dgm:pt>
    <dgm:pt modelId="{E3E1B540-1B56-470E-B755-19778C17D045}" type="sibTrans" cxnId="{4FFA2449-92E2-42D6-9CB2-34037C358B3F}">
      <dgm:prSet/>
      <dgm:spPr/>
      <dgm:t>
        <a:bodyPr/>
        <a:lstStyle/>
        <a:p>
          <a:endParaRPr lang="en-US"/>
        </a:p>
      </dgm:t>
    </dgm:pt>
    <dgm:pt modelId="{1F2896B2-A219-4387-A576-10E82C4ACCE6}">
      <dgm:prSet phldrT="[Text]"/>
      <dgm:spPr/>
      <dgm:t>
        <a:bodyPr/>
        <a:lstStyle/>
        <a:p>
          <a:pPr>
            <a:buClrTx/>
            <a:buSzTx/>
            <a:buFont typeface="Wingdings" panose="05000000000000000000" pitchFamily="2" charset="2"/>
            <a:buNone/>
          </a:pPr>
          <a:r>
            <a:rPr lang="en-US" dirty="0">
              <a:cs typeface="Arial" panose="020B0604020202020204" pitchFamily="34" charset="0"/>
            </a:rPr>
            <a:t>Distant learning with</a:t>
          </a:r>
          <a:endParaRPr lang="en-US" dirty="0"/>
        </a:p>
      </dgm:t>
    </dgm:pt>
    <dgm:pt modelId="{E4A25165-3200-4147-BD84-A86F823C1A60}" type="parTrans" cxnId="{8DD593FC-686C-4C75-9AC1-9E13DB5C91E4}">
      <dgm:prSet/>
      <dgm:spPr/>
      <dgm:t>
        <a:bodyPr/>
        <a:lstStyle/>
        <a:p>
          <a:endParaRPr lang="en-US"/>
        </a:p>
      </dgm:t>
    </dgm:pt>
    <dgm:pt modelId="{7D64F459-FA71-4FF8-9D73-BA14DC3D241A}" type="sibTrans" cxnId="{8DD593FC-686C-4C75-9AC1-9E13DB5C91E4}">
      <dgm:prSet/>
      <dgm:spPr/>
      <dgm:t>
        <a:bodyPr/>
        <a:lstStyle/>
        <a:p>
          <a:endParaRPr lang="en-US"/>
        </a:p>
      </dgm:t>
    </dgm:pt>
    <dgm:pt modelId="{BE1D1CD3-3306-4F32-A42F-E14A3FD9DF80}">
      <dgm:prSet phldrT="[Text]"/>
      <dgm:spPr/>
      <dgm:t>
        <a:bodyPr/>
        <a:lstStyle/>
        <a:p>
          <a:pPr>
            <a:buClrTx/>
            <a:buSzTx/>
            <a:buFontTx/>
            <a:buNone/>
          </a:pPr>
          <a:r>
            <a:rPr kumimoji="0" lang="en-US" b="1" i="0" u="none" strike="noStrike" cap="none" spc="0" normalizeH="0" baseline="0" noProof="0" dirty="0">
              <a:ln>
                <a:noFill/>
              </a:ln>
              <a:effectLst/>
              <a:uLnTx/>
              <a:uFillTx/>
              <a:cs typeface="TH SarabunPSK" panose="020B0500040200020003" pitchFamily="34" charset="-34"/>
            </a:rPr>
            <a:t>New Types of Learning Tools</a:t>
          </a:r>
          <a:endParaRPr lang="en-US" dirty="0"/>
        </a:p>
      </dgm:t>
    </dgm:pt>
    <dgm:pt modelId="{A1E094E4-6706-4B62-94D2-DBE738A5D134}" type="parTrans" cxnId="{CDD9B63F-9048-4583-AF0A-07BAC1C57FB3}">
      <dgm:prSet/>
      <dgm:spPr/>
      <dgm:t>
        <a:bodyPr/>
        <a:lstStyle/>
        <a:p>
          <a:endParaRPr lang="en-US"/>
        </a:p>
      </dgm:t>
    </dgm:pt>
    <dgm:pt modelId="{1572CCA3-5F93-4EBF-9AFE-FF7F229E496F}" type="sibTrans" cxnId="{CDD9B63F-9048-4583-AF0A-07BAC1C57FB3}">
      <dgm:prSet/>
      <dgm:spPr/>
      <dgm:t>
        <a:bodyPr/>
        <a:lstStyle/>
        <a:p>
          <a:endParaRPr lang="en-US"/>
        </a:p>
      </dgm:t>
    </dgm:pt>
    <dgm:pt modelId="{FF053CD1-650A-4AB7-AA59-D73E0255EADA}">
      <dgm:prSet phldrT="[Text]"/>
      <dgm:spPr/>
      <dgm:t>
        <a:bodyPr/>
        <a:lstStyle/>
        <a:p>
          <a:pPr>
            <a:buClrTx/>
            <a:buSzTx/>
            <a:buFont typeface="Wingdings" panose="05000000000000000000" pitchFamily="2" charset="2"/>
            <a:buChar char="§"/>
          </a:pPr>
          <a:r>
            <a:rPr lang="en-US" dirty="0"/>
            <a:t>Smart School</a:t>
          </a:r>
        </a:p>
      </dgm:t>
    </dgm:pt>
    <dgm:pt modelId="{F1048556-D485-46D7-83A3-7566484A8BA7}" type="parTrans" cxnId="{E0AFF163-4C75-475A-A1E4-2960BA51C672}">
      <dgm:prSet/>
      <dgm:spPr/>
      <dgm:t>
        <a:bodyPr/>
        <a:lstStyle/>
        <a:p>
          <a:endParaRPr lang="en-US"/>
        </a:p>
      </dgm:t>
    </dgm:pt>
    <dgm:pt modelId="{1BD9B062-1FA0-4B12-A076-AE4A3BC236AB}" type="sibTrans" cxnId="{E0AFF163-4C75-475A-A1E4-2960BA51C672}">
      <dgm:prSet/>
      <dgm:spPr/>
      <dgm:t>
        <a:bodyPr/>
        <a:lstStyle/>
        <a:p>
          <a:endParaRPr lang="en-US"/>
        </a:p>
      </dgm:t>
    </dgm:pt>
    <dgm:pt modelId="{A30481E6-2183-4DC7-9445-74748C80D595}">
      <dgm:prSet phldrT="[Text]"/>
      <dgm:spPr/>
      <dgm:t>
        <a:bodyPr/>
        <a:lstStyle/>
        <a:p>
          <a:pPr>
            <a:buClrTx/>
            <a:buSzTx/>
            <a:buFontTx/>
            <a:buNone/>
          </a:pPr>
          <a:r>
            <a:rPr kumimoji="0" lang="en-US" b="1" i="0" u="none" strike="noStrike" cap="none" spc="0" normalizeH="0" baseline="0" noProof="0" dirty="0">
              <a:ln>
                <a:noFill/>
              </a:ln>
              <a:effectLst/>
              <a:uLnTx/>
              <a:uFillTx/>
              <a:cs typeface="TH SarabunPSK" panose="020B0500040200020003" pitchFamily="34" charset="-34"/>
            </a:rPr>
            <a:t>Quality Education for Sustainable Development</a:t>
          </a:r>
          <a:endParaRPr lang="en-US" dirty="0"/>
        </a:p>
      </dgm:t>
    </dgm:pt>
    <dgm:pt modelId="{266F0C26-CBB9-40C6-A174-EC78EFE69847}" type="parTrans" cxnId="{6D662574-68EB-4748-9468-DB3728D554D2}">
      <dgm:prSet/>
      <dgm:spPr/>
      <dgm:t>
        <a:bodyPr/>
        <a:lstStyle/>
        <a:p>
          <a:endParaRPr lang="en-US"/>
        </a:p>
      </dgm:t>
    </dgm:pt>
    <dgm:pt modelId="{8B858E6B-422D-49CD-8915-46D2D8320561}" type="sibTrans" cxnId="{6D662574-68EB-4748-9468-DB3728D554D2}">
      <dgm:prSet/>
      <dgm:spPr/>
      <dgm:t>
        <a:bodyPr/>
        <a:lstStyle/>
        <a:p>
          <a:endParaRPr lang="en-US"/>
        </a:p>
      </dgm:t>
    </dgm:pt>
    <dgm:pt modelId="{ABCFD504-D3CA-43BB-968C-CCA77F510C56}">
      <dgm:prSet phldrT="[Text]"/>
      <dgm:spPr/>
      <dgm:t>
        <a:bodyPr/>
        <a:lstStyle/>
        <a:p>
          <a:pPr>
            <a:buClrTx/>
            <a:buSzTx/>
            <a:buFont typeface="Wingdings" panose="05000000000000000000" pitchFamily="2" charset="2"/>
            <a:buNone/>
          </a:pPr>
          <a:r>
            <a:rPr lang="en-US" dirty="0"/>
            <a:t>A</a:t>
          </a:r>
          <a:r>
            <a:rPr kumimoji="0" lang="en-US" i="0" u="none" strike="noStrike" cap="none" spc="0" normalizeH="0" baseline="0" noProof="0" dirty="0" err="1">
              <a:ln>
                <a:noFill/>
              </a:ln>
              <a:effectLst/>
              <a:uLnTx/>
              <a:uFillTx/>
            </a:rPr>
            <a:t>chieving</a:t>
          </a:r>
          <a:r>
            <a:rPr kumimoji="0" lang="en-US" i="0" u="none" strike="noStrike" cap="none" spc="0" normalizeH="0" baseline="0" noProof="0" dirty="0">
              <a:ln>
                <a:noFill/>
              </a:ln>
              <a:effectLst/>
              <a:uLnTx/>
              <a:uFillTx/>
            </a:rPr>
            <a:t> universal</a:t>
          </a:r>
          <a:endParaRPr lang="en-US" dirty="0"/>
        </a:p>
      </dgm:t>
    </dgm:pt>
    <dgm:pt modelId="{F590F212-8C07-40CD-8E0F-E2EFF7836F9B}" type="parTrans" cxnId="{9B0FDD7C-F646-4FA7-AC07-D3C719EA4301}">
      <dgm:prSet/>
      <dgm:spPr/>
      <dgm:t>
        <a:bodyPr/>
        <a:lstStyle/>
        <a:p>
          <a:endParaRPr lang="en-US"/>
        </a:p>
      </dgm:t>
    </dgm:pt>
    <dgm:pt modelId="{AD42FC9D-DA5B-47C4-8877-2418466C8A93}" type="sibTrans" cxnId="{9B0FDD7C-F646-4FA7-AC07-D3C719EA4301}">
      <dgm:prSet/>
      <dgm:spPr/>
      <dgm:t>
        <a:bodyPr/>
        <a:lstStyle/>
        <a:p>
          <a:endParaRPr lang="en-US"/>
        </a:p>
      </dgm:t>
    </dgm:pt>
    <dgm:pt modelId="{9B195B16-B766-4038-82AC-0F75411AF3AD}">
      <dgm:prSet phldrT="[Text]"/>
      <dgm:spPr/>
      <dgm:t>
        <a:bodyPr/>
        <a:lstStyle/>
        <a:p>
          <a:pPr>
            <a:buClrTx/>
            <a:buSzTx/>
            <a:buFontTx/>
            <a:buNone/>
          </a:pPr>
          <a:r>
            <a:rPr kumimoji="0" lang="en-US" b="1" i="0" u="none" strike="noStrike" cap="none" spc="0" normalizeH="0" baseline="0" noProof="0" dirty="0">
              <a:ln>
                <a:noFill/>
              </a:ln>
              <a:effectLst/>
              <a:uLnTx/>
              <a:uFillTx/>
              <a:cs typeface="TH SarabunPSK" panose="020B0500040200020003" pitchFamily="34" charset="-34"/>
            </a:rPr>
            <a:t>Changing Patterns in Student Assessment and Evaluation</a:t>
          </a:r>
          <a:endParaRPr lang="en-US" dirty="0"/>
        </a:p>
      </dgm:t>
    </dgm:pt>
    <dgm:pt modelId="{F76EF93E-3FD1-443D-ACD4-24E4E87E1D97}" type="parTrans" cxnId="{569F21A5-17B0-41CA-BBE1-D71A94E40559}">
      <dgm:prSet/>
      <dgm:spPr/>
      <dgm:t>
        <a:bodyPr/>
        <a:lstStyle/>
        <a:p>
          <a:endParaRPr lang="en-US"/>
        </a:p>
      </dgm:t>
    </dgm:pt>
    <dgm:pt modelId="{2CE9D1D9-0202-4929-AC67-DC464E6717D1}" type="sibTrans" cxnId="{569F21A5-17B0-41CA-BBE1-D71A94E40559}">
      <dgm:prSet/>
      <dgm:spPr/>
      <dgm:t>
        <a:bodyPr/>
        <a:lstStyle/>
        <a:p>
          <a:endParaRPr lang="en-US"/>
        </a:p>
      </dgm:t>
    </dgm:pt>
    <dgm:pt modelId="{677787FD-F250-494A-8D0D-BFC80D2F831F}">
      <dgm:prSet phldrT="[Text]"/>
      <dgm:spPr/>
      <dgm:t>
        <a:bodyPr/>
        <a:lstStyle/>
        <a:p>
          <a:pPr>
            <a:buClrTx/>
            <a:buSzTx/>
            <a:buFont typeface="Wingdings" panose="05000000000000000000" pitchFamily="2" charset="2"/>
            <a:buNone/>
          </a:pPr>
          <a:r>
            <a:rPr lang="en-US" dirty="0"/>
            <a:t>Save time with</a:t>
          </a:r>
        </a:p>
      </dgm:t>
    </dgm:pt>
    <dgm:pt modelId="{078768FE-1484-42A3-B4FD-DAC4CE5F7098}" type="parTrans" cxnId="{2894BF9B-3C39-456E-91E7-482044E3BDB2}">
      <dgm:prSet/>
      <dgm:spPr/>
      <dgm:t>
        <a:bodyPr/>
        <a:lstStyle/>
        <a:p>
          <a:endParaRPr lang="en-US"/>
        </a:p>
      </dgm:t>
    </dgm:pt>
    <dgm:pt modelId="{791CF102-5626-4B60-A8C6-60222F5BB0EA}" type="sibTrans" cxnId="{2894BF9B-3C39-456E-91E7-482044E3BDB2}">
      <dgm:prSet/>
      <dgm:spPr/>
      <dgm:t>
        <a:bodyPr/>
        <a:lstStyle/>
        <a:p>
          <a:endParaRPr lang="en-US"/>
        </a:p>
      </dgm:t>
    </dgm:pt>
    <dgm:pt modelId="{209A1AF8-8058-46C4-A481-8D0DED9A6A43}">
      <dgm:prSet phldrT="[Text]"/>
      <dgm:spPr/>
      <dgm:t>
        <a:bodyPr/>
        <a:lstStyle/>
        <a:p>
          <a:pPr>
            <a:buClrTx/>
            <a:buSzTx/>
            <a:buFont typeface="Wingdings" panose="05000000000000000000" pitchFamily="2" charset="2"/>
            <a:buNone/>
          </a:pPr>
          <a:r>
            <a:rPr lang="en-US" dirty="0">
              <a:cs typeface="Arial" panose="020B0604020202020204" pitchFamily="34" charset="0"/>
            </a:rPr>
            <a:t>a digital platform to</a:t>
          </a:r>
          <a:endParaRPr lang="en-US" dirty="0"/>
        </a:p>
      </dgm:t>
    </dgm:pt>
    <dgm:pt modelId="{9E22A6AB-F37B-472C-A50A-6DA9BB564C57}" type="parTrans" cxnId="{8C394AE2-4548-4C19-AB38-213862CCCB5E}">
      <dgm:prSet/>
      <dgm:spPr/>
      <dgm:t>
        <a:bodyPr/>
        <a:lstStyle/>
        <a:p>
          <a:endParaRPr lang="en-US"/>
        </a:p>
      </dgm:t>
    </dgm:pt>
    <dgm:pt modelId="{E8AE60D2-9A50-4C45-86EB-35EAC9013450}" type="sibTrans" cxnId="{8C394AE2-4548-4C19-AB38-213862CCCB5E}">
      <dgm:prSet/>
      <dgm:spPr/>
      <dgm:t>
        <a:bodyPr/>
        <a:lstStyle/>
        <a:p>
          <a:endParaRPr lang="en-US"/>
        </a:p>
      </dgm:t>
    </dgm:pt>
    <dgm:pt modelId="{5D77B214-3702-4577-900B-AB394935A01C}">
      <dgm:prSet phldrT="[Text]"/>
      <dgm:spPr/>
      <dgm:t>
        <a:bodyPr/>
        <a:lstStyle/>
        <a:p>
          <a:pPr>
            <a:buClrTx/>
            <a:buSzTx/>
            <a:buFont typeface="Wingdings" panose="05000000000000000000" pitchFamily="2" charset="2"/>
            <a:buNone/>
          </a:pPr>
          <a:r>
            <a:rPr lang="en-US" dirty="0">
              <a:cs typeface="Arial" panose="020B0604020202020204" pitchFamily="34" charset="0"/>
            </a:rPr>
            <a:t>create safe and</a:t>
          </a:r>
          <a:endParaRPr lang="en-US" dirty="0"/>
        </a:p>
      </dgm:t>
    </dgm:pt>
    <dgm:pt modelId="{11C068FF-D8CF-457F-B681-59CE0818DA26}" type="parTrans" cxnId="{9D7095C2-C2EE-4DDF-AE6D-EBDEE322ACDE}">
      <dgm:prSet/>
      <dgm:spPr/>
      <dgm:t>
        <a:bodyPr/>
        <a:lstStyle/>
        <a:p>
          <a:endParaRPr lang="en-US"/>
        </a:p>
      </dgm:t>
    </dgm:pt>
    <dgm:pt modelId="{3D9B835C-88AB-45F1-AC9A-9910526E73C2}" type="sibTrans" cxnId="{9D7095C2-C2EE-4DDF-AE6D-EBDEE322ACDE}">
      <dgm:prSet/>
      <dgm:spPr/>
      <dgm:t>
        <a:bodyPr/>
        <a:lstStyle/>
        <a:p>
          <a:endParaRPr lang="en-US"/>
        </a:p>
      </dgm:t>
    </dgm:pt>
    <dgm:pt modelId="{225F5062-E129-42A5-A5E8-4969C57F99F4}">
      <dgm:prSet phldrT="[Text]"/>
      <dgm:spPr/>
      <dgm:t>
        <a:bodyPr/>
        <a:lstStyle/>
        <a:p>
          <a:pPr>
            <a:buClrTx/>
            <a:buSzTx/>
            <a:buFont typeface="Wingdings" panose="05000000000000000000" pitchFamily="2" charset="2"/>
            <a:buNone/>
          </a:pPr>
          <a:r>
            <a:rPr lang="en-US" dirty="0">
              <a:cs typeface="Arial" panose="020B0604020202020204" pitchFamily="34" charset="0"/>
            </a:rPr>
            <a:t>touch-less society</a:t>
          </a:r>
          <a:endParaRPr lang="en-US" dirty="0"/>
        </a:p>
      </dgm:t>
    </dgm:pt>
    <dgm:pt modelId="{8B60243C-777C-467B-B505-D2A9774ABEB4}" type="parTrans" cxnId="{375209E4-0F73-4DCF-AD8A-6C6CB7EFBEF1}">
      <dgm:prSet/>
      <dgm:spPr/>
      <dgm:t>
        <a:bodyPr/>
        <a:lstStyle/>
        <a:p>
          <a:endParaRPr lang="en-US"/>
        </a:p>
      </dgm:t>
    </dgm:pt>
    <dgm:pt modelId="{D62D4208-7454-4F06-838C-0899EC683696}" type="sibTrans" cxnId="{375209E4-0F73-4DCF-AD8A-6C6CB7EFBEF1}">
      <dgm:prSet/>
      <dgm:spPr/>
      <dgm:t>
        <a:bodyPr/>
        <a:lstStyle/>
        <a:p>
          <a:endParaRPr lang="en-US"/>
        </a:p>
      </dgm:t>
    </dgm:pt>
    <dgm:pt modelId="{8AB5CA5B-017A-4E6D-8FD0-43CBC1382033}">
      <dgm:prSet phldrT="[Text]"/>
      <dgm:spPr/>
      <dgm:t>
        <a:bodyPr/>
        <a:lstStyle/>
        <a:p>
          <a:pPr>
            <a:buClrTx/>
            <a:buSzTx/>
            <a:buFont typeface="Wingdings" panose="05000000000000000000" pitchFamily="2" charset="2"/>
            <a:buNone/>
          </a:pPr>
          <a:r>
            <a:rPr lang="en-US" dirty="0"/>
            <a:t>computer-based</a:t>
          </a:r>
        </a:p>
      </dgm:t>
    </dgm:pt>
    <dgm:pt modelId="{B0156ABE-D402-4252-BF4B-86DB37986014}" type="parTrans" cxnId="{8A376CEC-1C5B-4C36-9919-4252D3B3740D}">
      <dgm:prSet/>
      <dgm:spPr/>
      <dgm:t>
        <a:bodyPr/>
        <a:lstStyle/>
        <a:p>
          <a:endParaRPr lang="en-US"/>
        </a:p>
      </dgm:t>
    </dgm:pt>
    <dgm:pt modelId="{41AAF206-C32B-445B-9B89-8A2E634BE0EC}" type="sibTrans" cxnId="{8A376CEC-1C5B-4C36-9919-4252D3B3740D}">
      <dgm:prSet/>
      <dgm:spPr/>
      <dgm:t>
        <a:bodyPr/>
        <a:lstStyle/>
        <a:p>
          <a:endParaRPr lang="en-US"/>
        </a:p>
      </dgm:t>
    </dgm:pt>
    <dgm:pt modelId="{B7FF68C4-E396-4277-8282-A526DD16CAD2}">
      <dgm:prSet phldrT="[Text]"/>
      <dgm:spPr/>
      <dgm:t>
        <a:bodyPr/>
        <a:lstStyle/>
        <a:p>
          <a:pPr>
            <a:buClrTx/>
            <a:buSzTx/>
            <a:buFont typeface="Wingdings" panose="05000000000000000000" pitchFamily="2" charset="2"/>
            <a:buNone/>
          </a:pPr>
          <a:r>
            <a:rPr lang="en-US" dirty="0"/>
            <a:t>assessment and</a:t>
          </a:r>
        </a:p>
      </dgm:t>
    </dgm:pt>
    <dgm:pt modelId="{540CB5B0-C195-40F2-9AD0-13D700475F0D}" type="parTrans" cxnId="{20A94F56-B22D-45B3-8977-AED7548F8563}">
      <dgm:prSet/>
      <dgm:spPr/>
      <dgm:t>
        <a:bodyPr/>
        <a:lstStyle/>
        <a:p>
          <a:endParaRPr lang="en-US"/>
        </a:p>
      </dgm:t>
    </dgm:pt>
    <dgm:pt modelId="{0BFE713A-33CB-4789-83AD-63B22C40A6F3}" type="sibTrans" cxnId="{20A94F56-B22D-45B3-8977-AED7548F8563}">
      <dgm:prSet/>
      <dgm:spPr/>
      <dgm:t>
        <a:bodyPr/>
        <a:lstStyle/>
        <a:p>
          <a:endParaRPr lang="en-US"/>
        </a:p>
      </dgm:t>
    </dgm:pt>
    <dgm:pt modelId="{1207BCF3-9523-4437-9E55-E9F45B49DC8B}">
      <dgm:prSet phldrT="[Text]"/>
      <dgm:spPr/>
      <dgm:t>
        <a:bodyPr/>
        <a:lstStyle/>
        <a:p>
          <a:pPr>
            <a:buClrTx/>
            <a:buSzTx/>
            <a:buFont typeface="Wingdings" panose="05000000000000000000" pitchFamily="2" charset="2"/>
            <a:buNone/>
          </a:pPr>
          <a:r>
            <a:rPr lang="en-US" dirty="0"/>
            <a:t>avoid fool-proof</a:t>
          </a:r>
        </a:p>
      </dgm:t>
    </dgm:pt>
    <dgm:pt modelId="{D715F007-B707-4BF8-A06E-84D661737AB2}" type="parTrans" cxnId="{EB0C8E30-DC2B-46AF-9423-E543AAC790A0}">
      <dgm:prSet/>
      <dgm:spPr/>
      <dgm:t>
        <a:bodyPr/>
        <a:lstStyle/>
        <a:p>
          <a:endParaRPr lang="en-US"/>
        </a:p>
      </dgm:t>
    </dgm:pt>
    <dgm:pt modelId="{73DCA94E-5F80-4F4A-BB0D-07BCE23B99CD}" type="sibTrans" cxnId="{EB0C8E30-DC2B-46AF-9423-E543AAC790A0}">
      <dgm:prSet/>
      <dgm:spPr/>
      <dgm:t>
        <a:bodyPr/>
        <a:lstStyle/>
        <a:p>
          <a:endParaRPr lang="en-US"/>
        </a:p>
      </dgm:t>
    </dgm:pt>
    <dgm:pt modelId="{E4E36862-6FA9-4824-8FFA-FC41D8C2672F}">
      <dgm:prSet phldrT="[Text]"/>
      <dgm:spPr/>
      <dgm:t>
        <a:bodyPr/>
        <a:lstStyle/>
        <a:p>
          <a:pPr>
            <a:buClrTx/>
            <a:buSzTx/>
            <a:buFont typeface="Wingdings" panose="05000000000000000000" pitchFamily="2" charset="2"/>
            <a:buNone/>
          </a:pPr>
          <a:r>
            <a:rPr lang="en-US" dirty="0"/>
            <a:t>results</a:t>
          </a:r>
        </a:p>
      </dgm:t>
    </dgm:pt>
    <dgm:pt modelId="{BDB666C5-EB56-48E3-8DD5-89746AF70499}" type="parTrans" cxnId="{A620E4B5-4B23-4507-A7CD-9A092221CA09}">
      <dgm:prSet/>
      <dgm:spPr/>
      <dgm:t>
        <a:bodyPr/>
        <a:lstStyle/>
        <a:p>
          <a:endParaRPr lang="en-US"/>
        </a:p>
      </dgm:t>
    </dgm:pt>
    <dgm:pt modelId="{96957FEF-BDBB-4582-ADDE-62964E89386F}" type="sibTrans" cxnId="{A620E4B5-4B23-4507-A7CD-9A092221CA09}">
      <dgm:prSet/>
      <dgm:spPr/>
      <dgm:t>
        <a:bodyPr/>
        <a:lstStyle/>
        <a:p>
          <a:endParaRPr lang="en-US"/>
        </a:p>
      </dgm:t>
    </dgm:pt>
    <dgm:pt modelId="{6CB1C526-A004-4ADD-B592-8ACDB2D0F06F}">
      <dgm:prSet phldrT="[Text]"/>
      <dgm:spPr/>
      <dgm:t>
        <a:bodyPr/>
        <a:lstStyle/>
        <a:p>
          <a:pPr>
            <a:buClrTx/>
            <a:buSzTx/>
            <a:buFont typeface="Wingdings" panose="05000000000000000000" pitchFamily="2" charset="2"/>
            <a:buNone/>
          </a:pPr>
          <a:r>
            <a:rPr kumimoji="0" lang="en-US" i="0" u="none" strike="noStrike" cap="none" spc="0" normalizeH="0" baseline="0" noProof="0" dirty="0">
              <a:ln>
                <a:noFill/>
              </a:ln>
              <a:effectLst/>
              <a:uLnTx/>
              <a:uFillTx/>
            </a:rPr>
            <a:t>access to a quality</a:t>
          </a:r>
          <a:endParaRPr lang="en-US" dirty="0"/>
        </a:p>
      </dgm:t>
    </dgm:pt>
    <dgm:pt modelId="{B93B9CDE-4D9D-4C4A-98C0-EF51872C669C}" type="parTrans" cxnId="{14CDBC8A-FA36-488F-8EDF-6C2C5160BA27}">
      <dgm:prSet/>
      <dgm:spPr/>
      <dgm:t>
        <a:bodyPr/>
        <a:lstStyle/>
        <a:p>
          <a:endParaRPr lang="en-US"/>
        </a:p>
      </dgm:t>
    </dgm:pt>
    <dgm:pt modelId="{79A89023-EEBE-4F8D-B943-035286C1C1DB}" type="sibTrans" cxnId="{14CDBC8A-FA36-488F-8EDF-6C2C5160BA27}">
      <dgm:prSet/>
      <dgm:spPr/>
      <dgm:t>
        <a:bodyPr/>
        <a:lstStyle/>
        <a:p>
          <a:endParaRPr lang="en-US"/>
        </a:p>
      </dgm:t>
    </dgm:pt>
    <dgm:pt modelId="{4B67328C-AABF-42BE-89EF-53A59E03F2E0}">
      <dgm:prSet phldrT="[Text]"/>
      <dgm:spPr/>
      <dgm:t>
        <a:bodyPr/>
        <a:lstStyle/>
        <a:p>
          <a:pPr>
            <a:buClrTx/>
            <a:buSzTx/>
            <a:buFont typeface="Wingdings" panose="05000000000000000000" pitchFamily="2" charset="2"/>
            <a:buNone/>
          </a:pPr>
          <a:r>
            <a:rPr kumimoji="0" lang="en-US" i="0" u="none" strike="noStrike" cap="none" spc="0" normalizeH="0" baseline="0" noProof="0" dirty="0">
              <a:ln>
                <a:noFill/>
              </a:ln>
              <a:effectLst/>
              <a:uLnTx/>
              <a:uFillTx/>
            </a:rPr>
            <a:t>higher education is</a:t>
          </a:r>
          <a:endParaRPr lang="en-US" dirty="0"/>
        </a:p>
      </dgm:t>
    </dgm:pt>
    <dgm:pt modelId="{7CE5B17E-53C6-4082-B62D-E1409DCC4D64}" type="parTrans" cxnId="{A2821451-3BFD-40F5-B4E3-7ADCF722C4F0}">
      <dgm:prSet/>
      <dgm:spPr/>
      <dgm:t>
        <a:bodyPr/>
        <a:lstStyle/>
        <a:p>
          <a:endParaRPr lang="en-US"/>
        </a:p>
      </dgm:t>
    </dgm:pt>
    <dgm:pt modelId="{08D46809-3C85-4DBD-80C7-100F9C404992}" type="sibTrans" cxnId="{A2821451-3BFD-40F5-B4E3-7ADCF722C4F0}">
      <dgm:prSet/>
      <dgm:spPr/>
      <dgm:t>
        <a:bodyPr/>
        <a:lstStyle/>
        <a:p>
          <a:endParaRPr lang="en-US"/>
        </a:p>
      </dgm:t>
    </dgm:pt>
    <dgm:pt modelId="{75111032-56BB-4B0E-A4E9-96000303C13D}">
      <dgm:prSet phldrT="[Text]"/>
      <dgm:spPr/>
      <dgm:t>
        <a:bodyPr/>
        <a:lstStyle/>
        <a:p>
          <a:pPr>
            <a:buClrTx/>
            <a:buSzTx/>
            <a:buFont typeface="Wingdings" panose="05000000000000000000" pitchFamily="2" charset="2"/>
            <a:buNone/>
          </a:pPr>
          <a:r>
            <a:rPr kumimoji="0" lang="en-US" i="0" u="none" strike="noStrike" cap="none" spc="0" normalizeH="0" baseline="0" noProof="0" dirty="0">
              <a:ln>
                <a:noFill/>
              </a:ln>
              <a:effectLst/>
              <a:uLnTx/>
              <a:uFillTx/>
            </a:rPr>
            <a:t>on a rising trend</a:t>
          </a:r>
          <a:endParaRPr lang="en-US" dirty="0"/>
        </a:p>
      </dgm:t>
    </dgm:pt>
    <dgm:pt modelId="{11E9CDBF-24E6-4940-AF43-54187EB70BF3}" type="parTrans" cxnId="{181B3352-37AF-4517-A78B-0F1748315EB0}">
      <dgm:prSet/>
      <dgm:spPr/>
      <dgm:t>
        <a:bodyPr/>
        <a:lstStyle/>
        <a:p>
          <a:endParaRPr lang="en-US"/>
        </a:p>
      </dgm:t>
    </dgm:pt>
    <dgm:pt modelId="{837F02E4-D8F4-4229-9295-3517E5BCAD08}" type="sibTrans" cxnId="{181B3352-37AF-4517-A78B-0F1748315EB0}">
      <dgm:prSet/>
      <dgm:spPr/>
      <dgm:t>
        <a:bodyPr/>
        <a:lstStyle/>
        <a:p>
          <a:endParaRPr lang="en-US"/>
        </a:p>
      </dgm:t>
    </dgm:pt>
    <dgm:pt modelId="{3BE12356-30A5-484D-8C26-DF5940CF19F1}">
      <dgm:prSet phldrT="[Text]"/>
      <dgm:spPr/>
      <dgm:t>
        <a:bodyPr/>
        <a:lstStyle/>
        <a:p>
          <a:pPr>
            <a:buClrTx/>
            <a:buSzTx/>
            <a:buFont typeface="Wingdings" panose="05000000000000000000" pitchFamily="2" charset="2"/>
            <a:buChar char="§"/>
          </a:pPr>
          <a:r>
            <a:rPr lang="en-US" dirty="0"/>
            <a:t>Smart Classroom</a:t>
          </a:r>
        </a:p>
      </dgm:t>
    </dgm:pt>
    <dgm:pt modelId="{6058EE32-7554-4C6D-8729-1AB0D8D0C436}" type="parTrans" cxnId="{0E839567-12FD-46CF-B819-E8388A4E03B6}">
      <dgm:prSet/>
      <dgm:spPr/>
      <dgm:t>
        <a:bodyPr/>
        <a:lstStyle/>
        <a:p>
          <a:endParaRPr lang="en-US"/>
        </a:p>
      </dgm:t>
    </dgm:pt>
    <dgm:pt modelId="{6CA89A6B-7669-457B-A2F7-2758D6E60224}" type="sibTrans" cxnId="{0E839567-12FD-46CF-B819-E8388A4E03B6}">
      <dgm:prSet/>
      <dgm:spPr/>
      <dgm:t>
        <a:bodyPr/>
        <a:lstStyle/>
        <a:p>
          <a:endParaRPr lang="en-US"/>
        </a:p>
      </dgm:t>
    </dgm:pt>
    <dgm:pt modelId="{11D3854C-7DCD-4FC5-9E92-4FD58D0490E2}">
      <dgm:prSet phldrT="[Text]"/>
      <dgm:spPr/>
      <dgm:t>
        <a:bodyPr/>
        <a:lstStyle/>
        <a:p>
          <a:pPr>
            <a:buClrTx/>
            <a:buSzTx/>
            <a:buFont typeface="Wingdings" panose="05000000000000000000" pitchFamily="2" charset="2"/>
            <a:buChar char="§"/>
          </a:pPr>
          <a:r>
            <a:rPr lang="en-US" dirty="0"/>
            <a:t>AR/VR Learning</a:t>
          </a:r>
        </a:p>
      </dgm:t>
    </dgm:pt>
    <dgm:pt modelId="{1E732984-D986-49FC-BE63-C5D439A86605}" type="parTrans" cxnId="{646695D9-0EE1-45A5-A678-5A164EE3E629}">
      <dgm:prSet/>
      <dgm:spPr/>
      <dgm:t>
        <a:bodyPr/>
        <a:lstStyle/>
        <a:p>
          <a:endParaRPr lang="en-US"/>
        </a:p>
      </dgm:t>
    </dgm:pt>
    <dgm:pt modelId="{E33DCFB0-D071-4E5B-947E-662CC357E1BE}" type="sibTrans" cxnId="{646695D9-0EE1-45A5-A678-5A164EE3E629}">
      <dgm:prSet/>
      <dgm:spPr/>
      <dgm:t>
        <a:bodyPr/>
        <a:lstStyle/>
        <a:p>
          <a:endParaRPr lang="en-US"/>
        </a:p>
      </dgm:t>
    </dgm:pt>
    <dgm:pt modelId="{DB2CCE2E-5547-41ED-ACD7-DF8F75D398FF}">
      <dgm:prSet phldrT="[Text]"/>
      <dgm:spPr/>
      <dgm:t>
        <a:bodyPr/>
        <a:lstStyle/>
        <a:p>
          <a:pPr>
            <a:buClrTx/>
            <a:buSzTx/>
            <a:buFont typeface="Wingdings" panose="05000000000000000000" pitchFamily="2" charset="2"/>
            <a:buChar char="§"/>
          </a:pPr>
          <a:r>
            <a:rPr lang="en-US" dirty="0"/>
            <a:t>Remote Classroom</a:t>
          </a:r>
        </a:p>
      </dgm:t>
    </dgm:pt>
    <dgm:pt modelId="{E9FF147B-736C-42C7-BD25-C254CA529375}" type="parTrans" cxnId="{68FEE4DD-2675-4A17-9749-092CC6D0C025}">
      <dgm:prSet/>
      <dgm:spPr/>
      <dgm:t>
        <a:bodyPr/>
        <a:lstStyle/>
        <a:p>
          <a:endParaRPr lang="en-US"/>
        </a:p>
      </dgm:t>
    </dgm:pt>
    <dgm:pt modelId="{15D9D091-8020-4BE9-9CCC-C7B40531BFD6}" type="sibTrans" cxnId="{68FEE4DD-2675-4A17-9749-092CC6D0C025}">
      <dgm:prSet/>
      <dgm:spPr/>
      <dgm:t>
        <a:bodyPr/>
        <a:lstStyle/>
        <a:p>
          <a:endParaRPr lang="en-US"/>
        </a:p>
      </dgm:t>
    </dgm:pt>
    <dgm:pt modelId="{0BEA3BE2-4DEA-4FE9-983C-BAC644732935}" type="pres">
      <dgm:prSet presAssocID="{F193AB4C-D2A0-4A11-8A9A-8A7A3755A25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47DFD8CA-933F-45D2-A30E-557475379193}" type="pres">
      <dgm:prSet presAssocID="{F193AB4C-D2A0-4A11-8A9A-8A7A3755A250}" presName="children" presStyleCnt="0"/>
      <dgm:spPr/>
    </dgm:pt>
    <dgm:pt modelId="{89B3582E-4C4B-4F3E-96C5-BED34E51194D}" type="pres">
      <dgm:prSet presAssocID="{F193AB4C-D2A0-4A11-8A9A-8A7A3755A250}" presName="child1group" presStyleCnt="0"/>
      <dgm:spPr/>
    </dgm:pt>
    <dgm:pt modelId="{D4F3A0CD-C05B-492E-A7D5-55878055B490}" type="pres">
      <dgm:prSet presAssocID="{F193AB4C-D2A0-4A11-8A9A-8A7A3755A250}" presName="child1" presStyleLbl="bgAcc1" presStyleIdx="0" presStyleCnt="4" custLinFactNeighborX="-19419" custLinFactNeighborY="49968"/>
      <dgm:spPr/>
    </dgm:pt>
    <dgm:pt modelId="{A7CB6FEE-79C0-40E5-96EC-EBC9A2E78B3E}" type="pres">
      <dgm:prSet presAssocID="{F193AB4C-D2A0-4A11-8A9A-8A7A3755A250}" presName="child1Text" presStyleLbl="bgAcc1" presStyleIdx="0" presStyleCnt="4">
        <dgm:presLayoutVars>
          <dgm:bulletEnabled val="1"/>
        </dgm:presLayoutVars>
      </dgm:prSet>
      <dgm:spPr/>
    </dgm:pt>
    <dgm:pt modelId="{77C34C03-7E95-466D-B68F-F5C3597FD847}" type="pres">
      <dgm:prSet presAssocID="{F193AB4C-D2A0-4A11-8A9A-8A7A3755A250}" presName="child2group" presStyleCnt="0"/>
      <dgm:spPr/>
    </dgm:pt>
    <dgm:pt modelId="{6D327EBA-5F5D-42FF-A25D-79A821478020}" type="pres">
      <dgm:prSet presAssocID="{F193AB4C-D2A0-4A11-8A9A-8A7A3755A250}" presName="child2" presStyleLbl="bgAcc1" presStyleIdx="1" presStyleCnt="4" custLinFactNeighborX="22400" custLinFactNeighborY="48548"/>
      <dgm:spPr/>
    </dgm:pt>
    <dgm:pt modelId="{27370CA9-1CE7-43DF-8F1B-533721A46198}" type="pres">
      <dgm:prSet presAssocID="{F193AB4C-D2A0-4A11-8A9A-8A7A3755A250}" presName="child2Text" presStyleLbl="bgAcc1" presStyleIdx="1" presStyleCnt="4">
        <dgm:presLayoutVars>
          <dgm:bulletEnabled val="1"/>
        </dgm:presLayoutVars>
      </dgm:prSet>
      <dgm:spPr/>
    </dgm:pt>
    <dgm:pt modelId="{A2810D9C-CB2F-4B3B-84E7-B5F68C16C37F}" type="pres">
      <dgm:prSet presAssocID="{F193AB4C-D2A0-4A11-8A9A-8A7A3755A250}" presName="child3group" presStyleCnt="0"/>
      <dgm:spPr/>
    </dgm:pt>
    <dgm:pt modelId="{3561272C-E897-4115-8BBF-7151884200A8}" type="pres">
      <dgm:prSet presAssocID="{F193AB4C-D2A0-4A11-8A9A-8A7A3755A250}" presName="child3" presStyleLbl="bgAcc1" presStyleIdx="2" presStyleCnt="4" custLinFactNeighborX="20243" custLinFactNeighborY="-46073"/>
      <dgm:spPr/>
    </dgm:pt>
    <dgm:pt modelId="{CE6AD47F-8152-42F8-B761-5D506F18047A}" type="pres">
      <dgm:prSet presAssocID="{F193AB4C-D2A0-4A11-8A9A-8A7A3755A250}" presName="child3Text" presStyleLbl="bgAcc1" presStyleIdx="2" presStyleCnt="4">
        <dgm:presLayoutVars>
          <dgm:bulletEnabled val="1"/>
        </dgm:presLayoutVars>
      </dgm:prSet>
      <dgm:spPr/>
    </dgm:pt>
    <dgm:pt modelId="{05B907FA-CD03-4BBB-9C5E-91B69A35BFA6}" type="pres">
      <dgm:prSet presAssocID="{F193AB4C-D2A0-4A11-8A9A-8A7A3755A250}" presName="child4group" presStyleCnt="0"/>
      <dgm:spPr/>
    </dgm:pt>
    <dgm:pt modelId="{B1C208E8-A1F6-4497-8522-CE8553B9BBAA}" type="pres">
      <dgm:prSet presAssocID="{F193AB4C-D2A0-4A11-8A9A-8A7A3755A250}" presName="child4" presStyleLbl="bgAcc1" presStyleIdx="3" presStyleCnt="4" custLinFactNeighborX="-19419" custLinFactNeighborY="-46628"/>
      <dgm:spPr/>
    </dgm:pt>
    <dgm:pt modelId="{364C057F-A0E2-4F16-B9CA-21AF440C2F5F}" type="pres">
      <dgm:prSet presAssocID="{F193AB4C-D2A0-4A11-8A9A-8A7A3755A250}" presName="child4Text" presStyleLbl="bgAcc1" presStyleIdx="3" presStyleCnt="4">
        <dgm:presLayoutVars>
          <dgm:bulletEnabled val="1"/>
        </dgm:presLayoutVars>
      </dgm:prSet>
      <dgm:spPr/>
    </dgm:pt>
    <dgm:pt modelId="{18DD0CE9-4DD3-4B63-BDFB-65D2FAB0ECFA}" type="pres">
      <dgm:prSet presAssocID="{F193AB4C-D2A0-4A11-8A9A-8A7A3755A250}" presName="childPlaceholder" presStyleCnt="0"/>
      <dgm:spPr/>
    </dgm:pt>
    <dgm:pt modelId="{2F71A425-505E-4463-AD27-4ABF66A6C2EF}" type="pres">
      <dgm:prSet presAssocID="{F193AB4C-D2A0-4A11-8A9A-8A7A3755A250}" presName="circle" presStyleCnt="0"/>
      <dgm:spPr/>
    </dgm:pt>
    <dgm:pt modelId="{512F0701-8187-4BD1-B492-936939593B3A}" type="pres">
      <dgm:prSet presAssocID="{F193AB4C-D2A0-4A11-8A9A-8A7A3755A250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DBC1F9A3-E8E4-47D9-9F7C-A30A1FD9F3C0}" type="pres">
      <dgm:prSet presAssocID="{F193AB4C-D2A0-4A11-8A9A-8A7A3755A250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905E6FF1-E3C8-4010-9D2E-EA3B1A6D2AC0}" type="pres">
      <dgm:prSet presAssocID="{F193AB4C-D2A0-4A11-8A9A-8A7A3755A250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70977145-D0EE-4774-B31D-8396C1210830}" type="pres">
      <dgm:prSet presAssocID="{F193AB4C-D2A0-4A11-8A9A-8A7A3755A250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B233B9A7-8C4B-46F1-B4FA-CD3F9DD3D413}" type="pres">
      <dgm:prSet presAssocID="{F193AB4C-D2A0-4A11-8A9A-8A7A3755A250}" presName="quadrantPlaceholder" presStyleCnt="0"/>
      <dgm:spPr/>
    </dgm:pt>
    <dgm:pt modelId="{1E0BA49C-ECD9-4DD9-83EF-789538C0D01B}" type="pres">
      <dgm:prSet presAssocID="{F193AB4C-D2A0-4A11-8A9A-8A7A3755A250}" presName="center1" presStyleLbl="fgShp" presStyleIdx="0" presStyleCnt="2"/>
      <dgm:spPr>
        <a:noFill/>
        <a:ln>
          <a:noFill/>
        </a:ln>
      </dgm:spPr>
    </dgm:pt>
    <dgm:pt modelId="{CF3118D0-468B-4638-A514-3B03646DF875}" type="pres">
      <dgm:prSet presAssocID="{F193AB4C-D2A0-4A11-8A9A-8A7A3755A250}" presName="center2" presStyleLbl="fgShp" presStyleIdx="1" presStyleCnt="2"/>
      <dgm:spPr>
        <a:noFill/>
        <a:ln>
          <a:noFill/>
        </a:ln>
      </dgm:spPr>
    </dgm:pt>
  </dgm:ptLst>
  <dgm:cxnLst>
    <dgm:cxn modelId="{B960B500-2956-4A04-92E4-F199D6B2DDCF}" type="presOf" srcId="{B7FF68C4-E396-4277-8282-A526DD16CAD2}" destId="{364C057F-A0E2-4F16-B9CA-21AF440C2F5F}" srcOrd="1" destOrd="2" presId="urn:microsoft.com/office/officeart/2005/8/layout/cycle4"/>
    <dgm:cxn modelId="{35C0FB01-BA39-4480-B093-64334CAED257}" type="presOf" srcId="{209A1AF8-8058-46C4-A481-8D0DED9A6A43}" destId="{A7CB6FEE-79C0-40E5-96EC-EBC9A2E78B3E}" srcOrd="1" destOrd="1" presId="urn:microsoft.com/office/officeart/2005/8/layout/cycle4"/>
    <dgm:cxn modelId="{3CEDB303-910B-460A-A23F-070E8C6A7C60}" type="presOf" srcId="{677787FD-F250-494A-8D0D-BFC80D2F831F}" destId="{364C057F-A0E2-4F16-B9CA-21AF440C2F5F}" srcOrd="1" destOrd="0" presId="urn:microsoft.com/office/officeart/2005/8/layout/cycle4"/>
    <dgm:cxn modelId="{D235D403-69B5-4A1C-9C46-5262861E9E76}" type="presOf" srcId="{75111032-56BB-4B0E-A4E9-96000303C13D}" destId="{3561272C-E897-4115-8BBF-7151884200A8}" srcOrd="0" destOrd="3" presId="urn:microsoft.com/office/officeart/2005/8/layout/cycle4"/>
    <dgm:cxn modelId="{A159FC07-228C-46F9-B777-DB27C9057756}" type="presOf" srcId="{677787FD-F250-494A-8D0D-BFC80D2F831F}" destId="{B1C208E8-A1F6-4497-8522-CE8553B9BBAA}" srcOrd="0" destOrd="0" presId="urn:microsoft.com/office/officeart/2005/8/layout/cycle4"/>
    <dgm:cxn modelId="{AE6F6B09-F136-4538-B987-7A9CECE060B0}" type="presOf" srcId="{225F5062-E129-42A5-A5E8-4969C57F99F4}" destId="{A7CB6FEE-79C0-40E5-96EC-EBC9A2E78B3E}" srcOrd="1" destOrd="3" presId="urn:microsoft.com/office/officeart/2005/8/layout/cycle4"/>
    <dgm:cxn modelId="{477DAC15-67B2-4AA1-9F48-23F6512B16E9}" type="presOf" srcId="{225F5062-E129-42A5-A5E8-4969C57F99F4}" destId="{D4F3A0CD-C05B-492E-A7D5-55878055B490}" srcOrd="0" destOrd="3" presId="urn:microsoft.com/office/officeart/2005/8/layout/cycle4"/>
    <dgm:cxn modelId="{B9B6241B-75FF-45FD-BB9F-C23ADD35CE72}" type="presOf" srcId="{ABCFD504-D3CA-43BB-968C-CCA77F510C56}" destId="{3561272C-E897-4115-8BBF-7151884200A8}" srcOrd="0" destOrd="0" presId="urn:microsoft.com/office/officeart/2005/8/layout/cycle4"/>
    <dgm:cxn modelId="{2FF5031E-D4B3-445F-A0E7-3BDFF76DBC2C}" type="presOf" srcId="{ABCFD504-D3CA-43BB-968C-CCA77F510C56}" destId="{CE6AD47F-8152-42F8-B761-5D506F18047A}" srcOrd="1" destOrd="0" presId="urn:microsoft.com/office/officeart/2005/8/layout/cycle4"/>
    <dgm:cxn modelId="{D66E221E-8574-4F63-84CB-51CBF649AB48}" type="presOf" srcId="{6CB1C526-A004-4ADD-B592-8ACDB2D0F06F}" destId="{CE6AD47F-8152-42F8-B761-5D506F18047A}" srcOrd="1" destOrd="1" presId="urn:microsoft.com/office/officeart/2005/8/layout/cycle4"/>
    <dgm:cxn modelId="{0D8CCA1F-827D-4AED-97EA-6F6BB6DA7D7D}" type="presOf" srcId="{11D3854C-7DCD-4FC5-9E92-4FD58D0490E2}" destId="{6D327EBA-5F5D-42FF-A25D-79A821478020}" srcOrd="0" destOrd="2" presId="urn:microsoft.com/office/officeart/2005/8/layout/cycle4"/>
    <dgm:cxn modelId="{75920A24-918E-4547-A11A-4D3A507D97B4}" type="presOf" srcId="{5D77B214-3702-4577-900B-AB394935A01C}" destId="{D4F3A0CD-C05B-492E-A7D5-55878055B490}" srcOrd="0" destOrd="2" presId="urn:microsoft.com/office/officeart/2005/8/layout/cycle4"/>
    <dgm:cxn modelId="{A6CBFE2D-802B-48FA-B718-4C6B93D6CB45}" type="presOf" srcId="{1F2896B2-A219-4387-A576-10E82C4ACCE6}" destId="{D4F3A0CD-C05B-492E-A7D5-55878055B490}" srcOrd="0" destOrd="0" presId="urn:microsoft.com/office/officeart/2005/8/layout/cycle4"/>
    <dgm:cxn modelId="{EB0C8E30-DC2B-46AF-9423-E543AAC790A0}" srcId="{9B195B16-B766-4038-82AC-0F75411AF3AD}" destId="{1207BCF3-9523-4437-9E55-E9F45B49DC8B}" srcOrd="3" destOrd="0" parTransId="{D715F007-B707-4BF8-A06E-84D661737AB2}" sibTransId="{73DCA94E-5F80-4F4A-BB0D-07BCE23B99CD}"/>
    <dgm:cxn modelId="{B69C7A32-63F3-4D87-8D2B-579E44125F19}" type="presOf" srcId="{FF053CD1-650A-4AB7-AA59-D73E0255EADA}" destId="{6D327EBA-5F5D-42FF-A25D-79A821478020}" srcOrd="0" destOrd="0" presId="urn:microsoft.com/office/officeart/2005/8/layout/cycle4"/>
    <dgm:cxn modelId="{44DDB53F-CC06-40EF-8E11-F3B6E25D791B}" type="presOf" srcId="{4B67328C-AABF-42BE-89EF-53A59E03F2E0}" destId="{3561272C-E897-4115-8BBF-7151884200A8}" srcOrd="0" destOrd="2" presId="urn:microsoft.com/office/officeart/2005/8/layout/cycle4"/>
    <dgm:cxn modelId="{CDD9B63F-9048-4583-AF0A-07BAC1C57FB3}" srcId="{F193AB4C-D2A0-4A11-8A9A-8A7A3755A250}" destId="{BE1D1CD3-3306-4F32-A42F-E14A3FD9DF80}" srcOrd="1" destOrd="0" parTransId="{A1E094E4-6706-4B62-94D2-DBE738A5D134}" sibTransId="{1572CCA3-5F93-4EBF-9AFE-FF7F229E496F}"/>
    <dgm:cxn modelId="{2E6E7161-C043-4449-BFBC-444C0B2C7C18}" type="presOf" srcId="{8AB5CA5B-017A-4E6D-8FD0-43CBC1382033}" destId="{364C057F-A0E2-4F16-B9CA-21AF440C2F5F}" srcOrd="1" destOrd="1" presId="urn:microsoft.com/office/officeart/2005/8/layout/cycle4"/>
    <dgm:cxn modelId="{E0AFF163-4C75-475A-A1E4-2960BA51C672}" srcId="{BE1D1CD3-3306-4F32-A42F-E14A3FD9DF80}" destId="{FF053CD1-650A-4AB7-AA59-D73E0255EADA}" srcOrd="0" destOrd="0" parTransId="{F1048556-D485-46D7-83A3-7566484A8BA7}" sibTransId="{1BD9B062-1FA0-4B12-A076-AE4A3BC236AB}"/>
    <dgm:cxn modelId="{0E839567-12FD-46CF-B819-E8388A4E03B6}" srcId="{BE1D1CD3-3306-4F32-A42F-E14A3FD9DF80}" destId="{3BE12356-30A5-484D-8C26-DF5940CF19F1}" srcOrd="1" destOrd="0" parTransId="{6058EE32-7554-4C6D-8729-1AB0D8D0C436}" sibTransId="{6CA89A6B-7669-457B-A2F7-2758D6E60224}"/>
    <dgm:cxn modelId="{4FFA2449-92E2-42D6-9CB2-34037C358B3F}" srcId="{F193AB4C-D2A0-4A11-8A9A-8A7A3755A250}" destId="{337549F3-3697-4EE7-BD20-16D230779763}" srcOrd="0" destOrd="0" parTransId="{98BC0F94-2CA5-49E5-8D67-DC093CCAF495}" sibTransId="{E3E1B540-1B56-470E-B755-19778C17D045}"/>
    <dgm:cxn modelId="{D59F1C4D-407B-4416-AFFB-88E3BB53896D}" type="presOf" srcId="{3BE12356-30A5-484D-8C26-DF5940CF19F1}" destId="{6D327EBA-5F5D-42FF-A25D-79A821478020}" srcOrd="0" destOrd="1" presId="urn:microsoft.com/office/officeart/2005/8/layout/cycle4"/>
    <dgm:cxn modelId="{A2821451-3BFD-40F5-B4E3-7ADCF722C4F0}" srcId="{A30481E6-2183-4DC7-9445-74748C80D595}" destId="{4B67328C-AABF-42BE-89EF-53A59E03F2E0}" srcOrd="2" destOrd="0" parTransId="{7CE5B17E-53C6-4082-B62D-E1409DCC4D64}" sibTransId="{08D46809-3C85-4DBD-80C7-100F9C404992}"/>
    <dgm:cxn modelId="{181B3352-37AF-4517-A78B-0F1748315EB0}" srcId="{A30481E6-2183-4DC7-9445-74748C80D595}" destId="{75111032-56BB-4B0E-A4E9-96000303C13D}" srcOrd="3" destOrd="0" parTransId="{11E9CDBF-24E6-4940-AF43-54187EB70BF3}" sibTransId="{837F02E4-D8F4-4229-9295-3517E5BCAD08}"/>
    <dgm:cxn modelId="{DC190474-4EBA-4222-8163-19547AF43DE2}" type="presOf" srcId="{BE1D1CD3-3306-4F32-A42F-E14A3FD9DF80}" destId="{DBC1F9A3-E8E4-47D9-9F7C-A30A1FD9F3C0}" srcOrd="0" destOrd="0" presId="urn:microsoft.com/office/officeart/2005/8/layout/cycle4"/>
    <dgm:cxn modelId="{6D662574-68EB-4748-9468-DB3728D554D2}" srcId="{F193AB4C-D2A0-4A11-8A9A-8A7A3755A250}" destId="{A30481E6-2183-4DC7-9445-74748C80D595}" srcOrd="2" destOrd="0" parTransId="{266F0C26-CBB9-40C6-A174-EC78EFE69847}" sibTransId="{8B858E6B-422D-49CD-8915-46D2D8320561}"/>
    <dgm:cxn modelId="{6F2F9D75-CCA9-4796-85E6-35767884708B}" type="presOf" srcId="{E4E36862-6FA9-4824-8FFA-FC41D8C2672F}" destId="{364C057F-A0E2-4F16-B9CA-21AF440C2F5F}" srcOrd="1" destOrd="4" presId="urn:microsoft.com/office/officeart/2005/8/layout/cycle4"/>
    <dgm:cxn modelId="{20A94F56-B22D-45B3-8977-AED7548F8563}" srcId="{9B195B16-B766-4038-82AC-0F75411AF3AD}" destId="{B7FF68C4-E396-4277-8282-A526DD16CAD2}" srcOrd="2" destOrd="0" parTransId="{540CB5B0-C195-40F2-9AD0-13D700475F0D}" sibTransId="{0BFE713A-33CB-4789-83AD-63B22C40A6F3}"/>
    <dgm:cxn modelId="{9B0FDD7C-F646-4FA7-AC07-D3C719EA4301}" srcId="{A30481E6-2183-4DC7-9445-74748C80D595}" destId="{ABCFD504-D3CA-43BB-968C-CCA77F510C56}" srcOrd="0" destOrd="0" parTransId="{F590F212-8C07-40CD-8E0F-E2EFF7836F9B}" sibTransId="{AD42FC9D-DA5B-47C4-8877-2418466C8A93}"/>
    <dgm:cxn modelId="{7D8ECE7F-260D-4448-94D4-3FF84187AAAE}" type="presOf" srcId="{FF053CD1-650A-4AB7-AA59-D73E0255EADA}" destId="{27370CA9-1CE7-43DF-8F1B-533721A46198}" srcOrd="1" destOrd="0" presId="urn:microsoft.com/office/officeart/2005/8/layout/cycle4"/>
    <dgm:cxn modelId="{88ECE380-9C4F-4947-A1EB-686571539CBD}" type="presOf" srcId="{6CB1C526-A004-4ADD-B592-8ACDB2D0F06F}" destId="{3561272C-E897-4115-8BBF-7151884200A8}" srcOrd="0" destOrd="1" presId="urn:microsoft.com/office/officeart/2005/8/layout/cycle4"/>
    <dgm:cxn modelId="{50091A87-1A13-4E3A-BC18-7177DA5AFEF8}" type="presOf" srcId="{337549F3-3697-4EE7-BD20-16D230779763}" destId="{512F0701-8187-4BD1-B492-936939593B3A}" srcOrd="0" destOrd="0" presId="urn:microsoft.com/office/officeart/2005/8/layout/cycle4"/>
    <dgm:cxn modelId="{14CDBC8A-FA36-488F-8EDF-6C2C5160BA27}" srcId="{A30481E6-2183-4DC7-9445-74748C80D595}" destId="{6CB1C526-A004-4ADD-B592-8ACDB2D0F06F}" srcOrd="1" destOrd="0" parTransId="{B93B9CDE-4D9D-4C4A-98C0-EF51872C669C}" sibTransId="{79A89023-EEBE-4F8D-B943-035286C1C1DB}"/>
    <dgm:cxn modelId="{716E5B8C-0F99-45BB-B376-B230112A3FD9}" type="presOf" srcId="{DB2CCE2E-5547-41ED-ACD7-DF8F75D398FF}" destId="{6D327EBA-5F5D-42FF-A25D-79A821478020}" srcOrd="0" destOrd="3" presId="urn:microsoft.com/office/officeart/2005/8/layout/cycle4"/>
    <dgm:cxn modelId="{AEBB4D94-4180-44A0-BF48-EB34D84DA7AD}" type="presOf" srcId="{8AB5CA5B-017A-4E6D-8FD0-43CBC1382033}" destId="{B1C208E8-A1F6-4497-8522-CE8553B9BBAA}" srcOrd="0" destOrd="1" presId="urn:microsoft.com/office/officeart/2005/8/layout/cycle4"/>
    <dgm:cxn modelId="{7272839A-604A-4CDD-A0CC-A68A8ADA8341}" type="presOf" srcId="{B7FF68C4-E396-4277-8282-A526DD16CAD2}" destId="{B1C208E8-A1F6-4497-8522-CE8553B9BBAA}" srcOrd="0" destOrd="2" presId="urn:microsoft.com/office/officeart/2005/8/layout/cycle4"/>
    <dgm:cxn modelId="{2894BF9B-3C39-456E-91E7-482044E3BDB2}" srcId="{9B195B16-B766-4038-82AC-0F75411AF3AD}" destId="{677787FD-F250-494A-8D0D-BFC80D2F831F}" srcOrd="0" destOrd="0" parTransId="{078768FE-1484-42A3-B4FD-DAC4CE5F7098}" sibTransId="{791CF102-5626-4B60-A8C6-60222F5BB0EA}"/>
    <dgm:cxn modelId="{1101579C-41CF-47E1-8E47-760B79CC1A50}" type="presOf" srcId="{1207BCF3-9523-4437-9E55-E9F45B49DC8B}" destId="{364C057F-A0E2-4F16-B9CA-21AF440C2F5F}" srcOrd="1" destOrd="3" presId="urn:microsoft.com/office/officeart/2005/8/layout/cycle4"/>
    <dgm:cxn modelId="{569F21A5-17B0-41CA-BBE1-D71A94E40559}" srcId="{F193AB4C-D2A0-4A11-8A9A-8A7A3755A250}" destId="{9B195B16-B766-4038-82AC-0F75411AF3AD}" srcOrd="3" destOrd="0" parTransId="{F76EF93E-3FD1-443D-ACD4-24E4E87E1D97}" sibTransId="{2CE9D1D9-0202-4929-AC67-DC464E6717D1}"/>
    <dgm:cxn modelId="{942D07A9-9627-43D9-89A4-84A25C1CCBE3}" type="presOf" srcId="{3BE12356-30A5-484D-8C26-DF5940CF19F1}" destId="{27370CA9-1CE7-43DF-8F1B-533721A46198}" srcOrd="1" destOrd="1" presId="urn:microsoft.com/office/officeart/2005/8/layout/cycle4"/>
    <dgm:cxn modelId="{06892FAD-8B78-4352-9F5E-034352843F46}" type="presOf" srcId="{DB2CCE2E-5547-41ED-ACD7-DF8F75D398FF}" destId="{27370CA9-1CE7-43DF-8F1B-533721A46198}" srcOrd="1" destOrd="3" presId="urn:microsoft.com/office/officeart/2005/8/layout/cycle4"/>
    <dgm:cxn modelId="{A620E4B5-4B23-4507-A7CD-9A092221CA09}" srcId="{9B195B16-B766-4038-82AC-0F75411AF3AD}" destId="{E4E36862-6FA9-4824-8FFA-FC41D8C2672F}" srcOrd="4" destOrd="0" parTransId="{BDB666C5-EB56-48E3-8DD5-89746AF70499}" sibTransId="{96957FEF-BDBB-4582-ADDE-62964E89386F}"/>
    <dgm:cxn modelId="{9D7095C2-C2EE-4DDF-AE6D-EBDEE322ACDE}" srcId="{337549F3-3697-4EE7-BD20-16D230779763}" destId="{5D77B214-3702-4577-900B-AB394935A01C}" srcOrd="2" destOrd="0" parTransId="{11C068FF-D8CF-457F-B681-59CE0818DA26}" sibTransId="{3D9B835C-88AB-45F1-AC9A-9910526E73C2}"/>
    <dgm:cxn modelId="{E8D498CF-E37C-48F4-BEC9-EA8057F0DA1C}" type="presOf" srcId="{75111032-56BB-4B0E-A4E9-96000303C13D}" destId="{CE6AD47F-8152-42F8-B761-5D506F18047A}" srcOrd="1" destOrd="3" presId="urn:microsoft.com/office/officeart/2005/8/layout/cycle4"/>
    <dgm:cxn modelId="{9A2DBDD1-25C1-4B34-A171-2F7B5E432096}" type="presOf" srcId="{4B67328C-AABF-42BE-89EF-53A59E03F2E0}" destId="{CE6AD47F-8152-42F8-B761-5D506F18047A}" srcOrd="1" destOrd="2" presId="urn:microsoft.com/office/officeart/2005/8/layout/cycle4"/>
    <dgm:cxn modelId="{4D7533D2-E97D-440E-9EBC-5506FAB20B6D}" type="presOf" srcId="{1F2896B2-A219-4387-A576-10E82C4ACCE6}" destId="{A7CB6FEE-79C0-40E5-96EC-EBC9A2E78B3E}" srcOrd="1" destOrd="0" presId="urn:microsoft.com/office/officeart/2005/8/layout/cycle4"/>
    <dgm:cxn modelId="{646695D9-0EE1-45A5-A678-5A164EE3E629}" srcId="{BE1D1CD3-3306-4F32-A42F-E14A3FD9DF80}" destId="{11D3854C-7DCD-4FC5-9E92-4FD58D0490E2}" srcOrd="2" destOrd="0" parTransId="{1E732984-D986-49FC-BE63-C5D439A86605}" sibTransId="{E33DCFB0-D071-4E5B-947E-662CC357E1BE}"/>
    <dgm:cxn modelId="{6F6999D9-0EBF-4F27-8581-E9A0E3EAC159}" type="presOf" srcId="{9B195B16-B766-4038-82AC-0F75411AF3AD}" destId="{70977145-D0EE-4774-B31D-8396C1210830}" srcOrd="0" destOrd="0" presId="urn:microsoft.com/office/officeart/2005/8/layout/cycle4"/>
    <dgm:cxn modelId="{68FEE4DD-2675-4A17-9749-092CC6D0C025}" srcId="{BE1D1CD3-3306-4F32-A42F-E14A3FD9DF80}" destId="{DB2CCE2E-5547-41ED-ACD7-DF8F75D398FF}" srcOrd="3" destOrd="0" parTransId="{E9FF147B-736C-42C7-BD25-C254CA529375}" sibTransId="{15D9D091-8020-4BE9-9CCC-C7B40531BFD6}"/>
    <dgm:cxn modelId="{9A1D8EE0-FBAD-493D-B9DF-843689B0192A}" type="presOf" srcId="{A30481E6-2183-4DC7-9445-74748C80D595}" destId="{905E6FF1-E3C8-4010-9D2E-EA3B1A6D2AC0}" srcOrd="0" destOrd="0" presId="urn:microsoft.com/office/officeart/2005/8/layout/cycle4"/>
    <dgm:cxn modelId="{5EECA4E0-7A74-41AF-84C6-D6EE99291AC0}" type="presOf" srcId="{209A1AF8-8058-46C4-A481-8D0DED9A6A43}" destId="{D4F3A0CD-C05B-492E-A7D5-55878055B490}" srcOrd="0" destOrd="1" presId="urn:microsoft.com/office/officeart/2005/8/layout/cycle4"/>
    <dgm:cxn modelId="{C7BA0DE1-8ACF-455C-B0C8-54006B526466}" type="presOf" srcId="{E4E36862-6FA9-4824-8FFA-FC41D8C2672F}" destId="{B1C208E8-A1F6-4497-8522-CE8553B9BBAA}" srcOrd="0" destOrd="4" presId="urn:microsoft.com/office/officeart/2005/8/layout/cycle4"/>
    <dgm:cxn modelId="{8C394AE2-4548-4C19-AB38-213862CCCB5E}" srcId="{337549F3-3697-4EE7-BD20-16D230779763}" destId="{209A1AF8-8058-46C4-A481-8D0DED9A6A43}" srcOrd="1" destOrd="0" parTransId="{9E22A6AB-F37B-472C-A50A-6DA9BB564C57}" sibTransId="{E8AE60D2-9A50-4C45-86EB-35EAC9013450}"/>
    <dgm:cxn modelId="{375209E4-0F73-4DCF-AD8A-6C6CB7EFBEF1}" srcId="{337549F3-3697-4EE7-BD20-16D230779763}" destId="{225F5062-E129-42A5-A5E8-4969C57F99F4}" srcOrd="3" destOrd="0" parTransId="{8B60243C-777C-467B-B505-D2A9774ABEB4}" sibTransId="{D62D4208-7454-4F06-838C-0899EC683696}"/>
    <dgm:cxn modelId="{FD3E45E5-E08B-44D7-B3EF-7F693D208D1C}" type="presOf" srcId="{1207BCF3-9523-4437-9E55-E9F45B49DC8B}" destId="{B1C208E8-A1F6-4497-8522-CE8553B9BBAA}" srcOrd="0" destOrd="3" presId="urn:microsoft.com/office/officeart/2005/8/layout/cycle4"/>
    <dgm:cxn modelId="{8A376CEC-1C5B-4C36-9919-4252D3B3740D}" srcId="{9B195B16-B766-4038-82AC-0F75411AF3AD}" destId="{8AB5CA5B-017A-4E6D-8FD0-43CBC1382033}" srcOrd="1" destOrd="0" parTransId="{B0156ABE-D402-4252-BF4B-86DB37986014}" sibTransId="{41AAF206-C32B-445B-9B89-8A2E634BE0EC}"/>
    <dgm:cxn modelId="{8C229DED-A6ED-4C76-8A61-0F899719D5B7}" type="presOf" srcId="{11D3854C-7DCD-4FC5-9E92-4FD58D0490E2}" destId="{27370CA9-1CE7-43DF-8F1B-533721A46198}" srcOrd="1" destOrd="2" presId="urn:microsoft.com/office/officeart/2005/8/layout/cycle4"/>
    <dgm:cxn modelId="{42AE56F2-C193-4CCF-AFB2-740B9FB6CACA}" type="presOf" srcId="{5D77B214-3702-4577-900B-AB394935A01C}" destId="{A7CB6FEE-79C0-40E5-96EC-EBC9A2E78B3E}" srcOrd="1" destOrd="2" presId="urn:microsoft.com/office/officeart/2005/8/layout/cycle4"/>
    <dgm:cxn modelId="{6B6113F3-CC7F-4F4E-88F5-1EE3B4198C29}" type="presOf" srcId="{F193AB4C-D2A0-4A11-8A9A-8A7A3755A250}" destId="{0BEA3BE2-4DEA-4FE9-983C-BAC644732935}" srcOrd="0" destOrd="0" presId="urn:microsoft.com/office/officeart/2005/8/layout/cycle4"/>
    <dgm:cxn modelId="{8DD593FC-686C-4C75-9AC1-9E13DB5C91E4}" srcId="{337549F3-3697-4EE7-BD20-16D230779763}" destId="{1F2896B2-A219-4387-A576-10E82C4ACCE6}" srcOrd="0" destOrd="0" parTransId="{E4A25165-3200-4147-BD84-A86F823C1A60}" sibTransId="{7D64F459-FA71-4FF8-9D73-BA14DC3D241A}"/>
    <dgm:cxn modelId="{74E1F5A0-C2D5-46DE-B6ED-29A4969A896C}" type="presParOf" srcId="{0BEA3BE2-4DEA-4FE9-983C-BAC644732935}" destId="{47DFD8CA-933F-45D2-A30E-557475379193}" srcOrd="0" destOrd="0" presId="urn:microsoft.com/office/officeart/2005/8/layout/cycle4"/>
    <dgm:cxn modelId="{DC8642AF-8A4B-47DD-B9E3-1290B97EEA77}" type="presParOf" srcId="{47DFD8CA-933F-45D2-A30E-557475379193}" destId="{89B3582E-4C4B-4F3E-96C5-BED34E51194D}" srcOrd="0" destOrd="0" presId="urn:microsoft.com/office/officeart/2005/8/layout/cycle4"/>
    <dgm:cxn modelId="{2A11EA44-03D6-488C-8747-9156BCFDC1DA}" type="presParOf" srcId="{89B3582E-4C4B-4F3E-96C5-BED34E51194D}" destId="{D4F3A0CD-C05B-492E-A7D5-55878055B490}" srcOrd="0" destOrd="0" presId="urn:microsoft.com/office/officeart/2005/8/layout/cycle4"/>
    <dgm:cxn modelId="{E96F1FEB-5BC4-4647-869B-8C9F75FD978A}" type="presParOf" srcId="{89B3582E-4C4B-4F3E-96C5-BED34E51194D}" destId="{A7CB6FEE-79C0-40E5-96EC-EBC9A2E78B3E}" srcOrd="1" destOrd="0" presId="urn:microsoft.com/office/officeart/2005/8/layout/cycle4"/>
    <dgm:cxn modelId="{A9906A72-771E-47CA-ABCC-0892DD9E7C66}" type="presParOf" srcId="{47DFD8CA-933F-45D2-A30E-557475379193}" destId="{77C34C03-7E95-466D-B68F-F5C3597FD847}" srcOrd="1" destOrd="0" presId="urn:microsoft.com/office/officeart/2005/8/layout/cycle4"/>
    <dgm:cxn modelId="{49080B69-5F70-4728-B021-AA32D6925032}" type="presParOf" srcId="{77C34C03-7E95-466D-B68F-F5C3597FD847}" destId="{6D327EBA-5F5D-42FF-A25D-79A821478020}" srcOrd="0" destOrd="0" presId="urn:microsoft.com/office/officeart/2005/8/layout/cycle4"/>
    <dgm:cxn modelId="{A33076EE-BE3D-432E-B234-1EF56819E240}" type="presParOf" srcId="{77C34C03-7E95-466D-B68F-F5C3597FD847}" destId="{27370CA9-1CE7-43DF-8F1B-533721A46198}" srcOrd="1" destOrd="0" presId="urn:microsoft.com/office/officeart/2005/8/layout/cycle4"/>
    <dgm:cxn modelId="{2F928673-E76C-4788-B327-2AB879A0059E}" type="presParOf" srcId="{47DFD8CA-933F-45D2-A30E-557475379193}" destId="{A2810D9C-CB2F-4B3B-84E7-B5F68C16C37F}" srcOrd="2" destOrd="0" presId="urn:microsoft.com/office/officeart/2005/8/layout/cycle4"/>
    <dgm:cxn modelId="{7DCEB957-C8B9-4078-9FE6-1CC1476D58D7}" type="presParOf" srcId="{A2810D9C-CB2F-4B3B-84E7-B5F68C16C37F}" destId="{3561272C-E897-4115-8BBF-7151884200A8}" srcOrd="0" destOrd="0" presId="urn:microsoft.com/office/officeart/2005/8/layout/cycle4"/>
    <dgm:cxn modelId="{0ED06D3A-4129-4FE1-BE23-DB13A66482E4}" type="presParOf" srcId="{A2810D9C-CB2F-4B3B-84E7-B5F68C16C37F}" destId="{CE6AD47F-8152-42F8-B761-5D506F18047A}" srcOrd="1" destOrd="0" presId="urn:microsoft.com/office/officeart/2005/8/layout/cycle4"/>
    <dgm:cxn modelId="{B2FC3698-99DA-4140-A7BE-8AB7F64B8899}" type="presParOf" srcId="{47DFD8CA-933F-45D2-A30E-557475379193}" destId="{05B907FA-CD03-4BBB-9C5E-91B69A35BFA6}" srcOrd="3" destOrd="0" presId="urn:microsoft.com/office/officeart/2005/8/layout/cycle4"/>
    <dgm:cxn modelId="{50CE81EF-1A23-4069-99C5-E46D7FF3D60D}" type="presParOf" srcId="{05B907FA-CD03-4BBB-9C5E-91B69A35BFA6}" destId="{B1C208E8-A1F6-4497-8522-CE8553B9BBAA}" srcOrd="0" destOrd="0" presId="urn:microsoft.com/office/officeart/2005/8/layout/cycle4"/>
    <dgm:cxn modelId="{FF76CFD1-6941-4603-8DF6-2E45C27E7E36}" type="presParOf" srcId="{05B907FA-CD03-4BBB-9C5E-91B69A35BFA6}" destId="{364C057F-A0E2-4F16-B9CA-21AF440C2F5F}" srcOrd="1" destOrd="0" presId="urn:microsoft.com/office/officeart/2005/8/layout/cycle4"/>
    <dgm:cxn modelId="{FEA0DB7F-E60A-4E69-BE0D-06A64C497EAE}" type="presParOf" srcId="{47DFD8CA-933F-45D2-A30E-557475379193}" destId="{18DD0CE9-4DD3-4B63-BDFB-65D2FAB0ECFA}" srcOrd="4" destOrd="0" presId="urn:microsoft.com/office/officeart/2005/8/layout/cycle4"/>
    <dgm:cxn modelId="{69C4F4D4-44AE-44B2-8DD7-68631CF7E384}" type="presParOf" srcId="{0BEA3BE2-4DEA-4FE9-983C-BAC644732935}" destId="{2F71A425-505E-4463-AD27-4ABF66A6C2EF}" srcOrd="1" destOrd="0" presId="urn:microsoft.com/office/officeart/2005/8/layout/cycle4"/>
    <dgm:cxn modelId="{3C0D9701-2C7A-44C5-A13F-0EDA264D66D5}" type="presParOf" srcId="{2F71A425-505E-4463-AD27-4ABF66A6C2EF}" destId="{512F0701-8187-4BD1-B492-936939593B3A}" srcOrd="0" destOrd="0" presId="urn:microsoft.com/office/officeart/2005/8/layout/cycle4"/>
    <dgm:cxn modelId="{C9776572-8804-4B68-A3E9-2820340F75C7}" type="presParOf" srcId="{2F71A425-505E-4463-AD27-4ABF66A6C2EF}" destId="{DBC1F9A3-E8E4-47D9-9F7C-A30A1FD9F3C0}" srcOrd="1" destOrd="0" presId="urn:microsoft.com/office/officeart/2005/8/layout/cycle4"/>
    <dgm:cxn modelId="{9E3F6C89-EDDF-4A71-828E-2776983D29D2}" type="presParOf" srcId="{2F71A425-505E-4463-AD27-4ABF66A6C2EF}" destId="{905E6FF1-E3C8-4010-9D2E-EA3B1A6D2AC0}" srcOrd="2" destOrd="0" presId="urn:microsoft.com/office/officeart/2005/8/layout/cycle4"/>
    <dgm:cxn modelId="{7B5EB7FE-9BCB-48CE-88F5-195DC69596C0}" type="presParOf" srcId="{2F71A425-505E-4463-AD27-4ABF66A6C2EF}" destId="{70977145-D0EE-4774-B31D-8396C1210830}" srcOrd="3" destOrd="0" presId="urn:microsoft.com/office/officeart/2005/8/layout/cycle4"/>
    <dgm:cxn modelId="{24B4C943-0844-448E-B521-DC752464FB4C}" type="presParOf" srcId="{2F71A425-505E-4463-AD27-4ABF66A6C2EF}" destId="{B233B9A7-8C4B-46F1-B4FA-CD3F9DD3D413}" srcOrd="4" destOrd="0" presId="urn:microsoft.com/office/officeart/2005/8/layout/cycle4"/>
    <dgm:cxn modelId="{CFC9BAEC-AB24-46D3-8DF0-5AA4E806B2A1}" type="presParOf" srcId="{0BEA3BE2-4DEA-4FE9-983C-BAC644732935}" destId="{1E0BA49C-ECD9-4DD9-83EF-789538C0D01B}" srcOrd="2" destOrd="0" presId="urn:microsoft.com/office/officeart/2005/8/layout/cycle4"/>
    <dgm:cxn modelId="{811D6870-8F91-4557-BA77-B095C1ED48E9}" type="presParOf" srcId="{0BEA3BE2-4DEA-4FE9-983C-BAC644732935}" destId="{CF3118D0-468B-4638-A514-3B03646DF875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1272C-E897-4115-8BBF-7151884200A8}">
      <dsp:nvSpPr>
        <dsp:cNvPr id="0" name=""/>
        <dsp:cNvSpPr/>
      </dsp:nvSpPr>
      <dsp:spPr>
        <a:xfrm>
          <a:off x="5451178" y="2885799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Wingdings" panose="05000000000000000000" pitchFamily="2" charset="2"/>
            <a:buNone/>
          </a:pPr>
          <a:r>
            <a:rPr lang="en-US" sz="1400" kern="1200" dirty="0"/>
            <a:t>A</a:t>
          </a:r>
          <a:r>
            <a:rPr kumimoji="0" lang="en-US" sz="1400" i="0" u="none" strike="noStrike" kern="1200" cap="none" spc="0" normalizeH="0" baseline="0" noProof="0" dirty="0" err="1">
              <a:ln>
                <a:noFill/>
              </a:ln>
              <a:effectLst/>
              <a:uLnTx/>
              <a:uFillTx/>
            </a:rPr>
            <a:t>chieving</a:t>
          </a:r>
          <a:r>
            <a:rPr kumimoji="0" 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rPr>
            <a:t> universal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Wingdings" panose="05000000000000000000" pitchFamily="2" charset="2"/>
            <a:buNone/>
          </a:pPr>
          <a:r>
            <a:rPr kumimoji="0" 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rPr>
            <a:t>access to a quality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Wingdings" panose="05000000000000000000" pitchFamily="2" charset="2"/>
            <a:buNone/>
          </a:pPr>
          <a:r>
            <a:rPr kumimoji="0" 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rPr>
            <a:t>higher education is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Wingdings" panose="05000000000000000000" pitchFamily="2" charset="2"/>
            <a:buNone/>
          </a:pPr>
          <a:r>
            <a:rPr kumimoji="0" 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rPr>
            <a:t>on a rising trend</a:t>
          </a:r>
          <a:endParaRPr lang="en-US" sz="1400" kern="1200" dirty="0"/>
        </a:p>
      </dsp:txBody>
      <dsp:txXfrm>
        <a:off x="6292314" y="3357383"/>
        <a:ext cx="1797595" cy="1224300"/>
      </dsp:txXfrm>
    </dsp:sp>
    <dsp:sp modelId="{B1C208E8-A1F6-4497-8522-CE8553B9BBAA}">
      <dsp:nvSpPr>
        <dsp:cNvPr id="0" name=""/>
        <dsp:cNvSpPr/>
      </dsp:nvSpPr>
      <dsp:spPr>
        <a:xfrm>
          <a:off x="22054" y="2876176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Wingdings" panose="05000000000000000000" pitchFamily="2" charset="2"/>
            <a:buNone/>
          </a:pPr>
          <a:r>
            <a:rPr lang="en-US" sz="1400" kern="1200" dirty="0"/>
            <a:t>Save time with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Wingdings" panose="05000000000000000000" pitchFamily="2" charset="2"/>
            <a:buNone/>
          </a:pPr>
          <a:r>
            <a:rPr lang="en-US" sz="1400" kern="1200" dirty="0"/>
            <a:t>computer-based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Wingdings" panose="05000000000000000000" pitchFamily="2" charset="2"/>
            <a:buNone/>
          </a:pPr>
          <a:r>
            <a:rPr lang="en-US" sz="1400" kern="1200" dirty="0"/>
            <a:t>assessment and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Wingdings" panose="05000000000000000000" pitchFamily="2" charset="2"/>
            <a:buNone/>
          </a:pPr>
          <a:r>
            <a:rPr lang="en-US" sz="1400" kern="1200" dirty="0"/>
            <a:t>avoid fool-proof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Wingdings" panose="05000000000000000000" pitchFamily="2" charset="2"/>
            <a:buNone/>
          </a:pPr>
          <a:r>
            <a:rPr lang="en-US" sz="1400" kern="1200" dirty="0"/>
            <a:t>results</a:t>
          </a:r>
        </a:p>
      </dsp:txBody>
      <dsp:txXfrm>
        <a:off x="60144" y="3347759"/>
        <a:ext cx="1797595" cy="1224300"/>
      </dsp:txXfrm>
    </dsp:sp>
    <dsp:sp modelId="{6D327EBA-5F5D-42FF-A25D-79A821478020}">
      <dsp:nvSpPr>
        <dsp:cNvPr id="0" name=""/>
        <dsp:cNvSpPr/>
      </dsp:nvSpPr>
      <dsp:spPr>
        <a:xfrm>
          <a:off x="5451178" y="841809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Wingdings" panose="05000000000000000000" pitchFamily="2" charset="2"/>
            <a:buChar char="§"/>
          </a:pPr>
          <a:r>
            <a:rPr lang="en-US" sz="1400" kern="1200" dirty="0"/>
            <a:t>Smart School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Wingdings" panose="05000000000000000000" pitchFamily="2" charset="2"/>
            <a:buChar char="§"/>
          </a:pPr>
          <a:r>
            <a:rPr lang="en-US" sz="1400" kern="1200" dirty="0"/>
            <a:t>Smart Classroom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Wingdings" panose="05000000000000000000" pitchFamily="2" charset="2"/>
            <a:buChar char="§"/>
          </a:pPr>
          <a:r>
            <a:rPr lang="en-US" sz="1400" kern="1200" dirty="0"/>
            <a:t>AR/VR Learning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Wingdings" panose="05000000000000000000" pitchFamily="2" charset="2"/>
            <a:buChar char="§"/>
          </a:pPr>
          <a:r>
            <a:rPr lang="en-US" sz="1400" kern="1200" dirty="0"/>
            <a:t>Remote Classroom</a:t>
          </a:r>
        </a:p>
      </dsp:txBody>
      <dsp:txXfrm>
        <a:off x="6292314" y="879899"/>
        <a:ext cx="1797595" cy="1224300"/>
      </dsp:txXfrm>
    </dsp:sp>
    <dsp:sp modelId="{D4F3A0CD-C05B-492E-A7D5-55878055B490}">
      <dsp:nvSpPr>
        <dsp:cNvPr id="0" name=""/>
        <dsp:cNvSpPr/>
      </dsp:nvSpPr>
      <dsp:spPr>
        <a:xfrm>
          <a:off x="22054" y="866431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Wingdings" panose="05000000000000000000" pitchFamily="2" charset="2"/>
            <a:buNone/>
          </a:pPr>
          <a:r>
            <a:rPr lang="en-US" sz="1400" kern="1200" dirty="0">
              <a:cs typeface="Arial" panose="020B0604020202020204" pitchFamily="34" charset="0"/>
            </a:rPr>
            <a:t>Distant learning with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Wingdings" panose="05000000000000000000" pitchFamily="2" charset="2"/>
            <a:buNone/>
          </a:pPr>
          <a:r>
            <a:rPr lang="en-US" sz="1400" kern="1200" dirty="0">
              <a:cs typeface="Arial" panose="020B0604020202020204" pitchFamily="34" charset="0"/>
            </a:rPr>
            <a:t>a digital platform to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Wingdings" panose="05000000000000000000" pitchFamily="2" charset="2"/>
            <a:buNone/>
          </a:pPr>
          <a:r>
            <a:rPr lang="en-US" sz="1400" kern="1200" dirty="0">
              <a:cs typeface="Arial" panose="020B0604020202020204" pitchFamily="34" charset="0"/>
            </a:rPr>
            <a:t>create safe and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Wingdings" panose="05000000000000000000" pitchFamily="2" charset="2"/>
            <a:buNone/>
          </a:pPr>
          <a:r>
            <a:rPr lang="en-US" sz="1400" kern="1200" dirty="0">
              <a:cs typeface="Arial" panose="020B0604020202020204" pitchFamily="34" charset="0"/>
            </a:rPr>
            <a:t>touch-less society</a:t>
          </a:r>
          <a:endParaRPr lang="en-US" sz="1400" kern="1200" dirty="0"/>
        </a:p>
      </dsp:txBody>
      <dsp:txXfrm>
        <a:off x="60144" y="904521"/>
        <a:ext cx="1797595" cy="1224300"/>
      </dsp:txXfrm>
    </dsp:sp>
    <dsp:sp modelId="{512F0701-8187-4BD1-B492-936939593B3A}">
      <dsp:nvSpPr>
        <dsp:cNvPr id="0" name=""/>
        <dsp:cNvSpPr/>
      </dsp:nvSpPr>
      <dsp:spPr>
        <a:xfrm>
          <a:off x="1663530" y="308864"/>
          <a:ext cx="2346282" cy="234628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7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TH SarabunPSK" panose="020B0500040200020003" pitchFamily="34" charset="-34"/>
            </a:rPr>
            <a:t>New Normal Behavior</a:t>
          </a:r>
          <a:endParaRPr lang="en-US" sz="1700" kern="1200" dirty="0"/>
        </a:p>
      </dsp:txBody>
      <dsp:txXfrm>
        <a:off x="2350740" y="996074"/>
        <a:ext cx="1659072" cy="1659072"/>
      </dsp:txXfrm>
    </dsp:sp>
    <dsp:sp modelId="{DBC1F9A3-E8E4-47D9-9F7C-A30A1FD9F3C0}">
      <dsp:nvSpPr>
        <dsp:cNvPr id="0" name=""/>
        <dsp:cNvSpPr/>
      </dsp:nvSpPr>
      <dsp:spPr>
        <a:xfrm rot="5400000">
          <a:off x="4118186" y="308864"/>
          <a:ext cx="2346282" cy="234628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7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TH SarabunPSK" panose="020B0500040200020003" pitchFamily="34" charset="-34"/>
            </a:rPr>
            <a:t>New Types of Learning Tools</a:t>
          </a:r>
          <a:endParaRPr lang="en-US" sz="1700" kern="1200" dirty="0"/>
        </a:p>
      </dsp:txBody>
      <dsp:txXfrm rot="-5400000">
        <a:off x="4118186" y="996074"/>
        <a:ext cx="1659072" cy="1659072"/>
      </dsp:txXfrm>
    </dsp:sp>
    <dsp:sp modelId="{905E6FF1-E3C8-4010-9D2E-EA3B1A6D2AC0}">
      <dsp:nvSpPr>
        <dsp:cNvPr id="0" name=""/>
        <dsp:cNvSpPr/>
      </dsp:nvSpPr>
      <dsp:spPr>
        <a:xfrm rot="10800000">
          <a:off x="4118186" y="2763520"/>
          <a:ext cx="2346282" cy="234628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7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TH SarabunPSK" panose="020B0500040200020003" pitchFamily="34" charset="-34"/>
            </a:rPr>
            <a:t>Quality Education for Sustainable Development</a:t>
          </a:r>
          <a:endParaRPr lang="en-US" sz="1700" kern="1200" dirty="0"/>
        </a:p>
      </dsp:txBody>
      <dsp:txXfrm rot="10800000">
        <a:off x="4118186" y="2763520"/>
        <a:ext cx="1659072" cy="1659072"/>
      </dsp:txXfrm>
    </dsp:sp>
    <dsp:sp modelId="{70977145-D0EE-4774-B31D-8396C1210830}">
      <dsp:nvSpPr>
        <dsp:cNvPr id="0" name=""/>
        <dsp:cNvSpPr/>
      </dsp:nvSpPr>
      <dsp:spPr>
        <a:xfrm rot="16200000">
          <a:off x="1663530" y="2763520"/>
          <a:ext cx="2346282" cy="234628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7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TH SarabunPSK" panose="020B0500040200020003" pitchFamily="34" charset="-34"/>
            </a:rPr>
            <a:t>Changing Patterns in Student Assessment and Evaluation</a:t>
          </a:r>
          <a:endParaRPr lang="en-US" sz="1700" kern="1200" dirty="0"/>
        </a:p>
      </dsp:txBody>
      <dsp:txXfrm rot="5400000">
        <a:off x="2350740" y="2763520"/>
        <a:ext cx="1659072" cy="1659072"/>
      </dsp:txXfrm>
    </dsp:sp>
    <dsp:sp modelId="{1E0BA49C-ECD9-4DD9-83EF-789538C0D01B}">
      <dsp:nvSpPr>
        <dsp:cNvPr id="0" name=""/>
        <dsp:cNvSpPr/>
      </dsp:nvSpPr>
      <dsp:spPr>
        <a:xfrm>
          <a:off x="3658954" y="2221653"/>
          <a:ext cx="810090" cy="704426"/>
        </a:xfrm>
        <a:prstGeom prst="circularArrow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3118D0-468B-4638-A514-3B03646DF875}">
      <dsp:nvSpPr>
        <dsp:cNvPr id="0" name=""/>
        <dsp:cNvSpPr/>
      </dsp:nvSpPr>
      <dsp:spPr>
        <a:xfrm rot="10800000">
          <a:off x="3658954" y="2492586"/>
          <a:ext cx="810090" cy="704426"/>
        </a:xfrm>
        <a:prstGeom prst="circularArrow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98AC48-005A-42F8-82BF-154AB83765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678B-BACF-4630-9BA7-C957AE7B0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3A78-094B-4F56-96D8-B5D1838AE94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937ED-89E6-4FB0-9572-C2756A5BF0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6861C-665E-4A67-82A1-395344C117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4840D-E3CE-4830-94DD-7CAC1017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2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F452B-3C68-4FC9-9D11-20C7F08028C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CDD8D-7076-4F2E-A373-17A0AEDE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7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0805-F264-4014-89E0-FC5D2FD10BD6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00F674-7D3A-4972-8A15-D48B2A1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8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73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27BA57-DF97-45A9-B6D8-C9A50E139FA2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6DCFD-442D-42B5-A072-72BC18CD5A72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60A7C2-7DE5-4B3F-84C2-6CE853073A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696" userDrawn="1">
          <p15:clr>
            <a:srgbClr val="F26B43"/>
          </p15:clr>
        </p15:guide>
        <p15:guide id="5" pos="234" userDrawn="1">
          <p15:clr>
            <a:srgbClr val="F26B43"/>
          </p15:clr>
        </p15:guide>
        <p15:guide id="6" pos="74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3AFAD0-CC77-9BA7-FE81-3E2A9BA09D09}"/>
              </a:ext>
            </a:extLst>
          </p:cNvPr>
          <p:cNvSpPr/>
          <p:nvPr/>
        </p:nvSpPr>
        <p:spPr>
          <a:xfrm>
            <a:off x="1773594" y="1643488"/>
            <a:ext cx="4313473" cy="243308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FFF8D0A-4EE5-81D7-AF6E-3EA8610C8AE0}"/>
              </a:ext>
            </a:extLst>
          </p:cNvPr>
          <p:cNvSpPr/>
          <p:nvPr/>
        </p:nvSpPr>
        <p:spPr>
          <a:xfrm>
            <a:off x="6075267" y="1643488"/>
            <a:ext cx="4313473" cy="243308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A5DC480-05BD-C5AA-F87A-8B6C8F43EB96}"/>
              </a:ext>
            </a:extLst>
          </p:cNvPr>
          <p:cNvSpPr/>
          <p:nvPr/>
        </p:nvSpPr>
        <p:spPr>
          <a:xfrm>
            <a:off x="1773594" y="4076569"/>
            <a:ext cx="4313473" cy="243308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D0BAD02-1AB3-BC14-CEDB-E000403B0EF2}"/>
              </a:ext>
            </a:extLst>
          </p:cNvPr>
          <p:cNvSpPr/>
          <p:nvPr/>
        </p:nvSpPr>
        <p:spPr>
          <a:xfrm>
            <a:off x="6087067" y="4072537"/>
            <a:ext cx="4313473" cy="243308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57F7CB-A3C2-4672-A22F-9FF53CFE3928}"/>
              </a:ext>
            </a:extLst>
          </p:cNvPr>
          <p:cNvSpPr/>
          <p:nvPr/>
        </p:nvSpPr>
        <p:spPr>
          <a:xfrm>
            <a:off x="371474" y="1144540"/>
            <a:ext cx="9869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มาตรการสนับสนุนการใช้บริการด้านโทรคมนาคมเพื่อลดผลกระทบการแพร่ระบาดของโรคติดเชื้อไวรัสโคโรนา 2019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03FBEB-669A-4B6E-AF0E-CE77618393FE}"/>
              </a:ext>
            </a:extLst>
          </p:cNvPr>
          <p:cNvSpPr/>
          <p:nvPr/>
        </p:nvSpPr>
        <p:spPr>
          <a:xfrm>
            <a:off x="2035361" y="1844858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0B39F15-7929-4C54-AC57-480025EF9210}"/>
              </a:ext>
            </a:extLst>
          </p:cNvPr>
          <p:cNvSpPr/>
          <p:nvPr/>
        </p:nvSpPr>
        <p:spPr>
          <a:xfrm>
            <a:off x="6320629" y="180999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DE62C6A-6704-4999-96AA-9A1F9FB6E054}"/>
              </a:ext>
            </a:extLst>
          </p:cNvPr>
          <p:cNvSpPr/>
          <p:nvPr/>
        </p:nvSpPr>
        <p:spPr>
          <a:xfrm>
            <a:off x="2033065" y="427793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A74415-9110-49F7-AE0B-7424C3940884}"/>
              </a:ext>
            </a:extLst>
          </p:cNvPr>
          <p:cNvSpPr txBox="1"/>
          <p:nvPr/>
        </p:nvSpPr>
        <p:spPr>
          <a:xfrm rot="10800000" flipV="1">
            <a:off x="1708515" y="3075057"/>
            <a:ext cx="44318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อินเทอร์เน็ตบรอดแบนด์ฟรี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 GB</a:t>
            </a:r>
            <a:endParaRPr lang="th-TH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0" algn="ctr"/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ที่ความเร็ว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100 Mbps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5BC012-BC42-42FE-8349-97BFE517D5BE}"/>
              </a:ext>
            </a:extLst>
          </p:cNvPr>
          <p:cNvSpPr txBox="1"/>
          <p:nvPr/>
        </p:nvSpPr>
        <p:spPr>
          <a:xfrm>
            <a:off x="6936748" y="3075057"/>
            <a:ext cx="24662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บุคคลธรรมดาที่มีสัญชาติไทย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0" algn="ctr"/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โทรฟรี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100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นาที ทุกเครือข่าย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8D66FF-043F-4BEC-B027-F3FB08F46914}"/>
              </a:ext>
            </a:extLst>
          </p:cNvPr>
          <p:cNvSpPr txBox="1"/>
          <p:nvPr/>
        </p:nvSpPr>
        <p:spPr>
          <a:xfrm>
            <a:off x="1168878" y="5675353"/>
            <a:ext cx="50014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ช่วยเหลือผู้ประกอบการในการออกประกาศ กสทช. 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32C855-EE01-47B4-A842-A62534609F2F}"/>
              </a:ext>
            </a:extLst>
          </p:cNvPr>
          <p:cNvSpPr/>
          <p:nvPr/>
        </p:nvSpPr>
        <p:spPr>
          <a:xfrm>
            <a:off x="6310806" y="4229636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C927CE-570F-4C8B-A45C-CE6B235D3F6D}"/>
              </a:ext>
            </a:extLst>
          </p:cNvPr>
          <p:cNvSpPr txBox="1"/>
          <p:nvPr/>
        </p:nvSpPr>
        <p:spPr>
          <a:xfrm>
            <a:off x="6442489" y="5496644"/>
            <a:ext cx="36714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สนับสนุนโรงพยาบาล สถาบันทางการแพทย์ของรัฐในการต่อสู้สถานการณ์ “ไวรัส โคโรน่า”สายพันธุ์ใหม่ 2019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02A0BA-2B0C-B3EE-387D-0A37016D2073}"/>
              </a:ext>
            </a:extLst>
          </p:cNvPr>
          <p:cNvSpPr txBox="1"/>
          <p:nvPr/>
        </p:nvSpPr>
        <p:spPr>
          <a:xfrm>
            <a:off x="330011" y="54534"/>
            <a:ext cx="11490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</a:t>
            </a:r>
            <a:r>
              <a:rPr lang="th-TH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ประชาชนทั่วไป </a:t>
            </a:r>
            <a:r>
              <a:rPr lang="th-TH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ผู้ประกอบการ และโรงพยาบาลต่าง ๆ ในการใช้บริการคมนาคมเพื่อลดผลกระทบจากการแพร่ระบาดของ </a:t>
            </a:r>
            <a:r>
              <a:rPr lang="en-US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COVID-19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4813ED-A3D3-E02E-EFD0-6CA726B5A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918" y="2120980"/>
            <a:ext cx="707886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8BA833C-A21C-F750-C7E1-BF723F903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515" y="4340133"/>
            <a:ext cx="1100337" cy="110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C55F811-C5E8-F73D-62F6-80EE97549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787" y="2067585"/>
            <a:ext cx="860659" cy="86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27B8588-010C-E054-4324-D6ACB8810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557" y="4216679"/>
            <a:ext cx="1216938" cy="121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35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9E16CA4-3D98-4C20-A72E-EF05B51D11BF}"/>
              </a:ext>
            </a:extLst>
          </p:cNvPr>
          <p:cNvSpPr/>
          <p:nvPr/>
        </p:nvSpPr>
        <p:spPr>
          <a:xfrm>
            <a:off x="590550" y="1247848"/>
            <a:ext cx="5139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H SarabunPSK" panose="020B0500040200020003" pitchFamily="34" charset="-34"/>
              </a:rPr>
              <a:t>Key Factors Driving the Smart Education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5AAE09-3440-2C32-C8B6-39C2DD741602}"/>
              </a:ext>
            </a:extLst>
          </p:cNvPr>
          <p:cNvSpPr/>
          <p:nvPr/>
        </p:nvSpPr>
        <p:spPr>
          <a:xfrm>
            <a:off x="371475" y="350643"/>
            <a:ext cx="123894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TH SarabunPSK" panose="020B0500040200020003" pitchFamily="34" charset="-34"/>
              </a:rPr>
              <a:t>Driving the Smart Education during COVID-19 pandemic with technology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A75B655-A704-E7FA-694F-2D338182CE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8147745"/>
              </p:ext>
            </p:extLst>
          </p:nvPr>
        </p:nvGraphicFramePr>
        <p:xfrm>
          <a:off x="1799924" y="124784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7434649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 Consult Theme Color V2</Template>
  <TotalTime>1419</TotalTime>
  <Words>178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TH SarabunPSK</vt:lpstr>
      <vt:lpstr>Wingdings</vt:lpstr>
      <vt:lpstr>TIME Consult Theme Color V2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Sapratporn Akhawutwanit</cp:lastModifiedBy>
  <cp:revision>76</cp:revision>
  <dcterms:created xsi:type="dcterms:W3CDTF">2020-05-19T10:17:02Z</dcterms:created>
  <dcterms:modified xsi:type="dcterms:W3CDTF">2022-07-05T11:05:15Z</dcterms:modified>
</cp:coreProperties>
</file>