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9FF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2" y="-26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9.png"/><Relationship Id="rId9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1F20FCF8-1E12-371B-43AF-09496E38DD82}"/>
              </a:ext>
            </a:extLst>
          </p:cNvPr>
          <p:cNvSpPr/>
          <p:nvPr/>
        </p:nvSpPr>
        <p:spPr>
          <a:xfrm>
            <a:off x="8394721" y="4895243"/>
            <a:ext cx="3286040" cy="120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21A5396E-58C6-78AC-766A-93425F021F5E}"/>
              </a:ext>
            </a:extLst>
          </p:cNvPr>
          <p:cNvSpPr/>
          <p:nvPr/>
        </p:nvSpPr>
        <p:spPr>
          <a:xfrm>
            <a:off x="8410660" y="1854045"/>
            <a:ext cx="3286040" cy="120695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0523D3A5-B1B6-77CE-3BB1-6C89C5FEFEA4}"/>
              </a:ext>
            </a:extLst>
          </p:cNvPr>
          <p:cNvSpPr/>
          <p:nvPr/>
        </p:nvSpPr>
        <p:spPr>
          <a:xfrm>
            <a:off x="742037" y="1836220"/>
            <a:ext cx="3016797" cy="1206954"/>
          </a:xfrm>
          <a:prstGeom prst="flowChartAlternateProcess">
            <a:avLst/>
          </a:prstGeom>
          <a:solidFill>
            <a:srgbClr val="A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23F1A-C60B-2CF6-114D-BABA72C452A7}"/>
              </a:ext>
            </a:extLst>
          </p:cNvPr>
          <p:cNvSpPr txBox="1"/>
          <p:nvPr/>
        </p:nvSpPr>
        <p:spPr>
          <a:xfrm>
            <a:off x="311150" y="1225247"/>
            <a:ext cx="8147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7ED25-A2D2-00A4-AB86-A964D49F3202}"/>
              </a:ext>
            </a:extLst>
          </p:cNvPr>
          <p:cNvSpPr txBox="1"/>
          <p:nvPr/>
        </p:nvSpPr>
        <p:spPr>
          <a:xfrm>
            <a:off x="311150" y="52649"/>
            <a:ext cx="111005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มาตรการทางด้านโทรคมนาคมที่คอยช่วยเหลือผู้มีส่วนได้ส่วนเสียที่ได้รับผลกระทบจาก</a:t>
            </a:r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การแพร่ระบาดของ       โรคติดเชื้อไวรัสโคโรนา 2019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3B7332-1AF0-24D7-C0D4-C60C32D47A69}"/>
              </a:ext>
            </a:extLst>
          </p:cNvPr>
          <p:cNvGrpSpPr/>
          <p:nvPr/>
        </p:nvGrpSpPr>
        <p:grpSpPr>
          <a:xfrm>
            <a:off x="3944418" y="1835936"/>
            <a:ext cx="4309662" cy="4393591"/>
            <a:chOff x="4238049" y="1974390"/>
            <a:chExt cx="3673644" cy="36708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42C1C81-120B-B080-BB5E-1BEE22040E4C}"/>
                </a:ext>
              </a:extLst>
            </p:cNvPr>
            <p:cNvSpPr/>
            <p:nvPr/>
          </p:nvSpPr>
          <p:spPr>
            <a:xfrm>
              <a:off x="6277085" y="2745363"/>
              <a:ext cx="854576" cy="854580"/>
            </a:xfrm>
            <a:custGeom>
              <a:avLst/>
              <a:gdLst>
                <a:gd name="connsiteX0" fmla="*/ 260094 w 1139434"/>
                <a:gd name="connsiteY0" fmla="*/ 0 h 1139440"/>
                <a:gd name="connsiteX1" fmla="*/ 245380 w 1139434"/>
                <a:gd name="connsiteY1" fmla="*/ 894063 h 1139440"/>
                <a:gd name="connsiteX2" fmla="*/ 1023258 w 1139434"/>
                <a:gd name="connsiteY2" fmla="*/ 953300 h 1139440"/>
                <a:gd name="connsiteX3" fmla="*/ 1139434 w 1139434"/>
                <a:gd name="connsiteY3" fmla="*/ 879354 h 1139440"/>
                <a:gd name="connsiteX4" fmla="*/ 1020801 w 1139434"/>
                <a:gd name="connsiteY4" fmla="*/ 980122 h 1139440"/>
                <a:gd name="connsiteX5" fmla="*/ 155407 w 1139434"/>
                <a:gd name="connsiteY5" fmla="*/ 984034 h 1139440"/>
                <a:gd name="connsiteX6" fmla="*/ 260094 w 1139434"/>
                <a:gd name="connsiteY6" fmla="*/ 0 h 113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434" h="1139440">
                  <a:moveTo>
                    <a:pt x="260094" y="0"/>
                  </a:moveTo>
                  <a:cubicBezTo>
                    <a:pt x="35580" y="301719"/>
                    <a:pt x="29386" y="678069"/>
                    <a:pt x="245380" y="894063"/>
                  </a:cubicBezTo>
                  <a:cubicBezTo>
                    <a:pt x="434375" y="1083057"/>
                    <a:pt x="746142" y="1101940"/>
                    <a:pt x="1023258" y="953300"/>
                  </a:cubicBezTo>
                  <a:lnTo>
                    <a:pt x="1139434" y="879354"/>
                  </a:lnTo>
                  <a:lnTo>
                    <a:pt x="1020801" y="980122"/>
                  </a:lnTo>
                  <a:cubicBezTo>
                    <a:pt x="731747" y="1187180"/>
                    <a:pt x="367879" y="1196506"/>
                    <a:pt x="155407" y="984034"/>
                  </a:cubicBezTo>
                  <a:cubicBezTo>
                    <a:pt x="-87418" y="741210"/>
                    <a:pt x="-40548" y="300643"/>
                    <a:pt x="260094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chemeClr val="accent3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5B6A8-CDC9-2277-53F2-E8C4E7D632B8}"/>
                </a:ext>
              </a:extLst>
            </p:cNvPr>
            <p:cNvSpPr/>
            <p:nvPr/>
          </p:nvSpPr>
          <p:spPr>
            <a:xfrm>
              <a:off x="5012540" y="2745363"/>
              <a:ext cx="854579" cy="854576"/>
            </a:xfrm>
            <a:custGeom>
              <a:avLst/>
              <a:gdLst>
                <a:gd name="connsiteX0" fmla="*/ 879350 w 1139439"/>
                <a:gd name="connsiteY0" fmla="*/ 0 h 1139435"/>
                <a:gd name="connsiteX1" fmla="*/ 980121 w 1139439"/>
                <a:gd name="connsiteY1" fmla="*/ 118636 h 1139435"/>
                <a:gd name="connsiteX2" fmla="*/ 984033 w 1139439"/>
                <a:gd name="connsiteY2" fmla="*/ 984029 h 1139435"/>
                <a:gd name="connsiteX3" fmla="*/ 0 w 1139439"/>
                <a:gd name="connsiteY3" fmla="*/ 879342 h 1139435"/>
                <a:gd name="connsiteX4" fmla="*/ 894062 w 1139439"/>
                <a:gd name="connsiteY4" fmla="*/ 894056 h 1139435"/>
                <a:gd name="connsiteX5" fmla="*/ 953299 w 1139439"/>
                <a:gd name="connsiteY5" fmla="*/ 116179 h 1139435"/>
                <a:gd name="connsiteX6" fmla="*/ 879350 w 1139439"/>
                <a:gd name="connsiteY6" fmla="*/ 0 h 113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439" h="1139435">
                  <a:moveTo>
                    <a:pt x="879350" y="0"/>
                  </a:moveTo>
                  <a:lnTo>
                    <a:pt x="980121" y="118636"/>
                  </a:lnTo>
                  <a:cubicBezTo>
                    <a:pt x="1187179" y="407690"/>
                    <a:pt x="1196505" y="771558"/>
                    <a:pt x="984033" y="984029"/>
                  </a:cubicBezTo>
                  <a:cubicBezTo>
                    <a:pt x="741209" y="1226854"/>
                    <a:pt x="300642" y="1179984"/>
                    <a:pt x="0" y="879342"/>
                  </a:cubicBezTo>
                  <a:cubicBezTo>
                    <a:pt x="301719" y="1103856"/>
                    <a:pt x="678068" y="1110051"/>
                    <a:pt x="894062" y="894056"/>
                  </a:cubicBezTo>
                  <a:cubicBezTo>
                    <a:pt x="1083056" y="705062"/>
                    <a:pt x="1101939" y="393295"/>
                    <a:pt x="953299" y="116179"/>
                  </a:cubicBezTo>
                  <a:lnTo>
                    <a:pt x="879350" y="0"/>
                  </a:ln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8A62C3-2BAA-8C94-C633-94E4F4293CA3}"/>
                </a:ext>
              </a:extLst>
            </p:cNvPr>
            <p:cNvSpPr/>
            <p:nvPr/>
          </p:nvSpPr>
          <p:spPr>
            <a:xfrm>
              <a:off x="5012540" y="4009904"/>
              <a:ext cx="854573" cy="854581"/>
            </a:xfrm>
            <a:custGeom>
              <a:avLst/>
              <a:gdLst>
                <a:gd name="connsiteX0" fmla="*/ 645232 w 1139431"/>
                <a:gd name="connsiteY0" fmla="*/ 2550 h 1139441"/>
                <a:gd name="connsiteX1" fmla="*/ 984025 w 1139431"/>
                <a:gd name="connsiteY1" fmla="*/ 155407 h 1139441"/>
                <a:gd name="connsiteX2" fmla="*/ 879338 w 1139431"/>
                <a:gd name="connsiteY2" fmla="*/ 1139441 h 1139441"/>
                <a:gd name="connsiteX3" fmla="*/ 894053 w 1139431"/>
                <a:gd name="connsiteY3" fmla="*/ 245378 h 1139441"/>
                <a:gd name="connsiteX4" fmla="*/ 116175 w 1139431"/>
                <a:gd name="connsiteY4" fmla="*/ 186141 h 1139441"/>
                <a:gd name="connsiteX5" fmla="*/ 0 w 1139431"/>
                <a:gd name="connsiteY5" fmla="*/ 260088 h 1139441"/>
                <a:gd name="connsiteX6" fmla="*/ 118632 w 1139431"/>
                <a:gd name="connsiteY6" fmla="*/ 159319 h 1139441"/>
                <a:gd name="connsiteX7" fmla="*/ 645232 w 1139431"/>
                <a:gd name="connsiteY7" fmla="*/ 2550 h 1139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9431" h="1139441">
                  <a:moveTo>
                    <a:pt x="645232" y="2550"/>
                  </a:moveTo>
                  <a:cubicBezTo>
                    <a:pt x="774100" y="14027"/>
                    <a:pt x="892966" y="64348"/>
                    <a:pt x="984025" y="155407"/>
                  </a:cubicBezTo>
                  <a:cubicBezTo>
                    <a:pt x="1226850" y="398232"/>
                    <a:pt x="1179980" y="838799"/>
                    <a:pt x="879338" y="1139441"/>
                  </a:cubicBezTo>
                  <a:cubicBezTo>
                    <a:pt x="1103853" y="837722"/>
                    <a:pt x="1110047" y="461373"/>
                    <a:pt x="894053" y="245378"/>
                  </a:cubicBezTo>
                  <a:cubicBezTo>
                    <a:pt x="705058" y="56384"/>
                    <a:pt x="393291" y="37502"/>
                    <a:pt x="116175" y="186141"/>
                  </a:cubicBezTo>
                  <a:lnTo>
                    <a:pt x="0" y="260088"/>
                  </a:lnTo>
                  <a:lnTo>
                    <a:pt x="118632" y="159319"/>
                  </a:lnTo>
                  <a:cubicBezTo>
                    <a:pt x="283806" y="41000"/>
                    <a:pt x="473409" y="-12753"/>
                    <a:pt x="645232" y="255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FEED14E-4EDD-FF3B-4E8E-D0D991A00C35}"/>
                </a:ext>
              </a:extLst>
            </p:cNvPr>
            <p:cNvSpPr/>
            <p:nvPr/>
          </p:nvSpPr>
          <p:spPr>
            <a:xfrm>
              <a:off x="6277081" y="4009909"/>
              <a:ext cx="854581" cy="854576"/>
            </a:xfrm>
            <a:custGeom>
              <a:avLst/>
              <a:gdLst>
                <a:gd name="connsiteX0" fmla="*/ 494201 w 1139441"/>
                <a:gd name="connsiteY0" fmla="*/ 2550 h 1139434"/>
                <a:gd name="connsiteX1" fmla="*/ 1139441 w 1139441"/>
                <a:gd name="connsiteY1" fmla="*/ 260094 h 1139434"/>
                <a:gd name="connsiteX2" fmla="*/ 245379 w 1139441"/>
                <a:gd name="connsiteY2" fmla="*/ 245380 h 1139434"/>
                <a:gd name="connsiteX3" fmla="*/ 186142 w 1139441"/>
                <a:gd name="connsiteY3" fmla="*/ 1023258 h 1139434"/>
                <a:gd name="connsiteX4" fmla="*/ 260088 w 1139441"/>
                <a:gd name="connsiteY4" fmla="*/ 1139434 h 1139434"/>
                <a:gd name="connsiteX5" fmla="*/ 159319 w 1139441"/>
                <a:gd name="connsiteY5" fmla="*/ 1020801 h 1139434"/>
                <a:gd name="connsiteX6" fmla="*/ 155407 w 1139441"/>
                <a:gd name="connsiteY6" fmla="*/ 155407 h 1139434"/>
                <a:gd name="connsiteX7" fmla="*/ 494201 w 1139441"/>
                <a:gd name="connsiteY7" fmla="*/ 2550 h 113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9441" h="1139434">
                  <a:moveTo>
                    <a:pt x="494201" y="2550"/>
                  </a:moveTo>
                  <a:cubicBezTo>
                    <a:pt x="708981" y="-16579"/>
                    <a:pt x="951540" y="72193"/>
                    <a:pt x="1139441" y="260094"/>
                  </a:cubicBezTo>
                  <a:cubicBezTo>
                    <a:pt x="837722" y="35580"/>
                    <a:pt x="461373" y="29386"/>
                    <a:pt x="245379" y="245380"/>
                  </a:cubicBezTo>
                  <a:cubicBezTo>
                    <a:pt x="56384" y="434374"/>
                    <a:pt x="37502" y="746141"/>
                    <a:pt x="186142" y="1023258"/>
                  </a:cubicBezTo>
                  <a:lnTo>
                    <a:pt x="260088" y="1139434"/>
                  </a:lnTo>
                  <a:lnTo>
                    <a:pt x="159319" y="1020801"/>
                  </a:lnTo>
                  <a:cubicBezTo>
                    <a:pt x="-47739" y="731747"/>
                    <a:pt x="-57065" y="367879"/>
                    <a:pt x="155407" y="155407"/>
                  </a:cubicBezTo>
                  <a:cubicBezTo>
                    <a:pt x="246467" y="64348"/>
                    <a:pt x="365333" y="14027"/>
                    <a:pt x="494201" y="255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F1B550B0-A069-FF80-604B-928E38CFF070}"/>
                </a:ext>
              </a:extLst>
            </p:cNvPr>
            <p:cNvSpPr/>
            <p:nvPr/>
          </p:nvSpPr>
          <p:spPr>
            <a:xfrm>
              <a:off x="5517520" y="3250600"/>
              <a:ext cx="1109161" cy="110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8" y="13305"/>
                  </a:moveTo>
                  <a:cubicBezTo>
                    <a:pt x="21499" y="12498"/>
                    <a:pt x="21600" y="11662"/>
                    <a:pt x="21600" y="10805"/>
                  </a:cubicBezTo>
                  <a:cubicBezTo>
                    <a:pt x="21600" y="9868"/>
                    <a:pt x="21479" y="8961"/>
                    <a:pt x="21257" y="8094"/>
                  </a:cubicBezTo>
                  <a:cubicBezTo>
                    <a:pt x="17187" y="7287"/>
                    <a:pt x="13943" y="4193"/>
                    <a:pt x="12916" y="212"/>
                  </a:cubicBezTo>
                  <a:cubicBezTo>
                    <a:pt x="12231" y="81"/>
                    <a:pt x="11525" y="0"/>
                    <a:pt x="10800" y="0"/>
                  </a:cubicBezTo>
                  <a:cubicBezTo>
                    <a:pt x="10105" y="0"/>
                    <a:pt x="9430" y="71"/>
                    <a:pt x="8765" y="191"/>
                  </a:cubicBezTo>
                  <a:cubicBezTo>
                    <a:pt x="7737" y="4213"/>
                    <a:pt x="4453" y="7318"/>
                    <a:pt x="343" y="8104"/>
                  </a:cubicBezTo>
                  <a:cubicBezTo>
                    <a:pt x="121" y="8961"/>
                    <a:pt x="0" y="9868"/>
                    <a:pt x="0" y="10795"/>
                  </a:cubicBezTo>
                  <a:cubicBezTo>
                    <a:pt x="0" y="11652"/>
                    <a:pt x="101" y="12488"/>
                    <a:pt x="292" y="13285"/>
                  </a:cubicBezTo>
                  <a:cubicBezTo>
                    <a:pt x="4493" y="14061"/>
                    <a:pt x="7848" y="17286"/>
                    <a:pt x="8815" y="21419"/>
                  </a:cubicBezTo>
                  <a:cubicBezTo>
                    <a:pt x="9460" y="21540"/>
                    <a:pt x="10125" y="21600"/>
                    <a:pt x="10800" y="21600"/>
                  </a:cubicBezTo>
                  <a:cubicBezTo>
                    <a:pt x="11505" y="21600"/>
                    <a:pt x="12200" y="21529"/>
                    <a:pt x="12865" y="21398"/>
                  </a:cubicBezTo>
                  <a:cubicBezTo>
                    <a:pt x="13843" y="17306"/>
                    <a:pt x="17147" y="14111"/>
                    <a:pt x="21308" y="13305"/>
                  </a:cubicBezTo>
                  <a:close/>
                </a:path>
              </a:pathLst>
            </a:custGeom>
            <a:solidFill>
              <a:srgbClr val="002060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84CF63D-FB86-FCF1-C7C7-D5F997FC278B}"/>
                </a:ext>
              </a:extLst>
            </p:cNvPr>
            <p:cNvSpPr/>
            <p:nvPr/>
          </p:nvSpPr>
          <p:spPr>
            <a:xfrm>
              <a:off x="4897560" y="1974390"/>
              <a:ext cx="843252" cy="843252"/>
            </a:xfrm>
            <a:custGeom>
              <a:avLst/>
              <a:gdLst>
                <a:gd name="connsiteX0" fmla="*/ 562168 w 1124336"/>
                <a:gd name="connsiteY0" fmla="*/ 0 h 1124336"/>
                <a:gd name="connsiteX1" fmla="*/ 959681 w 1124336"/>
                <a:gd name="connsiteY1" fmla="*/ 164655 h 1124336"/>
                <a:gd name="connsiteX2" fmla="*/ 959681 w 1124336"/>
                <a:gd name="connsiteY2" fmla="*/ 959681 h 1124336"/>
                <a:gd name="connsiteX3" fmla="*/ 164655 w 1124336"/>
                <a:gd name="connsiteY3" fmla="*/ 959681 h 1124336"/>
                <a:gd name="connsiteX4" fmla="*/ 164655 w 1124336"/>
                <a:gd name="connsiteY4" fmla="*/ 164655 h 1124336"/>
                <a:gd name="connsiteX5" fmla="*/ 562168 w 1124336"/>
                <a:gd name="connsiteY5" fmla="*/ 0 h 11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336" h="1124336">
                  <a:moveTo>
                    <a:pt x="562168" y="0"/>
                  </a:moveTo>
                  <a:cubicBezTo>
                    <a:pt x="706040" y="0"/>
                    <a:pt x="849911" y="54885"/>
                    <a:pt x="959681" y="164655"/>
                  </a:cubicBezTo>
                  <a:cubicBezTo>
                    <a:pt x="1179221" y="384196"/>
                    <a:pt x="1179221" y="740140"/>
                    <a:pt x="959681" y="959681"/>
                  </a:cubicBezTo>
                  <a:cubicBezTo>
                    <a:pt x="740141" y="1179221"/>
                    <a:pt x="384196" y="1179221"/>
                    <a:pt x="164655" y="959681"/>
                  </a:cubicBezTo>
                  <a:cubicBezTo>
                    <a:pt x="-54885" y="740140"/>
                    <a:pt x="-54885" y="384196"/>
                    <a:pt x="164655" y="164655"/>
                  </a:cubicBezTo>
                  <a:cubicBezTo>
                    <a:pt x="274426" y="54885"/>
                    <a:pt x="418297" y="0"/>
                    <a:pt x="562168" y="0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EEC758-34F9-BECB-E60F-5D3943174FDB}"/>
                </a:ext>
              </a:extLst>
            </p:cNvPr>
            <p:cNvSpPr/>
            <p:nvPr/>
          </p:nvSpPr>
          <p:spPr>
            <a:xfrm>
              <a:off x="6408297" y="1975023"/>
              <a:ext cx="843252" cy="843252"/>
            </a:xfrm>
            <a:custGeom>
              <a:avLst/>
              <a:gdLst>
                <a:gd name="connsiteX0" fmla="*/ 562168 w 1124336"/>
                <a:gd name="connsiteY0" fmla="*/ 0 h 1124336"/>
                <a:gd name="connsiteX1" fmla="*/ 959681 w 1124336"/>
                <a:gd name="connsiteY1" fmla="*/ 164655 h 1124336"/>
                <a:gd name="connsiteX2" fmla="*/ 959681 w 1124336"/>
                <a:gd name="connsiteY2" fmla="*/ 959681 h 1124336"/>
                <a:gd name="connsiteX3" fmla="*/ 164655 w 1124336"/>
                <a:gd name="connsiteY3" fmla="*/ 959681 h 1124336"/>
                <a:gd name="connsiteX4" fmla="*/ 164655 w 1124336"/>
                <a:gd name="connsiteY4" fmla="*/ 164655 h 1124336"/>
                <a:gd name="connsiteX5" fmla="*/ 562168 w 1124336"/>
                <a:gd name="connsiteY5" fmla="*/ 0 h 11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336" h="1124336">
                  <a:moveTo>
                    <a:pt x="562168" y="0"/>
                  </a:moveTo>
                  <a:cubicBezTo>
                    <a:pt x="706040" y="0"/>
                    <a:pt x="849911" y="54885"/>
                    <a:pt x="959681" y="164655"/>
                  </a:cubicBezTo>
                  <a:cubicBezTo>
                    <a:pt x="1179221" y="384196"/>
                    <a:pt x="1179221" y="740140"/>
                    <a:pt x="959681" y="959681"/>
                  </a:cubicBezTo>
                  <a:cubicBezTo>
                    <a:pt x="740141" y="1179221"/>
                    <a:pt x="384196" y="1179221"/>
                    <a:pt x="164655" y="959681"/>
                  </a:cubicBezTo>
                  <a:cubicBezTo>
                    <a:pt x="-54885" y="740140"/>
                    <a:pt x="-54885" y="384196"/>
                    <a:pt x="164655" y="164655"/>
                  </a:cubicBezTo>
                  <a:cubicBezTo>
                    <a:pt x="274426" y="54885"/>
                    <a:pt x="418297" y="0"/>
                    <a:pt x="56216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6589D3-1CD7-3629-264E-D3DE3282F83A}"/>
                </a:ext>
              </a:extLst>
            </p:cNvPr>
            <p:cNvSpPr/>
            <p:nvPr/>
          </p:nvSpPr>
          <p:spPr>
            <a:xfrm>
              <a:off x="7068441" y="2633900"/>
              <a:ext cx="843252" cy="843252"/>
            </a:xfrm>
            <a:custGeom>
              <a:avLst/>
              <a:gdLst>
                <a:gd name="connsiteX0" fmla="*/ 562168 w 1124336"/>
                <a:gd name="connsiteY0" fmla="*/ 0 h 1124336"/>
                <a:gd name="connsiteX1" fmla="*/ 959681 w 1124336"/>
                <a:gd name="connsiteY1" fmla="*/ 164655 h 1124336"/>
                <a:gd name="connsiteX2" fmla="*/ 959681 w 1124336"/>
                <a:gd name="connsiteY2" fmla="*/ 959681 h 1124336"/>
                <a:gd name="connsiteX3" fmla="*/ 164655 w 1124336"/>
                <a:gd name="connsiteY3" fmla="*/ 959681 h 1124336"/>
                <a:gd name="connsiteX4" fmla="*/ 164655 w 1124336"/>
                <a:gd name="connsiteY4" fmla="*/ 164655 h 1124336"/>
                <a:gd name="connsiteX5" fmla="*/ 562168 w 1124336"/>
                <a:gd name="connsiteY5" fmla="*/ 0 h 11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336" h="1124336">
                  <a:moveTo>
                    <a:pt x="562168" y="0"/>
                  </a:moveTo>
                  <a:cubicBezTo>
                    <a:pt x="706040" y="0"/>
                    <a:pt x="849911" y="54885"/>
                    <a:pt x="959681" y="164655"/>
                  </a:cubicBezTo>
                  <a:cubicBezTo>
                    <a:pt x="1179221" y="384196"/>
                    <a:pt x="1179221" y="740141"/>
                    <a:pt x="959681" y="959681"/>
                  </a:cubicBezTo>
                  <a:cubicBezTo>
                    <a:pt x="740141" y="1179221"/>
                    <a:pt x="384196" y="1179221"/>
                    <a:pt x="164655" y="959681"/>
                  </a:cubicBezTo>
                  <a:cubicBezTo>
                    <a:pt x="-54885" y="740141"/>
                    <a:pt x="-54885" y="384196"/>
                    <a:pt x="164655" y="164655"/>
                  </a:cubicBezTo>
                  <a:cubicBezTo>
                    <a:pt x="274426" y="54885"/>
                    <a:pt x="418297" y="0"/>
                    <a:pt x="56216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4EBCF3-34D2-FCA6-0973-719F8A43E5D9}"/>
                </a:ext>
              </a:extLst>
            </p:cNvPr>
            <p:cNvSpPr/>
            <p:nvPr/>
          </p:nvSpPr>
          <p:spPr>
            <a:xfrm>
              <a:off x="4238683" y="2634534"/>
              <a:ext cx="843252" cy="843252"/>
            </a:xfrm>
            <a:custGeom>
              <a:avLst/>
              <a:gdLst>
                <a:gd name="connsiteX0" fmla="*/ 562168 w 1124336"/>
                <a:gd name="connsiteY0" fmla="*/ 0 h 1124336"/>
                <a:gd name="connsiteX1" fmla="*/ 959681 w 1124336"/>
                <a:gd name="connsiteY1" fmla="*/ 164655 h 1124336"/>
                <a:gd name="connsiteX2" fmla="*/ 959681 w 1124336"/>
                <a:gd name="connsiteY2" fmla="*/ 959681 h 1124336"/>
                <a:gd name="connsiteX3" fmla="*/ 164655 w 1124336"/>
                <a:gd name="connsiteY3" fmla="*/ 959681 h 1124336"/>
                <a:gd name="connsiteX4" fmla="*/ 164655 w 1124336"/>
                <a:gd name="connsiteY4" fmla="*/ 164655 h 1124336"/>
                <a:gd name="connsiteX5" fmla="*/ 562168 w 1124336"/>
                <a:gd name="connsiteY5" fmla="*/ 0 h 11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336" h="1124336">
                  <a:moveTo>
                    <a:pt x="562168" y="0"/>
                  </a:moveTo>
                  <a:cubicBezTo>
                    <a:pt x="706040" y="0"/>
                    <a:pt x="849911" y="54885"/>
                    <a:pt x="959681" y="164655"/>
                  </a:cubicBezTo>
                  <a:cubicBezTo>
                    <a:pt x="1179221" y="384196"/>
                    <a:pt x="1179221" y="740141"/>
                    <a:pt x="959681" y="959681"/>
                  </a:cubicBezTo>
                  <a:cubicBezTo>
                    <a:pt x="740141" y="1179221"/>
                    <a:pt x="384196" y="1179221"/>
                    <a:pt x="164655" y="959681"/>
                  </a:cubicBezTo>
                  <a:cubicBezTo>
                    <a:pt x="-54885" y="740141"/>
                    <a:pt x="-54885" y="384196"/>
                    <a:pt x="164655" y="164655"/>
                  </a:cubicBezTo>
                  <a:cubicBezTo>
                    <a:pt x="274426" y="54885"/>
                    <a:pt x="418297" y="0"/>
                    <a:pt x="562168" y="0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598DD2-2C26-EFB5-FC4D-69635803A742}"/>
                </a:ext>
              </a:extLst>
            </p:cNvPr>
            <p:cNvSpPr/>
            <p:nvPr/>
          </p:nvSpPr>
          <p:spPr>
            <a:xfrm>
              <a:off x="7067807" y="4141867"/>
              <a:ext cx="843252" cy="843252"/>
            </a:xfrm>
            <a:custGeom>
              <a:avLst/>
              <a:gdLst>
                <a:gd name="connsiteX0" fmla="*/ 562168 w 1124336"/>
                <a:gd name="connsiteY0" fmla="*/ 0 h 1124336"/>
                <a:gd name="connsiteX1" fmla="*/ 959681 w 1124336"/>
                <a:gd name="connsiteY1" fmla="*/ 164655 h 1124336"/>
                <a:gd name="connsiteX2" fmla="*/ 959681 w 1124336"/>
                <a:gd name="connsiteY2" fmla="*/ 959681 h 1124336"/>
                <a:gd name="connsiteX3" fmla="*/ 164655 w 1124336"/>
                <a:gd name="connsiteY3" fmla="*/ 959681 h 1124336"/>
                <a:gd name="connsiteX4" fmla="*/ 164655 w 1124336"/>
                <a:gd name="connsiteY4" fmla="*/ 164655 h 1124336"/>
                <a:gd name="connsiteX5" fmla="*/ 562168 w 1124336"/>
                <a:gd name="connsiteY5" fmla="*/ 0 h 11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336" h="1124336">
                  <a:moveTo>
                    <a:pt x="562168" y="0"/>
                  </a:moveTo>
                  <a:cubicBezTo>
                    <a:pt x="706040" y="0"/>
                    <a:pt x="849911" y="54885"/>
                    <a:pt x="959681" y="164655"/>
                  </a:cubicBezTo>
                  <a:cubicBezTo>
                    <a:pt x="1179221" y="384196"/>
                    <a:pt x="1179221" y="740141"/>
                    <a:pt x="959681" y="959681"/>
                  </a:cubicBezTo>
                  <a:cubicBezTo>
                    <a:pt x="740141" y="1179221"/>
                    <a:pt x="384196" y="1179221"/>
                    <a:pt x="164655" y="959681"/>
                  </a:cubicBezTo>
                  <a:cubicBezTo>
                    <a:pt x="-54885" y="740141"/>
                    <a:pt x="-54885" y="384196"/>
                    <a:pt x="164655" y="164655"/>
                  </a:cubicBezTo>
                  <a:cubicBezTo>
                    <a:pt x="274426" y="54885"/>
                    <a:pt x="418297" y="0"/>
                    <a:pt x="562168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617301-C438-0621-FC1B-462652BB4D64}"/>
                </a:ext>
              </a:extLst>
            </p:cNvPr>
            <p:cNvSpPr/>
            <p:nvPr/>
          </p:nvSpPr>
          <p:spPr>
            <a:xfrm>
              <a:off x="4238049" y="4142500"/>
              <a:ext cx="843252" cy="843252"/>
            </a:xfrm>
            <a:custGeom>
              <a:avLst/>
              <a:gdLst>
                <a:gd name="connsiteX0" fmla="*/ 562168 w 1124336"/>
                <a:gd name="connsiteY0" fmla="*/ 0 h 1124336"/>
                <a:gd name="connsiteX1" fmla="*/ 959681 w 1124336"/>
                <a:gd name="connsiteY1" fmla="*/ 164655 h 1124336"/>
                <a:gd name="connsiteX2" fmla="*/ 959681 w 1124336"/>
                <a:gd name="connsiteY2" fmla="*/ 959681 h 1124336"/>
                <a:gd name="connsiteX3" fmla="*/ 164655 w 1124336"/>
                <a:gd name="connsiteY3" fmla="*/ 959681 h 1124336"/>
                <a:gd name="connsiteX4" fmla="*/ 164655 w 1124336"/>
                <a:gd name="connsiteY4" fmla="*/ 164655 h 1124336"/>
                <a:gd name="connsiteX5" fmla="*/ 562168 w 1124336"/>
                <a:gd name="connsiteY5" fmla="*/ 0 h 11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336" h="1124336">
                  <a:moveTo>
                    <a:pt x="562168" y="0"/>
                  </a:moveTo>
                  <a:cubicBezTo>
                    <a:pt x="706040" y="0"/>
                    <a:pt x="849911" y="54885"/>
                    <a:pt x="959681" y="164655"/>
                  </a:cubicBezTo>
                  <a:cubicBezTo>
                    <a:pt x="1179221" y="384196"/>
                    <a:pt x="1179221" y="740141"/>
                    <a:pt x="959681" y="959681"/>
                  </a:cubicBezTo>
                  <a:cubicBezTo>
                    <a:pt x="740141" y="1179221"/>
                    <a:pt x="384196" y="1179221"/>
                    <a:pt x="164655" y="959681"/>
                  </a:cubicBezTo>
                  <a:cubicBezTo>
                    <a:pt x="-54885" y="740141"/>
                    <a:pt x="-54885" y="384196"/>
                    <a:pt x="164655" y="164655"/>
                  </a:cubicBezTo>
                  <a:cubicBezTo>
                    <a:pt x="274426" y="54885"/>
                    <a:pt x="418297" y="0"/>
                    <a:pt x="562168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89FD22-4A90-8FE7-7C85-892EBCCBFB19}"/>
                </a:ext>
              </a:extLst>
            </p:cNvPr>
            <p:cNvSpPr/>
            <p:nvPr/>
          </p:nvSpPr>
          <p:spPr>
            <a:xfrm>
              <a:off x="4898193" y="4801377"/>
              <a:ext cx="843252" cy="843252"/>
            </a:xfrm>
            <a:custGeom>
              <a:avLst/>
              <a:gdLst>
                <a:gd name="connsiteX0" fmla="*/ 562168 w 1124336"/>
                <a:gd name="connsiteY0" fmla="*/ 0 h 1124336"/>
                <a:gd name="connsiteX1" fmla="*/ 959681 w 1124336"/>
                <a:gd name="connsiteY1" fmla="*/ 164655 h 1124336"/>
                <a:gd name="connsiteX2" fmla="*/ 959681 w 1124336"/>
                <a:gd name="connsiteY2" fmla="*/ 959681 h 1124336"/>
                <a:gd name="connsiteX3" fmla="*/ 164655 w 1124336"/>
                <a:gd name="connsiteY3" fmla="*/ 959681 h 1124336"/>
                <a:gd name="connsiteX4" fmla="*/ 164655 w 1124336"/>
                <a:gd name="connsiteY4" fmla="*/ 164655 h 1124336"/>
                <a:gd name="connsiteX5" fmla="*/ 562168 w 1124336"/>
                <a:gd name="connsiteY5" fmla="*/ 0 h 11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336" h="1124336">
                  <a:moveTo>
                    <a:pt x="562168" y="0"/>
                  </a:moveTo>
                  <a:cubicBezTo>
                    <a:pt x="706040" y="0"/>
                    <a:pt x="849911" y="54885"/>
                    <a:pt x="959681" y="164655"/>
                  </a:cubicBezTo>
                  <a:cubicBezTo>
                    <a:pt x="1179221" y="384196"/>
                    <a:pt x="1179221" y="740141"/>
                    <a:pt x="959681" y="959681"/>
                  </a:cubicBezTo>
                  <a:cubicBezTo>
                    <a:pt x="740141" y="1179221"/>
                    <a:pt x="384196" y="1179221"/>
                    <a:pt x="164655" y="959681"/>
                  </a:cubicBezTo>
                  <a:cubicBezTo>
                    <a:pt x="-54885" y="740141"/>
                    <a:pt x="-54885" y="384196"/>
                    <a:pt x="164655" y="164655"/>
                  </a:cubicBezTo>
                  <a:cubicBezTo>
                    <a:pt x="274426" y="54885"/>
                    <a:pt x="418297" y="0"/>
                    <a:pt x="562168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F1FBE3D-2090-69D4-34A8-41517D5558DA}"/>
                </a:ext>
              </a:extLst>
            </p:cNvPr>
            <p:cNvSpPr/>
            <p:nvPr/>
          </p:nvSpPr>
          <p:spPr>
            <a:xfrm>
              <a:off x="6408930" y="4802010"/>
              <a:ext cx="843252" cy="843252"/>
            </a:xfrm>
            <a:custGeom>
              <a:avLst/>
              <a:gdLst>
                <a:gd name="connsiteX0" fmla="*/ 562168 w 1124336"/>
                <a:gd name="connsiteY0" fmla="*/ 0 h 1124336"/>
                <a:gd name="connsiteX1" fmla="*/ 959681 w 1124336"/>
                <a:gd name="connsiteY1" fmla="*/ 164655 h 1124336"/>
                <a:gd name="connsiteX2" fmla="*/ 959681 w 1124336"/>
                <a:gd name="connsiteY2" fmla="*/ 959681 h 1124336"/>
                <a:gd name="connsiteX3" fmla="*/ 164655 w 1124336"/>
                <a:gd name="connsiteY3" fmla="*/ 959681 h 1124336"/>
                <a:gd name="connsiteX4" fmla="*/ 164655 w 1124336"/>
                <a:gd name="connsiteY4" fmla="*/ 164655 h 1124336"/>
                <a:gd name="connsiteX5" fmla="*/ 562168 w 1124336"/>
                <a:gd name="connsiteY5" fmla="*/ 0 h 11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336" h="1124336">
                  <a:moveTo>
                    <a:pt x="562168" y="0"/>
                  </a:moveTo>
                  <a:cubicBezTo>
                    <a:pt x="706040" y="0"/>
                    <a:pt x="849911" y="54885"/>
                    <a:pt x="959681" y="164655"/>
                  </a:cubicBezTo>
                  <a:cubicBezTo>
                    <a:pt x="1179221" y="384196"/>
                    <a:pt x="1179221" y="740141"/>
                    <a:pt x="959681" y="959681"/>
                  </a:cubicBezTo>
                  <a:cubicBezTo>
                    <a:pt x="740141" y="1179221"/>
                    <a:pt x="384196" y="1179221"/>
                    <a:pt x="164655" y="959681"/>
                  </a:cubicBezTo>
                  <a:cubicBezTo>
                    <a:pt x="-54885" y="740141"/>
                    <a:pt x="-54885" y="384196"/>
                    <a:pt x="164655" y="164655"/>
                  </a:cubicBezTo>
                  <a:cubicBezTo>
                    <a:pt x="274426" y="54885"/>
                    <a:pt x="418297" y="0"/>
                    <a:pt x="562168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456B9B59-83A2-DB47-DD8E-FB38AC5A5CD3}"/>
                </a:ext>
              </a:extLst>
            </p:cNvPr>
            <p:cNvSpPr txBox="1"/>
            <p:nvPr/>
          </p:nvSpPr>
          <p:spPr>
            <a:xfrm>
              <a:off x="5076508" y="2153643"/>
              <a:ext cx="485357" cy="424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7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25" name="TextBox 30">
              <a:extLst>
                <a:ext uri="{FF2B5EF4-FFF2-40B4-BE49-F238E27FC236}">
                  <a16:creationId xmlns:a16="http://schemas.microsoft.com/office/drawing/2014/main" id="{43D68CB2-2E44-98EA-DE37-7C2E30A2657F}"/>
                </a:ext>
              </a:extLst>
            </p:cNvPr>
            <p:cNvSpPr txBox="1"/>
            <p:nvPr/>
          </p:nvSpPr>
          <p:spPr>
            <a:xfrm>
              <a:off x="6593864" y="2166161"/>
              <a:ext cx="485357" cy="424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7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A5AF1FAB-4BA4-E1A7-7124-0A1D781C399E}"/>
                </a:ext>
              </a:extLst>
            </p:cNvPr>
            <p:cNvSpPr txBox="1"/>
            <p:nvPr/>
          </p:nvSpPr>
          <p:spPr>
            <a:xfrm>
              <a:off x="6582450" y="4982113"/>
              <a:ext cx="485357" cy="424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7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D108D7F-29CE-91C5-2923-867DA85F9D29}"/>
              </a:ext>
            </a:extLst>
          </p:cNvPr>
          <p:cNvSpPr txBox="1"/>
          <p:nvPr/>
        </p:nvSpPr>
        <p:spPr>
          <a:xfrm>
            <a:off x="4439040" y="5449902"/>
            <a:ext cx="1539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C38A21-23C1-F071-A481-B468BCC9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75" y="364205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B6BECA2-EA03-194A-9AF0-11D9CB826E96}"/>
              </a:ext>
            </a:extLst>
          </p:cNvPr>
          <p:cNvSpPr txBox="1"/>
          <p:nvPr/>
        </p:nvSpPr>
        <p:spPr>
          <a:xfrm>
            <a:off x="8453888" y="1901088"/>
            <a:ext cx="32860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1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B58372-3CA7-B1F5-BBA0-FE2BFA6CA6AE}"/>
              </a:ext>
            </a:extLst>
          </p:cNvPr>
          <p:cNvSpPr txBox="1"/>
          <p:nvPr/>
        </p:nvSpPr>
        <p:spPr>
          <a:xfrm>
            <a:off x="8484535" y="5034403"/>
            <a:ext cx="29271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สถาบันทางการแพทย์ของรัฐในการต่อสู้สถานการณ์ </a:t>
            </a:r>
          </a:p>
          <a:p>
            <a:pPr lvl="0"/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1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A0BA59-DF45-798C-865A-7C0FC8F5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865" y="2815879"/>
            <a:ext cx="666479" cy="66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F1A3F7-C8F8-8354-C42A-F5738C39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610" y="4601024"/>
            <a:ext cx="667512" cy="6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7474A70-67DC-B66B-2C78-D5325BBC8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949" y="2819383"/>
            <a:ext cx="667512" cy="6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56007DA-9551-C8E8-0F45-8EA2C0AC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91" y="4601024"/>
            <a:ext cx="667512" cy="6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888FA14-96E1-E3DD-89B0-A44A0E8C97FB}"/>
              </a:ext>
            </a:extLst>
          </p:cNvPr>
          <p:cNvSpPr txBox="1"/>
          <p:nvPr/>
        </p:nvSpPr>
        <p:spPr>
          <a:xfrm rot="10800000" flipV="1">
            <a:off x="874740" y="2042023"/>
            <a:ext cx="28007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บรอดแบนด์ประจำที่เป็น 100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2664C6ED-C303-5581-EA66-4673DB9C1D13}"/>
              </a:ext>
            </a:extLst>
          </p:cNvPr>
          <p:cNvSpPr/>
          <p:nvPr/>
        </p:nvSpPr>
        <p:spPr>
          <a:xfrm>
            <a:off x="747860" y="4895244"/>
            <a:ext cx="3016797" cy="120695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AE9AB6-EDD4-6D42-2DB5-808C02A126C2}"/>
              </a:ext>
            </a:extLst>
          </p:cNvPr>
          <p:cNvSpPr txBox="1"/>
          <p:nvPr/>
        </p:nvSpPr>
        <p:spPr>
          <a:xfrm>
            <a:off x="789157" y="5083222"/>
            <a:ext cx="29225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1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515A232-FC46-1330-B249-9BEDB8B6BC25}"/>
              </a:ext>
            </a:extLst>
          </p:cNvPr>
          <p:cNvGrpSpPr/>
          <p:nvPr/>
        </p:nvGrpSpPr>
        <p:grpSpPr>
          <a:xfrm>
            <a:off x="558033" y="1574405"/>
            <a:ext cx="11075933" cy="2386282"/>
            <a:chOff x="272354" y="2260119"/>
            <a:chExt cx="8599293" cy="1985998"/>
          </a:xfrm>
        </p:grpSpPr>
        <p:sp>
          <p:nvSpPr>
            <p:cNvPr id="2" name="Circle">
              <a:extLst>
                <a:ext uri="{FF2B5EF4-FFF2-40B4-BE49-F238E27FC236}">
                  <a16:creationId xmlns:a16="http://schemas.microsoft.com/office/drawing/2014/main" id="{C8432D97-A225-5DAB-30B1-5F46D216209C}"/>
                </a:ext>
              </a:extLst>
            </p:cNvPr>
            <p:cNvSpPr/>
            <p:nvPr/>
          </p:nvSpPr>
          <p:spPr>
            <a:xfrm>
              <a:off x="1535751" y="2729009"/>
              <a:ext cx="1245165" cy="1245165"/>
            </a:xfrm>
            <a:prstGeom prst="ellipse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/>
            </a:p>
          </p:txBody>
        </p:sp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CC221D9D-2130-A802-9DBD-473ED8B0B24C}"/>
                </a:ext>
              </a:extLst>
            </p:cNvPr>
            <p:cNvSpPr/>
            <p:nvPr/>
          </p:nvSpPr>
          <p:spPr>
            <a:xfrm>
              <a:off x="3241988" y="2729009"/>
              <a:ext cx="1245165" cy="1245165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04C4E9F2-AD85-EFC4-FE2A-923C11C46D35}"/>
                </a:ext>
              </a:extLst>
            </p:cNvPr>
            <p:cNvSpPr/>
            <p:nvPr/>
          </p:nvSpPr>
          <p:spPr>
            <a:xfrm>
              <a:off x="4948225" y="2729009"/>
              <a:ext cx="1245165" cy="1245165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84063BD9-35A3-837F-9763-3A6397FAAB8F}"/>
                </a:ext>
              </a:extLst>
            </p:cNvPr>
            <p:cNvSpPr/>
            <p:nvPr/>
          </p:nvSpPr>
          <p:spPr>
            <a:xfrm>
              <a:off x="6654463" y="2729009"/>
              <a:ext cx="1245165" cy="124516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349896DB-BC3E-DFC5-FF46-8E205899B46A}"/>
                </a:ext>
              </a:extLst>
            </p:cNvPr>
            <p:cNvSpPr/>
            <p:nvPr/>
          </p:nvSpPr>
          <p:spPr>
            <a:xfrm>
              <a:off x="272354" y="2260119"/>
              <a:ext cx="8599293" cy="1985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373" extrusionOk="0">
                  <a:moveTo>
                    <a:pt x="19478" y="13022"/>
                  </a:moveTo>
                  <a:cubicBezTo>
                    <a:pt x="19298" y="17059"/>
                    <a:pt x="18443" y="20086"/>
                    <a:pt x="17437" y="19820"/>
                  </a:cubicBezTo>
                  <a:cubicBezTo>
                    <a:pt x="16444" y="19568"/>
                    <a:pt x="15647" y="16091"/>
                    <a:pt x="15601" y="11830"/>
                  </a:cubicBezTo>
                  <a:cubicBezTo>
                    <a:pt x="15559" y="7751"/>
                    <a:pt x="16196" y="4275"/>
                    <a:pt x="17068" y="3308"/>
                  </a:cubicBezTo>
                  <a:cubicBezTo>
                    <a:pt x="17208" y="3154"/>
                    <a:pt x="17358" y="3350"/>
                    <a:pt x="17460" y="3813"/>
                  </a:cubicBezTo>
                  <a:cubicBezTo>
                    <a:pt x="17558" y="4247"/>
                    <a:pt x="17695" y="4527"/>
                    <a:pt x="17848" y="4513"/>
                  </a:cubicBezTo>
                  <a:cubicBezTo>
                    <a:pt x="18119" y="4485"/>
                    <a:pt x="18341" y="3546"/>
                    <a:pt x="18354" y="2383"/>
                  </a:cubicBezTo>
                  <a:cubicBezTo>
                    <a:pt x="18367" y="1093"/>
                    <a:pt x="18129" y="42"/>
                    <a:pt x="17835" y="42"/>
                  </a:cubicBezTo>
                  <a:cubicBezTo>
                    <a:pt x="17662" y="42"/>
                    <a:pt x="17512" y="407"/>
                    <a:pt x="17417" y="953"/>
                  </a:cubicBezTo>
                  <a:cubicBezTo>
                    <a:pt x="17355" y="1318"/>
                    <a:pt x="17267" y="1570"/>
                    <a:pt x="17162" y="1640"/>
                  </a:cubicBezTo>
                  <a:cubicBezTo>
                    <a:pt x="16072" y="2453"/>
                    <a:pt x="15239" y="6532"/>
                    <a:pt x="15239" y="11438"/>
                  </a:cubicBezTo>
                  <a:lnTo>
                    <a:pt x="15239" y="11438"/>
                  </a:lnTo>
                  <a:cubicBezTo>
                    <a:pt x="15239" y="16204"/>
                    <a:pt x="14308" y="20058"/>
                    <a:pt x="13188" y="19820"/>
                  </a:cubicBezTo>
                  <a:cubicBezTo>
                    <a:pt x="12185" y="19610"/>
                    <a:pt x="11372" y="16119"/>
                    <a:pt x="11330" y="11816"/>
                  </a:cubicBezTo>
                  <a:cubicBezTo>
                    <a:pt x="11287" y="7737"/>
                    <a:pt x="11924" y="4261"/>
                    <a:pt x="12796" y="3294"/>
                  </a:cubicBezTo>
                  <a:cubicBezTo>
                    <a:pt x="12936" y="3140"/>
                    <a:pt x="13087" y="3336"/>
                    <a:pt x="13188" y="3799"/>
                  </a:cubicBezTo>
                  <a:cubicBezTo>
                    <a:pt x="13286" y="4233"/>
                    <a:pt x="13423" y="4513"/>
                    <a:pt x="13577" y="4499"/>
                  </a:cubicBezTo>
                  <a:cubicBezTo>
                    <a:pt x="13848" y="4471"/>
                    <a:pt x="14070" y="3532"/>
                    <a:pt x="14083" y="2369"/>
                  </a:cubicBezTo>
                  <a:cubicBezTo>
                    <a:pt x="14096" y="1079"/>
                    <a:pt x="13857" y="28"/>
                    <a:pt x="13563" y="28"/>
                  </a:cubicBezTo>
                  <a:cubicBezTo>
                    <a:pt x="13390" y="28"/>
                    <a:pt x="13240" y="393"/>
                    <a:pt x="13145" y="939"/>
                  </a:cubicBezTo>
                  <a:cubicBezTo>
                    <a:pt x="13083" y="1304"/>
                    <a:pt x="12995" y="1556"/>
                    <a:pt x="12891" y="1626"/>
                  </a:cubicBezTo>
                  <a:cubicBezTo>
                    <a:pt x="11800" y="2439"/>
                    <a:pt x="10967" y="6518"/>
                    <a:pt x="10967" y="11424"/>
                  </a:cubicBezTo>
                  <a:cubicBezTo>
                    <a:pt x="10967" y="16189"/>
                    <a:pt x="10036" y="20044"/>
                    <a:pt x="8916" y="19806"/>
                  </a:cubicBezTo>
                  <a:cubicBezTo>
                    <a:pt x="7914" y="19596"/>
                    <a:pt x="7100" y="16105"/>
                    <a:pt x="7058" y="11802"/>
                  </a:cubicBezTo>
                  <a:cubicBezTo>
                    <a:pt x="7016" y="7723"/>
                    <a:pt x="7652" y="4247"/>
                    <a:pt x="8524" y="3280"/>
                  </a:cubicBezTo>
                  <a:cubicBezTo>
                    <a:pt x="8665" y="3126"/>
                    <a:pt x="8815" y="3322"/>
                    <a:pt x="8916" y="3785"/>
                  </a:cubicBezTo>
                  <a:cubicBezTo>
                    <a:pt x="9014" y="4219"/>
                    <a:pt x="9151" y="4499"/>
                    <a:pt x="9305" y="4485"/>
                  </a:cubicBezTo>
                  <a:cubicBezTo>
                    <a:pt x="9576" y="4457"/>
                    <a:pt x="9798" y="3518"/>
                    <a:pt x="9811" y="2355"/>
                  </a:cubicBezTo>
                  <a:cubicBezTo>
                    <a:pt x="9824" y="1065"/>
                    <a:pt x="9586" y="14"/>
                    <a:pt x="9292" y="14"/>
                  </a:cubicBezTo>
                  <a:cubicBezTo>
                    <a:pt x="9119" y="14"/>
                    <a:pt x="8968" y="378"/>
                    <a:pt x="8874" y="925"/>
                  </a:cubicBezTo>
                  <a:cubicBezTo>
                    <a:pt x="8812" y="1290"/>
                    <a:pt x="8724" y="1542"/>
                    <a:pt x="8619" y="1612"/>
                  </a:cubicBezTo>
                  <a:cubicBezTo>
                    <a:pt x="7528" y="2425"/>
                    <a:pt x="6695" y="6504"/>
                    <a:pt x="6695" y="11410"/>
                  </a:cubicBezTo>
                  <a:cubicBezTo>
                    <a:pt x="6695" y="16175"/>
                    <a:pt x="5765" y="20030"/>
                    <a:pt x="4645" y="19792"/>
                  </a:cubicBezTo>
                  <a:cubicBezTo>
                    <a:pt x="3642" y="19582"/>
                    <a:pt x="2829" y="16091"/>
                    <a:pt x="2786" y="11788"/>
                  </a:cubicBezTo>
                  <a:cubicBezTo>
                    <a:pt x="2744" y="7709"/>
                    <a:pt x="3381" y="4233"/>
                    <a:pt x="4253" y="3266"/>
                  </a:cubicBezTo>
                  <a:cubicBezTo>
                    <a:pt x="4393" y="3112"/>
                    <a:pt x="4543" y="3308"/>
                    <a:pt x="4645" y="3771"/>
                  </a:cubicBezTo>
                  <a:cubicBezTo>
                    <a:pt x="4743" y="4205"/>
                    <a:pt x="4880" y="4485"/>
                    <a:pt x="5033" y="4471"/>
                  </a:cubicBezTo>
                  <a:cubicBezTo>
                    <a:pt x="5304" y="4443"/>
                    <a:pt x="5526" y="3504"/>
                    <a:pt x="5539" y="2341"/>
                  </a:cubicBezTo>
                  <a:cubicBezTo>
                    <a:pt x="5552" y="1051"/>
                    <a:pt x="5314" y="0"/>
                    <a:pt x="5020" y="0"/>
                  </a:cubicBezTo>
                  <a:cubicBezTo>
                    <a:pt x="4847" y="0"/>
                    <a:pt x="4697" y="364"/>
                    <a:pt x="4602" y="911"/>
                  </a:cubicBezTo>
                  <a:cubicBezTo>
                    <a:pt x="4540" y="1276"/>
                    <a:pt x="4449" y="1528"/>
                    <a:pt x="4347" y="1598"/>
                  </a:cubicBezTo>
                  <a:cubicBezTo>
                    <a:pt x="3394" y="2299"/>
                    <a:pt x="2639" y="5509"/>
                    <a:pt x="2463" y="9588"/>
                  </a:cubicBezTo>
                  <a:cubicBezTo>
                    <a:pt x="2427" y="10386"/>
                    <a:pt x="2267" y="10961"/>
                    <a:pt x="2078" y="10961"/>
                  </a:cubicBezTo>
                  <a:lnTo>
                    <a:pt x="183" y="10961"/>
                  </a:lnTo>
                  <a:cubicBezTo>
                    <a:pt x="99" y="10961"/>
                    <a:pt x="20" y="11199"/>
                    <a:pt x="4" y="11564"/>
                  </a:cubicBezTo>
                  <a:cubicBezTo>
                    <a:pt x="-19" y="12055"/>
                    <a:pt x="66" y="12475"/>
                    <a:pt x="177" y="12475"/>
                  </a:cubicBezTo>
                  <a:lnTo>
                    <a:pt x="2110" y="12475"/>
                  </a:lnTo>
                  <a:cubicBezTo>
                    <a:pt x="2290" y="12475"/>
                    <a:pt x="2447" y="12994"/>
                    <a:pt x="2489" y="13751"/>
                  </a:cubicBezTo>
                  <a:cubicBezTo>
                    <a:pt x="2734" y="18110"/>
                    <a:pt x="3652" y="21362"/>
                    <a:pt x="4743" y="21362"/>
                  </a:cubicBezTo>
                  <a:cubicBezTo>
                    <a:pt x="5703" y="21362"/>
                    <a:pt x="6529" y="18839"/>
                    <a:pt x="6878" y="15264"/>
                  </a:cubicBezTo>
                  <a:cubicBezTo>
                    <a:pt x="7231" y="18839"/>
                    <a:pt x="8054" y="21362"/>
                    <a:pt x="9014" y="21362"/>
                  </a:cubicBezTo>
                  <a:cubicBezTo>
                    <a:pt x="9974" y="21362"/>
                    <a:pt x="10801" y="18839"/>
                    <a:pt x="11150" y="15264"/>
                  </a:cubicBezTo>
                  <a:cubicBezTo>
                    <a:pt x="11503" y="18839"/>
                    <a:pt x="12326" y="21362"/>
                    <a:pt x="13286" y="21362"/>
                  </a:cubicBezTo>
                  <a:cubicBezTo>
                    <a:pt x="14246" y="21362"/>
                    <a:pt x="15072" y="18839"/>
                    <a:pt x="15425" y="15264"/>
                  </a:cubicBezTo>
                  <a:cubicBezTo>
                    <a:pt x="15765" y="18699"/>
                    <a:pt x="16542" y="21179"/>
                    <a:pt x="17450" y="21362"/>
                  </a:cubicBezTo>
                  <a:cubicBezTo>
                    <a:pt x="18639" y="21600"/>
                    <a:pt x="19644" y="17970"/>
                    <a:pt x="19844" y="13148"/>
                  </a:cubicBezTo>
                  <a:cubicBezTo>
                    <a:pt x="19860" y="12769"/>
                    <a:pt x="19938" y="12489"/>
                    <a:pt x="20030" y="12489"/>
                  </a:cubicBezTo>
                  <a:lnTo>
                    <a:pt x="21379" y="12489"/>
                  </a:lnTo>
                  <a:cubicBezTo>
                    <a:pt x="21463" y="12489"/>
                    <a:pt x="21542" y="12251"/>
                    <a:pt x="21558" y="11886"/>
                  </a:cubicBezTo>
                  <a:cubicBezTo>
                    <a:pt x="21581" y="11396"/>
                    <a:pt x="21496" y="10975"/>
                    <a:pt x="21385" y="10975"/>
                  </a:cubicBezTo>
                  <a:lnTo>
                    <a:pt x="19948" y="10975"/>
                  </a:lnTo>
                  <a:cubicBezTo>
                    <a:pt x="19687" y="11003"/>
                    <a:pt x="19478" y="11900"/>
                    <a:pt x="19478" y="13022"/>
                  </a:cubicBezTo>
                  <a:lnTo>
                    <a:pt x="19478" y="1302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 dirty="0"/>
            </a:p>
          </p:txBody>
        </p:sp>
        <p:sp>
          <p:nvSpPr>
            <p:cNvPr id="41" name="TextBox 29">
              <a:extLst>
                <a:ext uri="{FF2B5EF4-FFF2-40B4-BE49-F238E27FC236}">
                  <a16:creationId xmlns:a16="http://schemas.microsoft.com/office/drawing/2014/main" id="{443DEE5A-3997-BAFE-BB33-D9E7AAE33108}"/>
                </a:ext>
              </a:extLst>
            </p:cNvPr>
            <p:cNvSpPr txBox="1"/>
            <p:nvPr/>
          </p:nvSpPr>
          <p:spPr>
            <a:xfrm>
              <a:off x="2013637" y="2295199"/>
              <a:ext cx="513914" cy="25614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01</a:t>
              </a:r>
            </a:p>
          </p:txBody>
        </p:sp>
        <p:sp>
          <p:nvSpPr>
            <p:cNvPr id="42" name="TextBox 30">
              <a:extLst>
                <a:ext uri="{FF2B5EF4-FFF2-40B4-BE49-F238E27FC236}">
                  <a16:creationId xmlns:a16="http://schemas.microsoft.com/office/drawing/2014/main" id="{6A63EDE2-C08C-012C-E56B-BA2D3464AAD7}"/>
                </a:ext>
              </a:extLst>
            </p:cNvPr>
            <p:cNvSpPr txBox="1"/>
            <p:nvPr/>
          </p:nvSpPr>
          <p:spPr>
            <a:xfrm>
              <a:off x="3730798" y="2295199"/>
              <a:ext cx="513914" cy="25614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02</a:t>
              </a:r>
            </a:p>
          </p:txBody>
        </p:sp>
        <p:sp>
          <p:nvSpPr>
            <p:cNvPr id="43" name="TextBox 31">
              <a:extLst>
                <a:ext uri="{FF2B5EF4-FFF2-40B4-BE49-F238E27FC236}">
                  <a16:creationId xmlns:a16="http://schemas.microsoft.com/office/drawing/2014/main" id="{0F94685F-94A2-37E5-69C7-A00FFB45978E}"/>
                </a:ext>
              </a:extLst>
            </p:cNvPr>
            <p:cNvSpPr txBox="1"/>
            <p:nvPr/>
          </p:nvSpPr>
          <p:spPr>
            <a:xfrm>
              <a:off x="5429395" y="2295199"/>
              <a:ext cx="513914" cy="25614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03</a:t>
              </a:r>
            </a:p>
          </p:txBody>
        </p: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id="{C97B455D-B376-351C-91D2-329B22B9FCA0}"/>
                </a:ext>
              </a:extLst>
            </p:cNvPr>
            <p:cNvSpPr txBox="1"/>
            <p:nvPr/>
          </p:nvSpPr>
          <p:spPr>
            <a:xfrm>
              <a:off x="7118711" y="2295199"/>
              <a:ext cx="513914" cy="25614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04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ADB327FD-AA2A-86D1-4B10-02B6AC6C46CC}"/>
              </a:ext>
            </a:extLst>
          </p:cNvPr>
          <p:cNvSpPr/>
          <p:nvPr/>
        </p:nvSpPr>
        <p:spPr>
          <a:xfrm>
            <a:off x="133571" y="1186773"/>
            <a:ext cx="4543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Key Factors Driving the Smart Education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FD3C396-D0D9-6B4D-F1A7-8F129D58F434}"/>
              </a:ext>
            </a:extLst>
          </p:cNvPr>
          <p:cNvGrpSpPr/>
          <p:nvPr/>
        </p:nvGrpSpPr>
        <p:grpSpPr>
          <a:xfrm>
            <a:off x="1329301" y="4102179"/>
            <a:ext cx="2347142" cy="2385080"/>
            <a:chOff x="1560932" y="4081697"/>
            <a:chExt cx="2347142" cy="23850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9B7D6C4-E166-449C-F778-BDD6BD7E79B2}"/>
                </a:ext>
              </a:extLst>
            </p:cNvPr>
            <p:cNvSpPr/>
            <p:nvPr/>
          </p:nvSpPr>
          <p:spPr>
            <a:xfrm>
              <a:off x="1560932" y="4102179"/>
              <a:ext cx="2339491" cy="7181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264C74-B88C-5E04-A7C4-F5C29B739488}"/>
                </a:ext>
              </a:extLst>
            </p:cNvPr>
            <p:cNvSpPr/>
            <p:nvPr/>
          </p:nvSpPr>
          <p:spPr>
            <a:xfrm>
              <a:off x="1560932" y="4810800"/>
              <a:ext cx="2339491" cy="1655977"/>
            </a:xfrm>
            <a:prstGeom prst="rect">
              <a:avLst/>
            </a:prstGeom>
            <a:solidFill>
              <a:srgbClr val="AB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C10A2B-BA35-1B2E-18C3-FAF540E57CCB}"/>
                </a:ext>
              </a:extLst>
            </p:cNvPr>
            <p:cNvSpPr txBox="1"/>
            <p:nvPr/>
          </p:nvSpPr>
          <p:spPr>
            <a:xfrm>
              <a:off x="1686088" y="4788304"/>
              <a:ext cx="222198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The COVID-19 pandemic has made a substantial impact on Thailand’s education industry and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a new normal toward distant learning with a digital platform</a:t>
              </a:r>
              <a:r>
                <a:rPr kumimoji="0" lang="th-TH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Cordia New" panose="020B0304020202020204" pitchFamily="34" charset="-34"/>
                </a:rPr>
                <a:t>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is expected to occur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to promote a safe and touch-less society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549B0E0-093A-8C73-2C98-C04FB82A2D2D}"/>
                </a:ext>
              </a:extLst>
            </p:cNvPr>
            <p:cNvSpPr/>
            <p:nvPr/>
          </p:nvSpPr>
          <p:spPr>
            <a:xfrm>
              <a:off x="2068926" y="4081697"/>
              <a:ext cx="146377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New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Normal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Behavior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0581CED-5578-2B4E-60AE-093624EF14A1}"/>
              </a:ext>
            </a:extLst>
          </p:cNvPr>
          <p:cNvGrpSpPr/>
          <p:nvPr/>
        </p:nvGrpSpPr>
        <p:grpSpPr>
          <a:xfrm>
            <a:off x="3818618" y="4122661"/>
            <a:ext cx="2339491" cy="2385080"/>
            <a:chOff x="4010041" y="4081697"/>
            <a:chExt cx="2339491" cy="238508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19D1C60-A1D2-7B7C-8DC4-E6583A64F604}"/>
                </a:ext>
              </a:extLst>
            </p:cNvPr>
            <p:cNvSpPr/>
            <p:nvPr/>
          </p:nvSpPr>
          <p:spPr>
            <a:xfrm>
              <a:off x="4010041" y="4102179"/>
              <a:ext cx="2339491" cy="7181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A4FE7E-48C3-D242-0AF5-47A9D03D74AF}"/>
                </a:ext>
              </a:extLst>
            </p:cNvPr>
            <p:cNvSpPr/>
            <p:nvPr/>
          </p:nvSpPr>
          <p:spPr>
            <a:xfrm>
              <a:off x="4010041" y="4810800"/>
              <a:ext cx="2339491" cy="16559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3C68FD-1C62-628F-757E-E359099340C2}"/>
                </a:ext>
              </a:extLst>
            </p:cNvPr>
            <p:cNvSpPr txBox="1"/>
            <p:nvPr/>
          </p:nvSpPr>
          <p:spPr>
            <a:xfrm>
              <a:off x="4382408" y="4788304"/>
              <a:ext cx="1832036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An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opportunity for developing new types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of learning tools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such as smart school, smart classroom, AR/VR learning, and remote classroom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1EF0FC-AD95-92B1-1DC6-0D48A6F9FB56}"/>
                </a:ext>
              </a:extLst>
            </p:cNvPr>
            <p:cNvSpPr/>
            <p:nvPr/>
          </p:nvSpPr>
          <p:spPr>
            <a:xfrm>
              <a:off x="4610551" y="4081697"/>
              <a:ext cx="11862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j-lt"/>
                  <a:cs typeface="TH SarabunPSK" panose="020B0500040200020003" pitchFamily="34" charset="-34"/>
                </a:rPr>
                <a:t>New Types of Learning Tools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55916DE-C2A5-D211-71E3-0380D71E61BD}"/>
              </a:ext>
            </a:extLst>
          </p:cNvPr>
          <p:cNvGrpSpPr/>
          <p:nvPr/>
        </p:nvGrpSpPr>
        <p:grpSpPr>
          <a:xfrm>
            <a:off x="6300284" y="4112123"/>
            <a:ext cx="2343624" cy="2460933"/>
            <a:chOff x="6540350" y="4081697"/>
            <a:chExt cx="2343624" cy="2460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959764F-AD30-AC26-1FBC-1AD5F37BF650}"/>
                </a:ext>
              </a:extLst>
            </p:cNvPr>
            <p:cNvSpPr/>
            <p:nvPr/>
          </p:nvSpPr>
          <p:spPr>
            <a:xfrm>
              <a:off x="6540350" y="4102179"/>
              <a:ext cx="2339491" cy="71818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7B49CC-F37F-D468-1B40-E60082C06657}"/>
                </a:ext>
              </a:extLst>
            </p:cNvPr>
            <p:cNvSpPr/>
            <p:nvPr/>
          </p:nvSpPr>
          <p:spPr>
            <a:xfrm>
              <a:off x="6544483" y="4820360"/>
              <a:ext cx="2339491" cy="16559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061CF2-B602-A79C-A14D-E050A24E03B3}"/>
                </a:ext>
              </a:extLst>
            </p:cNvPr>
            <p:cNvSpPr txBox="1"/>
            <p:nvPr/>
          </p:nvSpPr>
          <p:spPr>
            <a:xfrm>
              <a:off x="6688778" y="4788304"/>
              <a:ext cx="2139908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Computer-based assessment has become more encouraged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in </a:t>
              </a:r>
              <a:r>
                <a:rPr lang="en-US" sz="1200" dirty="0">
                  <a:solidFill>
                    <a:schemeClr val="accent1"/>
                  </a:solidFill>
                </a:rPr>
                <a:t>m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ost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parts of the world, which saves a lot of time and effort. The Student also appreciate new patterns of evaluation, as they guarantee them  fool-proof results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A9F539-95F0-BE76-70CA-6C8FCA5E3A00}"/>
                </a:ext>
              </a:extLst>
            </p:cNvPr>
            <p:cNvSpPr/>
            <p:nvPr/>
          </p:nvSpPr>
          <p:spPr>
            <a:xfrm>
              <a:off x="6593229" y="4081697"/>
              <a:ext cx="223373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Changing Patterns in Student Assessment and Evaluation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BF447B-1E0A-C963-C73D-F1480D6A774D}"/>
              </a:ext>
            </a:extLst>
          </p:cNvPr>
          <p:cNvGrpSpPr/>
          <p:nvPr/>
        </p:nvGrpSpPr>
        <p:grpSpPr>
          <a:xfrm>
            <a:off x="8786084" y="4102179"/>
            <a:ext cx="2340767" cy="2394640"/>
            <a:chOff x="9154397" y="4081697"/>
            <a:chExt cx="2340767" cy="239464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1B06AD-3C64-CC11-BB2F-0FF01A262FC3}"/>
                </a:ext>
              </a:extLst>
            </p:cNvPr>
            <p:cNvSpPr/>
            <p:nvPr/>
          </p:nvSpPr>
          <p:spPr>
            <a:xfrm>
              <a:off x="9155673" y="4102179"/>
              <a:ext cx="2339491" cy="718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32646B1-AADC-078D-CA39-CDD0BF40D85E}"/>
                </a:ext>
              </a:extLst>
            </p:cNvPr>
            <p:cNvSpPr/>
            <p:nvPr/>
          </p:nvSpPr>
          <p:spPr>
            <a:xfrm>
              <a:off x="9154397" y="4820360"/>
              <a:ext cx="2339491" cy="16559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1B563B-2241-894F-FC28-CD973262864E}"/>
                </a:ext>
              </a:extLst>
            </p:cNvPr>
            <p:cNvSpPr txBox="1"/>
            <p:nvPr/>
          </p:nvSpPr>
          <p:spPr>
            <a:xfrm>
              <a:off x="9303020" y="4788304"/>
              <a:ext cx="200327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dirty="0">
                  <a:solidFill>
                    <a:schemeClr val="accent1"/>
                  </a:solidFill>
                </a:rPr>
                <a:t>E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ducation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is one of the most powerful and proven vehicles for sustainable development. The aims of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achieving universal access to a quality higher education is on a rising trend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TH SarabunPSK" panose="020B0500040200020003" pitchFamily="34" charset="-3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54A39-E051-53A0-10D7-94E890B0DA12}"/>
                </a:ext>
              </a:extLst>
            </p:cNvPr>
            <p:cNvSpPr/>
            <p:nvPr/>
          </p:nvSpPr>
          <p:spPr>
            <a:xfrm>
              <a:off x="9389693" y="4081697"/>
              <a:ext cx="188015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Quality Education for Sustainable Development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889ACA51-97AF-E695-813E-2FD768F2DD26}"/>
              </a:ext>
            </a:extLst>
          </p:cNvPr>
          <p:cNvSpPr txBox="1"/>
          <p:nvPr/>
        </p:nvSpPr>
        <p:spPr>
          <a:xfrm>
            <a:off x="320908" y="305406"/>
            <a:ext cx="11100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effectLst/>
              </a:rPr>
              <a:t>Smart technologies' potential for learning and instruction can solve new problems </a:t>
            </a:r>
          </a:p>
          <a:p>
            <a:r>
              <a:rPr lang="en-US" sz="2000" b="1" dirty="0">
                <a:solidFill>
                  <a:schemeClr val="accent1"/>
                </a:solidFill>
                <a:effectLst/>
              </a:rPr>
              <a:t>in the COVID-19 pandemic.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9FF4FC-F042-DD33-DAE9-029319DD4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30" y="24223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5FB743-0C9D-6CA3-AEC0-04D43341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26" y="238468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81D109-8464-9217-A263-F27D2DD0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92" y="241794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813B558-4B97-EFAD-42FC-270EB10E1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899" y="242866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1712</TotalTime>
  <Words>630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SimHei</vt:lpstr>
      <vt:lpstr>Arial</vt:lpstr>
      <vt:lpstr>Bahnschrift</vt:lpstr>
      <vt:lpstr>Calibri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Supakrit Wangvorapinyo</cp:lastModifiedBy>
  <cp:revision>76</cp:revision>
  <dcterms:created xsi:type="dcterms:W3CDTF">2020-05-19T10:17:02Z</dcterms:created>
  <dcterms:modified xsi:type="dcterms:W3CDTF">2022-09-02T09:32:16Z</dcterms:modified>
</cp:coreProperties>
</file>