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678" r:id="rId2"/>
    <p:sldId id="273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318"/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CF9E4-C78F-438A-8E65-030225CF0A3E}" v="10" dt="2022-09-02T09:26:11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500" y="46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awach Paewcham" userId="813c811c-294d-4aaf-bf79-59a267d193d1" providerId="ADAL" clId="{483CF9E4-C78F-438A-8E65-030225CF0A3E}"/>
    <pc:docChg chg="undo redo custSel modSld">
      <pc:chgData name="Piyawach Paewcham" userId="813c811c-294d-4aaf-bf79-59a267d193d1" providerId="ADAL" clId="{483CF9E4-C78F-438A-8E65-030225CF0A3E}" dt="2022-09-02T09:30:38.398" v="162" actId="207"/>
      <pc:docMkLst>
        <pc:docMk/>
      </pc:docMkLst>
      <pc:sldChg chg="addSp delSp modSp mod">
        <pc:chgData name="Piyawach Paewcham" userId="813c811c-294d-4aaf-bf79-59a267d193d1" providerId="ADAL" clId="{483CF9E4-C78F-438A-8E65-030225CF0A3E}" dt="2022-09-02T09:30:38.398" v="162" actId="207"/>
        <pc:sldMkLst>
          <pc:docMk/>
          <pc:sldMk cId="4257434649" sldId="273"/>
        </pc:sldMkLst>
        <pc:spChg chg="add del mod">
          <ac:chgData name="Piyawach Paewcham" userId="813c811c-294d-4aaf-bf79-59a267d193d1" providerId="ADAL" clId="{483CF9E4-C78F-438A-8E65-030225CF0A3E}" dt="2022-09-02T08:04:22.114" v="7" actId="478"/>
          <ac:spMkLst>
            <pc:docMk/>
            <pc:sldMk cId="4257434649" sldId="273"/>
            <ac:spMk id="3" creationId="{EDC27EA6-68B8-3C48-C4AB-74BD7AD8E613}"/>
          </ac:spMkLst>
        </pc:spChg>
        <pc:spChg chg="add del mod">
          <ac:chgData name="Piyawach Paewcham" userId="813c811c-294d-4aaf-bf79-59a267d193d1" providerId="ADAL" clId="{483CF9E4-C78F-438A-8E65-030225CF0A3E}" dt="2022-09-02T09:05:45.689" v="36"/>
          <ac:spMkLst>
            <pc:docMk/>
            <pc:sldMk cId="4257434649" sldId="273"/>
            <ac:spMk id="4" creationId="{0F78F839-36A0-4BD2-921E-0E5629CEA7E3}"/>
          </ac:spMkLst>
        </pc:spChg>
        <pc:spChg chg="add del mod">
          <ac:chgData name="Piyawach Paewcham" userId="813c811c-294d-4aaf-bf79-59a267d193d1" providerId="ADAL" clId="{483CF9E4-C78F-438A-8E65-030225CF0A3E}" dt="2022-09-02T09:05:45.689" v="36"/>
          <ac:spMkLst>
            <pc:docMk/>
            <pc:sldMk cId="4257434649" sldId="273"/>
            <ac:spMk id="5" creationId="{CF52B39A-0878-C770-8DD4-BEB6BCAC6490}"/>
          </ac:spMkLst>
        </pc:spChg>
        <pc:spChg chg="add del mod">
          <ac:chgData name="Piyawach Paewcham" userId="813c811c-294d-4aaf-bf79-59a267d193d1" providerId="ADAL" clId="{483CF9E4-C78F-438A-8E65-030225CF0A3E}" dt="2022-09-02T09:05:45.689" v="36"/>
          <ac:spMkLst>
            <pc:docMk/>
            <pc:sldMk cId="4257434649" sldId="273"/>
            <ac:spMk id="6" creationId="{3C69C39E-8A02-3660-67CC-8A013DFB12B4}"/>
          </ac:spMkLst>
        </pc:spChg>
        <pc:spChg chg="add del mod">
          <ac:chgData name="Piyawach Paewcham" userId="813c811c-294d-4aaf-bf79-59a267d193d1" providerId="ADAL" clId="{483CF9E4-C78F-438A-8E65-030225CF0A3E}" dt="2022-09-02T09:05:45.689" v="36"/>
          <ac:spMkLst>
            <pc:docMk/>
            <pc:sldMk cId="4257434649" sldId="273"/>
            <ac:spMk id="7" creationId="{48CC4D6E-C216-D532-8339-603A1CE46364}"/>
          </ac:spMkLst>
        </pc:spChg>
        <pc:spChg chg="add del mod">
          <ac:chgData name="Piyawach Paewcham" userId="813c811c-294d-4aaf-bf79-59a267d193d1" providerId="ADAL" clId="{483CF9E4-C78F-438A-8E65-030225CF0A3E}" dt="2022-09-02T09:05:45.689" v="36"/>
          <ac:spMkLst>
            <pc:docMk/>
            <pc:sldMk cId="4257434649" sldId="273"/>
            <ac:spMk id="8" creationId="{64062FE8-7E00-5960-46E1-41B4BB09EE27}"/>
          </ac:spMkLst>
        </pc:spChg>
        <pc:spChg chg="add del mod">
          <ac:chgData name="Piyawach Paewcham" userId="813c811c-294d-4aaf-bf79-59a267d193d1" providerId="ADAL" clId="{483CF9E4-C78F-438A-8E65-030225CF0A3E}" dt="2022-09-02T09:05:45.689" v="36"/>
          <ac:spMkLst>
            <pc:docMk/>
            <pc:sldMk cId="4257434649" sldId="273"/>
            <ac:spMk id="9" creationId="{C1B274A2-74F3-D3FF-00A1-9934E34C5A92}"/>
          </ac:spMkLst>
        </pc:spChg>
        <pc:spChg chg="add del mod">
          <ac:chgData name="Piyawach Paewcham" userId="813c811c-294d-4aaf-bf79-59a267d193d1" providerId="ADAL" clId="{483CF9E4-C78F-438A-8E65-030225CF0A3E}" dt="2022-09-02T09:05:45.689" v="36"/>
          <ac:spMkLst>
            <pc:docMk/>
            <pc:sldMk cId="4257434649" sldId="273"/>
            <ac:spMk id="10" creationId="{5B7085BF-AC6E-0F1D-35E0-FD57F91DE756}"/>
          </ac:spMkLst>
        </pc:spChg>
        <pc:spChg chg="add del mod">
          <ac:chgData name="Piyawach Paewcham" userId="813c811c-294d-4aaf-bf79-59a267d193d1" providerId="ADAL" clId="{483CF9E4-C78F-438A-8E65-030225CF0A3E}" dt="2022-09-02T09:05:45.689" v="36"/>
          <ac:spMkLst>
            <pc:docMk/>
            <pc:sldMk cId="4257434649" sldId="273"/>
            <ac:spMk id="11" creationId="{60D6EF49-3B05-028A-9039-B99C46E4ECA0}"/>
          </ac:spMkLst>
        </pc:spChg>
        <pc:spChg chg="add del mod">
          <ac:chgData name="Piyawach Paewcham" userId="813c811c-294d-4aaf-bf79-59a267d193d1" providerId="ADAL" clId="{483CF9E4-C78F-438A-8E65-030225CF0A3E}" dt="2022-09-02T09:05:45.689" v="36"/>
          <ac:spMkLst>
            <pc:docMk/>
            <pc:sldMk cId="4257434649" sldId="273"/>
            <ac:spMk id="12" creationId="{9ED284F9-70D0-AB4F-AA1C-ABED92B5BAE1}"/>
          </ac:spMkLst>
        </pc:spChg>
        <pc:spChg chg="add del mod">
          <ac:chgData name="Piyawach Paewcham" userId="813c811c-294d-4aaf-bf79-59a267d193d1" providerId="ADAL" clId="{483CF9E4-C78F-438A-8E65-030225CF0A3E}" dt="2022-09-02T09:05:45.689" v="36"/>
          <ac:spMkLst>
            <pc:docMk/>
            <pc:sldMk cId="4257434649" sldId="273"/>
            <ac:spMk id="13" creationId="{6F7FE955-E15D-5827-6BA1-29D1A4B6B255}"/>
          </ac:spMkLst>
        </pc:spChg>
        <pc:spChg chg="del">
          <ac:chgData name="Piyawach Paewcham" userId="813c811c-294d-4aaf-bf79-59a267d193d1" providerId="ADAL" clId="{483CF9E4-C78F-438A-8E65-030225CF0A3E}" dt="2022-09-02T08:59:40.568" v="31" actId="478"/>
          <ac:spMkLst>
            <pc:docMk/>
            <pc:sldMk cId="4257434649" sldId="273"/>
            <ac:spMk id="17" creationId="{C9E16CA4-3D98-4C20-A72E-EF05B51D11BF}"/>
          </ac:spMkLst>
        </pc:spChg>
        <pc:spChg chg="del mod">
          <ac:chgData name="Piyawach Paewcham" userId="813c811c-294d-4aaf-bf79-59a267d193d1" providerId="ADAL" clId="{483CF9E4-C78F-438A-8E65-030225CF0A3E}" dt="2022-09-02T09:08:50.961" v="59" actId="478"/>
          <ac:spMkLst>
            <pc:docMk/>
            <pc:sldMk cId="4257434649" sldId="273"/>
            <ac:spMk id="18" creationId="{4B782DF1-56E8-4B48-B1C5-5173A266C34F}"/>
          </ac:spMkLst>
        </pc:spChg>
        <pc:spChg chg="del mod">
          <ac:chgData name="Piyawach Paewcham" userId="813c811c-294d-4aaf-bf79-59a267d193d1" providerId="ADAL" clId="{483CF9E4-C78F-438A-8E65-030225CF0A3E}" dt="2022-09-02T09:08:50.961" v="59" actId="478"/>
          <ac:spMkLst>
            <pc:docMk/>
            <pc:sldMk cId="4257434649" sldId="273"/>
            <ac:spMk id="19" creationId="{81DA94B3-99B0-4633-8238-4DDE3C01E6BE}"/>
          </ac:spMkLst>
        </pc:spChg>
        <pc:spChg chg="add mod">
          <ac:chgData name="Piyawach Paewcham" userId="813c811c-294d-4aaf-bf79-59a267d193d1" providerId="ADAL" clId="{483CF9E4-C78F-438A-8E65-030225CF0A3E}" dt="2022-09-02T09:18:06.390" v="132" actId="1037"/>
          <ac:spMkLst>
            <pc:docMk/>
            <pc:sldMk cId="4257434649" sldId="273"/>
            <ac:spMk id="20" creationId="{10A4C0C5-4EE4-9355-F79F-249412A28DFD}"/>
          </ac:spMkLst>
        </pc:spChg>
        <pc:spChg chg="add mod">
          <ac:chgData name="Piyawach Paewcham" userId="813c811c-294d-4aaf-bf79-59a267d193d1" providerId="ADAL" clId="{483CF9E4-C78F-438A-8E65-030225CF0A3E}" dt="2022-09-02T09:18:06.390" v="132" actId="1037"/>
          <ac:spMkLst>
            <pc:docMk/>
            <pc:sldMk cId="4257434649" sldId="273"/>
            <ac:spMk id="21" creationId="{9CEF552D-6CB2-DBF7-687D-B2E3D3328A8C}"/>
          </ac:spMkLst>
        </pc:spChg>
        <pc:spChg chg="add mod">
          <ac:chgData name="Piyawach Paewcham" userId="813c811c-294d-4aaf-bf79-59a267d193d1" providerId="ADAL" clId="{483CF9E4-C78F-438A-8E65-030225CF0A3E}" dt="2022-09-02T09:18:06.390" v="132" actId="1037"/>
          <ac:spMkLst>
            <pc:docMk/>
            <pc:sldMk cId="4257434649" sldId="273"/>
            <ac:spMk id="22" creationId="{DB1FAD95-05E7-130D-1F49-A45E0DC34D61}"/>
          </ac:spMkLst>
        </pc:spChg>
        <pc:spChg chg="add mod">
          <ac:chgData name="Piyawach Paewcham" userId="813c811c-294d-4aaf-bf79-59a267d193d1" providerId="ADAL" clId="{483CF9E4-C78F-438A-8E65-030225CF0A3E}" dt="2022-09-02T09:09:43.584" v="70" actId="20577"/>
          <ac:spMkLst>
            <pc:docMk/>
            <pc:sldMk cId="4257434649" sldId="273"/>
            <ac:spMk id="23" creationId="{B96E986D-93AF-602A-FA4E-A4B4AC7282FE}"/>
          </ac:spMkLst>
        </pc:spChg>
        <pc:spChg chg="add mod">
          <ac:chgData name="Piyawach Paewcham" userId="813c811c-294d-4aaf-bf79-59a267d193d1" providerId="ADAL" clId="{483CF9E4-C78F-438A-8E65-030225CF0A3E}" dt="2022-09-02T09:10:23.867" v="75" actId="108"/>
          <ac:spMkLst>
            <pc:docMk/>
            <pc:sldMk cId="4257434649" sldId="273"/>
            <ac:spMk id="24" creationId="{15636636-B083-2FE0-1C63-DC60DAF6F4AF}"/>
          </ac:spMkLst>
        </pc:spChg>
        <pc:spChg chg="del mod">
          <ac:chgData name="Piyawach Paewcham" userId="813c811c-294d-4aaf-bf79-59a267d193d1" providerId="ADAL" clId="{483CF9E4-C78F-438A-8E65-030225CF0A3E}" dt="2022-09-02T09:08:50.961" v="59" actId="478"/>
          <ac:spMkLst>
            <pc:docMk/>
            <pc:sldMk cId="4257434649" sldId="273"/>
            <ac:spMk id="25" creationId="{EDC6BBD1-399F-4AF8-AA42-FE94B001D6AB}"/>
          </ac:spMkLst>
        </pc:spChg>
        <pc:spChg chg="mod">
          <ac:chgData name="Piyawach Paewcham" userId="813c811c-294d-4aaf-bf79-59a267d193d1" providerId="ADAL" clId="{483CF9E4-C78F-438A-8E65-030225CF0A3E}" dt="2022-09-02T09:28:52.176" v="160" actId="207"/>
          <ac:spMkLst>
            <pc:docMk/>
            <pc:sldMk cId="4257434649" sldId="273"/>
            <ac:spMk id="26" creationId="{27B66C55-9D3A-4B8C-AE4A-18E73DED2D44}"/>
          </ac:spMkLst>
        </pc:spChg>
        <pc:spChg chg="del mod">
          <ac:chgData name="Piyawach Paewcham" userId="813c811c-294d-4aaf-bf79-59a267d193d1" providerId="ADAL" clId="{483CF9E4-C78F-438A-8E65-030225CF0A3E}" dt="2022-09-02T09:08:50.961" v="59" actId="478"/>
          <ac:spMkLst>
            <pc:docMk/>
            <pc:sldMk cId="4257434649" sldId="273"/>
            <ac:spMk id="27" creationId="{BC1D67D4-43EF-40E0-AD70-C49CA19F35BA}"/>
          </ac:spMkLst>
        </pc:spChg>
        <pc:spChg chg="del mod">
          <ac:chgData name="Piyawach Paewcham" userId="813c811c-294d-4aaf-bf79-59a267d193d1" providerId="ADAL" clId="{483CF9E4-C78F-438A-8E65-030225CF0A3E}" dt="2022-09-02T09:08:50.961" v="59" actId="478"/>
          <ac:spMkLst>
            <pc:docMk/>
            <pc:sldMk cId="4257434649" sldId="273"/>
            <ac:spMk id="28" creationId="{428B0904-A5B9-4799-81F9-2B82ECE8D19A}"/>
          </ac:spMkLst>
        </pc:spChg>
        <pc:spChg chg="del mod">
          <ac:chgData name="Piyawach Paewcham" userId="813c811c-294d-4aaf-bf79-59a267d193d1" providerId="ADAL" clId="{483CF9E4-C78F-438A-8E65-030225CF0A3E}" dt="2022-09-02T09:08:50.961" v="59" actId="478"/>
          <ac:spMkLst>
            <pc:docMk/>
            <pc:sldMk cId="4257434649" sldId="273"/>
            <ac:spMk id="29" creationId="{19BA3AA9-5100-4392-9ED2-0DA4C12D314E}"/>
          </ac:spMkLst>
        </pc:spChg>
        <pc:spChg chg="del mod">
          <ac:chgData name="Piyawach Paewcham" userId="813c811c-294d-4aaf-bf79-59a267d193d1" providerId="ADAL" clId="{483CF9E4-C78F-438A-8E65-030225CF0A3E}" dt="2022-09-02T09:08:50.961" v="59" actId="478"/>
          <ac:spMkLst>
            <pc:docMk/>
            <pc:sldMk cId="4257434649" sldId="273"/>
            <ac:spMk id="30" creationId="{44D126C0-C87F-4BDB-B69C-5DBB6DA4FF39}"/>
          </ac:spMkLst>
        </pc:spChg>
        <pc:spChg chg="del mod">
          <ac:chgData name="Piyawach Paewcham" userId="813c811c-294d-4aaf-bf79-59a267d193d1" providerId="ADAL" clId="{483CF9E4-C78F-438A-8E65-030225CF0A3E}" dt="2022-09-02T09:08:50.961" v="59" actId="478"/>
          <ac:spMkLst>
            <pc:docMk/>
            <pc:sldMk cId="4257434649" sldId="273"/>
            <ac:spMk id="31" creationId="{51461DB1-1853-4360-82EC-29873B56C2F4}"/>
          </ac:spMkLst>
        </pc:spChg>
        <pc:spChg chg="del mod">
          <ac:chgData name="Piyawach Paewcham" userId="813c811c-294d-4aaf-bf79-59a267d193d1" providerId="ADAL" clId="{483CF9E4-C78F-438A-8E65-030225CF0A3E}" dt="2022-09-02T09:08:50.961" v="59" actId="478"/>
          <ac:spMkLst>
            <pc:docMk/>
            <pc:sldMk cId="4257434649" sldId="273"/>
            <ac:spMk id="32" creationId="{9B21F49A-5489-4017-A0DB-7669DF191585}"/>
          </ac:spMkLst>
        </pc:spChg>
        <pc:spChg chg="del mod">
          <ac:chgData name="Piyawach Paewcham" userId="813c811c-294d-4aaf-bf79-59a267d193d1" providerId="ADAL" clId="{483CF9E4-C78F-438A-8E65-030225CF0A3E}" dt="2022-09-02T09:08:50.961" v="59" actId="478"/>
          <ac:spMkLst>
            <pc:docMk/>
            <pc:sldMk cId="4257434649" sldId="273"/>
            <ac:spMk id="33" creationId="{E144CCB6-A95B-4D6B-BE66-97090C3859C4}"/>
          </ac:spMkLst>
        </pc:spChg>
        <pc:spChg chg="del mod">
          <ac:chgData name="Piyawach Paewcham" userId="813c811c-294d-4aaf-bf79-59a267d193d1" providerId="ADAL" clId="{483CF9E4-C78F-438A-8E65-030225CF0A3E}" dt="2022-09-02T09:08:50.961" v="59" actId="478"/>
          <ac:spMkLst>
            <pc:docMk/>
            <pc:sldMk cId="4257434649" sldId="273"/>
            <ac:spMk id="34" creationId="{B22EE9C8-0134-48B2-AE88-6024FAE6284B}"/>
          </ac:spMkLst>
        </pc:spChg>
        <pc:spChg chg="del mod">
          <ac:chgData name="Piyawach Paewcham" userId="813c811c-294d-4aaf-bf79-59a267d193d1" providerId="ADAL" clId="{483CF9E4-C78F-438A-8E65-030225CF0A3E}" dt="2022-09-02T09:08:50.961" v="59" actId="478"/>
          <ac:spMkLst>
            <pc:docMk/>
            <pc:sldMk cId="4257434649" sldId="273"/>
            <ac:spMk id="35" creationId="{6212B4DB-57A9-4A2D-97A7-DFDD4012FD50}"/>
          </ac:spMkLst>
        </pc:spChg>
        <pc:spChg chg="add mod">
          <ac:chgData name="Piyawach Paewcham" userId="813c811c-294d-4aaf-bf79-59a267d193d1" providerId="ADAL" clId="{483CF9E4-C78F-438A-8E65-030225CF0A3E}" dt="2022-09-02T09:26:39.974" v="157" actId="108"/>
          <ac:spMkLst>
            <pc:docMk/>
            <pc:sldMk cId="4257434649" sldId="273"/>
            <ac:spMk id="36" creationId="{3F9958FF-DEE2-F62E-3744-BBCC6BD8D73D}"/>
          </ac:spMkLst>
        </pc:spChg>
        <pc:spChg chg="add mod">
          <ac:chgData name="Piyawach Paewcham" userId="813c811c-294d-4aaf-bf79-59a267d193d1" providerId="ADAL" clId="{483CF9E4-C78F-438A-8E65-030225CF0A3E}" dt="2022-09-02T09:26:42.845" v="158" actId="108"/>
          <ac:spMkLst>
            <pc:docMk/>
            <pc:sldMk cId="4257434649" sldId="273"/>
            <ac:spMk id="37" creationId="{909A266B-4F24-05A8-D1BA-278998C8B87A}"/>
          </ac:spMkLst>
        </pc:spChg>
        <pc:spChg chg="add mod">
          <ac:chgData name="Piyawach Paewcham" userId="813c811c-294d-4aaf-bf79-59a267d193d1" providerId="ADAL" clId="{483CF9E4-C78F-438A-8E65-030225CF0A3E}" dt="2022-09-02T09:30:38.398" v="162" actId="207"/>
          <ac:spMkLst>
            <pc:docMk/>
            <pc:sldMk cId="4257434649" sldId="273"/>
            <ac:spMk id="38" creationId="{4B9369E6-2C91-C9C0-D50D-E5E4D9B50EF0}"/>
          </ac:spMkLst>
        </pc:spChg>
        <pc:spChg chg="add del mod">
          <ac:chgData name="Piyawach Paewcham" userId="813c811c-294d-4aaf-bf79-59a267d193d1" providerId="ADAL" clId="{483CF9E4-C78F-438A-8E65-030225CF0A3E}" dt="2022-09-02T09:11:39.582" v="85" actId="478"/>
          <ac:spMkLst>
            <pc:docMk/>
            <pc:sldMk cId="4257434649" sldId="273"/>
            <ac:spMk id="39" creationId="{2352781C-FBC9-0222-7E98-2A7BBD1129DB}"/>
          </ac:spMkLst>
        </pc:spChg>
        <pc:spChg chg="add del mod">
          <ac:chgData name="Piyawach Paewcham" userId="813c811c-294d-4aaf-bf79-59a267d193d1" providerId="ADAL" clId="{483CF9E4-C78F-438A-8E65-030225CF0A3E}" dt="2022-09-02T09:11:40.140" v="86" actId="478"/>
          <ac:spMkLst>
            <pc:docMk/>
            <pc:sldMk cId="4257434649" sldId="273"/>
            <ac:spMk id="40" creationId="{01DD0938-1142-C944-8333-213299A7DFF1}"/>
          </ac:spMkLst>
        </pc:spChg>
        <pc:spChg chg="add mod">
          <ac:chgData name="Piyawach Paewcham" userId="813c811c-294d-4aaf-bf79-59a267d193d1" providerId="ADAL" clId="{483CF9E4-C78F-438A-8E65-030225CF0A3E}" dt="2022-09-02T09:18:06.390" v="132" actId="1037"/>
          <ac:spMkLst>
            <pc:docMk/>
            <pc:sldMk cId="4257434649" sldId="273"/>
            <ac:spMk id="44" creationId="{E41C3C2E-F701-7141-6CD8-0003335AAB17}"/>
          </ac:spMkLst>
        </pc:spChg>
        <pc:spChg chg="add del mod">
          <ac:chgData name="Piyawach Paewcham" userId="813c811c-294d-4aaf-bf79-59a267d193d1" providerId="ADAL" clId="{483CF9E4-C78F-438A-8E65-030225CF0A3E}" dt="2022-09-02T09:11:37.813" v="84" actId="478"/>
          <ac:spMkLst>
            <pc:docMk/>
            <pc:sldMk cId="4257434649" sldId="273"/>
            <ac:spMk id="45" creationId="{AB3D8231-8523-35FC-46DC-EFB4690C84B4}"/>
          </ac:spMkLst>
        </pc:spChg>
        <pc:spChg chg="add mod">
          <ac:chgData name="Piyawach Paewcham" userId="813c811c-294d-4aaf-bf79-59a267d193d1" providerId="ADAL" clId="{483CF9E4-C78F-438A-8E65-030225CF0A3E}" dt="2022-09-02T09:30:38.398" v="162" actId="207"/>
          <ac:spMkLst>
            <pc:docMk/>
            <pc:sldMk cId="4257434649" sldId="273"/>
            <ac:spMk id="46" creationId="{DDC85A18-8DA5-7919-0BAA-3CBD407BF36E}"/>
          </ac:spMkLst>
        </pc:spChg>
        <pc:spChg chg="add mod">
          <ac:chgData name="Piyawach Paewcham" userId="813c811c-294d-4aaf-bf79-59a267d193d1" providerId="ADAL" clId="{483CF9E4-C78F-438A-8E65-030225CF0A3E}" dt="2022-09-02T09:30:38.398" v="162" actId="207"/>
          <ac:spMkLst>
            <pc:docMk/>
            <pc:sldMk cId="4257434649" sldId="273"/>
            <ac:spMk id="47" creationId="{16CA3742-8E01-D01B-5B0D-A5BEE3410484}"/>
          </ac:spMkLst>
        </pc:spChg>
        <pc:spChg chg="add mod">
          <ac:chgData name="Piyawach Paewcham" userId="813c811c-294d-4aaf-bf79-59a267d193d1" providerId="ADAL" clId="{483CF9E4-C78F-438A-8E65-030225CF0A3E}" dt="2022-09-02T09:30:38.398" v="162" actId="207"/>
          <ac:spMkLst>
            <pc:docMk/>
            <pc:sldMk cId="4257434649" sldId="273"/>
            <ac:spMk id="48" creationId="{34359AE3-DDAC-D88E-CFB5-7E1C7443C5DF}"/>
          </ac:spMkLst>
        </pc:spChg>
        <pc:spChg chg="add mod">
          <ac:chgData name="Piyawach Paewcham" userId="813c811c-294d-4aaf-bf79-59a267d193d1" providerId="ADAL" clId="{483CF9E4-C78F-438A-8E65-030225CF0A3E}" dt="2022-09-02T09:24:04.681" v="140" actId="1076"/>
          <ac:spMkLst>
            <pc:docMk/>
            <pc:sldMk cId="4257434649" sldId="273"/>
            <ac:spMk id="49" creationId="{7D7F12B3-3736-B239-EDE9-89B79E207707}"/>
          </ac:spMkLst>
        </pc:spChg>
        <pc:spChg chg="add mod">
          <ac:chgData name="Piyawach Paewcham" userId="813c811c-294d-4aaf-bf79-59a267d193d1" providerId="ADAL" clId="{483CF9E4-C78F-438A-8E65-030225CF0A3E}" dt="2022-09-02T09:25:02.780" v="149" actId="1076"/>
          <ac:spMkLst>
            <pc:docMk/>
            <pc:sldMk cId="4257434649" sldId="273"/>
            <ac:spMk id="50" creationId="{F5010041-1408-E41A-BE04-88CF65159F77}"/>
          </ac:spMkLst>
        </pc:spChg>
        <pc:spChg chg="add mod">
          <ac:chgData name="Piyawach Paewcham" userId="813c811c-294d-4aaf-bf79-59a267d193d1" providerId="ADAL" clId="{483CF9E4-C78F-438A-8E65-030225CF0A3E}" dt="2022-09-02T09:24:59.465" v="148" actId="1076"/>
          <ac:spMkLst>
            <pc:docMk/>
            <pc:sldMk cId="4257434649" sldId="273"/>
            <ac:spMk id="51" creationId="{417D321E-8E86-61C0-288A-E53454D513E3}"/>
          </ac:spMkLst>
        </pc:spChg>
        <pc:spChg chg="add mod">
          <ac:chgData name="Piyawach Paewcham" userId="813c811c-294d-4aaf-bf79-59a267d193d1" providerId="ADAL" clId="{483CF9E4-C78F-438A-8E65-030225CF0A3E}" dt="2022-09-02T09:26:25.725" v="155" actId="1076"/>
          <ac:spMkLst>
            <pc:docMk/>
            <pc:sldMk cId="4257434649" sldId="273"/>
            <ac:spMk id="52" creationId="{0113E8FC-6C2D-98E8-B253-8E952AB6A370}"/>
          </ac:spMkLst>
        </pc:spChg>
        <pc:picChg chg="add del mod">
          <ac:chgData name="Piyawach Paewcham" userId="813c811c-294d-4aaf-bf79-59a267d193d1" providerId="ADAL" clId="{483CF9E4-C78F-438A-8E65-030225CF0A3E}" dt="2022-09-02T09:05:45.689" v="36"/>
          <ac:picMkLst>
            <pc:docMk/>
            <pc:sldMk cId="4257434649" sldId="273"/>
            <ac:picMk id="14" creationId="{988F9E01-DA4F-D102-D2B0-AFB1EE734DBF}"/>
          </ac:picMkLst>
        </pc:picChg>
        <pc:picChg chg="add del mod">
          <ac:chgData name="Piyawach Paewcham" userId="813c811c-294d-4aaf-bf79-59a267d193d1" providerId="ADAL" clId="{483CF9E4-C78F-438A-8E65-030225CF0A3E}" dt="2022-09-02T09:05:45.689" v="36"/>
          <ac:picMkLst>
            <pc:docMk/>
            <pc:sldMk cId="4257434649" sldId="273"/>
            <ac:picMk id="15" creationId="{0068994C-3A15-0868-6DB0-EE17EC51FF1A}"/>
          </ac:picMkLst>
        </pc:picChg>
        <pc:picChg chg="add del mod">
          <ac:chgData name="Piyawach Paewcham" userId="813c811c-294d-4aaf-bf79-59a267d193d1" providerId="ADAL" clId="{483CF9E4-C78F-438A-8E65-030225CF0A3E}" dt="2022-09-02T09:05:45.689" v="36"/>
          <ac:picMkLst>
            <pc:docMk/>
            <pc:sldMk cId="4257434649" sldId="273"/>
            <ac:picMk id="16" creationId="{EF1D69D7-319F-7DF1-4D3A-80DBBB2354F6}"/>
          </ac:picMkLst>
        </pc:picChg>
        <pc:picChg chg="add del mod">
          <ac:chgData name="Piyawach Paewcham" userId="813c811c-294d-4aaf-bf79-59a267d193d1" providerId="ADAL" clId="{483CF9E4-C78F-438A-8E65-030225CF0A3E}" dt="2022-09-02T09:26:28.666" v="156" actId="478"/>
          <ac:picMkLst>
            <pc:docMk/>
            <pc:sldMk cId="4257434649" sldId="273"/>
            <ac:picMk id="41" creationId="{9E0E8203-00F3-1814-D039-136EB38C7339}"/>
          </ac:picMkLst>
        </pc:picChg>
        <pc:picChg chg="add del mod">
          <ac:chgData name="Piyawach Paewcham" userId="813c811c-294d-4aaf-bf79-59a267d193d1" providerId="ADAL" clId="{483CF9E4-C78F-438A-8E65-030225CF0A3E}" dt="2022-09-02T09:26:28.666" v="156" actId="478"/>
          <ac:picMkLst>
            <pc:docMk/>
            <pc:sldMk cId="4257434649" sldId="273"/>
            <ac:picMk id="42" creationId="{7E93B5D5-32D1-6D3D-CC92-6AF385A42A43}"/>
          </ac:picMkLst>
        </pc:picChg>
        <pc:picChg chg="add del mod">
          <ac:chgData name="Piyawach Paewcham" userId="813c811c-294d-4aaf-bf79-59a267d193d1" providerId="ADAL" clId="{483CF9E4-C78F-438A-8E65-030225CF0A3E}" dt="2022-09-02T09:26:28.666" v="156" actId="478"/>
          <ac:picMkLst>
            <pc:docMk/>
            <pc:sldMk cId="4257434649" sldId="273"/>
            <ac:picMk id="43" creationId="{04BB33A1-B4C0-2326-0047-4302AE231730}"/>
          </ac:picMkLst>
        </pc:picChg>
      </pc:sldChg>
      <pc:sldChg chg="modSp mod">
        <pc:chgData name="Piyawach Paewcham" userId="813c811c-294d-4aaf-bf79-59a267d193d1" providerId="ADAL" clId="{483CF9E4-C78F-438A-8E65-030225CF0A3E}" dt="2022-09-02T09:28:39.018" v="159" actId="207"/>
        <pc:sldMkLst>
          <pc:docMk/>
          <pc:sldMk cId="531357671" sldId="4678"/>
        </pc:sldMkLst>
        <pc:spChg chg="mod">
          <ac:chgData name="Piyawach Paewcham" userId="813c811c-294d-4aaf-bf79-59a267d193d1" providerId="ADAL" clId="{483CF9E4-C78F-438A-8E65-030225CF0A3E}" dt="2022-09-02T09:28:39.018" v="159" actId="207"/>
          <ac:spMkLst>
            <pc:docMk/>
            <pc:sldMk cId="531357671" sldId="4678"/>
            <ac:spMk id="23" creationId="{C29D505A-E4B1-4ADD-ACFF-AFF1DAB37113}"/>
          </ac:spMkLst>
        </pc:spChg>
        <pc:picChg chg="mod">
          <ac:chgData name="Piyawach Paewcham" userId="813c811c-294d-4aaf-bf79-59a267d193d1" providerId="ADAL" clId="{483CF9E4-C78F-438A-8E65-030225CF0A3E}" dt="2022-09-02T08:04:03.983" v="5" actId="1076"/>
          <ac:picMkLst>
            <pc:docMk/>
            <pc:sldMk cId="531357671" sldId="4678"/>
            <ac:picMk id="76" creationId="{8BBC8D02-4685-7D6C-EF27-ED434C54BFE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447;p12">
            <a:extLst>
              <a:ext uri="{FF2B5EF4-FFF2-40B4-BE49-F238E27FC236}">
                <a16:creationId xmlns:a16="http://schemas.microsoft.com/office/drawing/2014/main" id="{0697C5EF-B6B7-24CE-9EB0-DCF08EAB27F6}"/>
              </a:ext>
            </a:extLst>
          </p:cNvPr>
          <p:cNvSpPr/>
          <p:nvPr/>
        </p:nvSpPr>
        <p:spPr>
          <a:xfrm>
            <a:off x="4750211" y="2509277"/>
            <a:ext cx="2551950" cy="2694916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FBFBF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th-TH" sz="3200" b="1" i="0" u="none" strike="noStrike" cap="none" dirty="0">
                <a:solidFill>
                  <a:srgbClr val="3F3F3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Lorem Ipsum</a:t>
            </a:r>
            <a:endParaRPr sz="3200" b="1" i="0" u="none" strike="noStrike" cap="none" dirty="0">
              <a:solidFill>
                <a:srgbClr val="3F3F3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BBC8D02-4685-7D6C-EF27-ED434C54B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23" r="11170"/>
          <a:stretch/>
        </p:blipFill>
        <p:spPr>
          <a:xfrm>
            <a:off x="4849081" y="2261767"/>
            <a:ext cx="2650192" cy="27801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9D505A-E4B1-4ADD-ACFF-AFF1DAB37113}"/>
              </a:ext>
            </a:extLst>
          </p:cNvPr>
          <p:cNvSpPr txBox="1"/>
          <p:nvPr/>
        </p:nvSpPr>
        <p:spPr>
          <a:xfrm>
            <a:off x="360218" y="40381"/>
            <a:ext cx="11471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ได้แก่ การให้บริการอินเตอร์เน็ต การโทรฟรี การชำระค่าบริการของผู้ประกอบการ และการสนับสนุนโรงพยาบาล</a:t>
            </a:r>
          </a:p>
        </p:txBody>
      </p:sp>
      <p:sp>
        <p:nvSpPr>
          <p:cNvPr id="37" name="Google Shape;443;p12">
            <a:extLst>
              <a:ext uri="{FF2B5EF4-FFF2-40B4-BE49-F238E27FC236}">
                <a16:creationId xmlns:a16="http://schemas.microsoft.com/office/drawing/2014/main" id="{C4A42BE2-4413-27D0-2CB5-7C1A44DB4A61}"/>
              </a:ext>
            </a:extLst>
          </p:cNvPr>
          <p:cNvSpPr/>
          <p:nvPr/>
        </p:nvSpPr>
        <p:spPr>
          <a:xfrm>
            <a:off x="3970567" y="2709674"/>
            <a:ext cx="3363094" cy="3747066"/>
          </a:xfrm>
          <a:custGeom>
            <a:avLst/>
            <a:gdLst/>
            <a:ahLst/>
            <a:cxnLst/>
            <a:rect l="l" t="t" r="r" b="b"/>
            <a:pathLst>
              <a:path w="21528" h="21600" extrusionOk="0">
                <a:moveTo>
                  <a:pt x="21490" y="20100"/>
                </a:moveTo>
                <a:lnTo>
                  <a:pt x="19969" y="17230"/>
                </a:lnTo>
                <a:cubicBezTo>
                  <a:pt x="13236" y="17218"/>
                  <a:pt x="7602" y="13660"/>
                  <a:pt x="6133" y="8886"/>
                </a:cubicBezTo>
                <a:cubicBezTo>
                  <a:pt x="5966" y="8344"/>
                  <a:pt x="5852" y="7788"/>
                  <a:pt x="5797" y="7220"/>
                </a:cubicBezTo>
                <a:cubicBezTo>
                  <a:pt x="5795" y="7202"/>
                  <a:pt x="5792" y="7185"/>
                  <a:pt x="5790" y="7167"/>
                </a:cubicBezTo>
                <a:cubicBezTo>
                  <a:pt x="5784" y="7137"/>
                  <a:pt x="5779" y="7106"/>
                  <a:pt x="5775" y="7074"/>
                </a:cubicBezTo>
                <a:cubicBezTo>
                  <a:pt x="5764" y="6983"/>
                  <a:pt x="5754" y="6891"/>
                  <a:pt x="5747" y="6799"/>
                </a:cubicBezTo>
                <a:cubicBezTo>
                  <a:pt x="5745" y="6776"/>
                  <a:pt x="5741" y="6754"/>
                  <a:pt x="5740" y="6730"/>
                </a:cubicBezTo>
                <a:cubicBezTo>
                  <a:pt x="5740" y="6723"/>
                  <a:pt x="5739" y="6716"/>
                  <a:pt x="5739" y="6708"/>
                </a:cubicBezTo>
                <a:cubicBezTo>
                  <a:pt x="5732" y="6598"/>
                  <a:pt x="5730" y="6489"/>
                  <a:pt x="5731" y="6380"/>
                </a:cubicBezTo>
                <a:cubicBezTo>
                  <a:pt x="5731" y="6362"/>
                  <a:pt x="5732" y="6344"/>
                  <a:pt x="5734" y="6325"/>
                </a:cubicBezTo>
                <a:cubicBezTo>
                  <a:pt x="5735" y="6227"/>
                  <a:pt x="5740" y="6129"/>
                  <a:pt x="5747" y="6032"/>
                </a:cubicBezTo>
                <a:cubicBezTo>
                  <a:pt x="5748" y="6021"/>
                  <a:pt x="5747" y="6011"/>
                  <a:pt x="5748" y="6000"/>
                </a:cubicBezTo>
                <a:cubicBezTo>
                  <a:pt x="5752" y="5958"/>
                  <a:pt x="5758" y="5916"/>
                  <a:pt x="5762" y="5874"/>
                </a:cubicBezTo>
                <a:cubicBezTo>
                  <a:pt x="5767" y="5825"/>
                  <a:pt x="5773" y="5775"/>
                  <a:pt x="5779" y="5727"/>
                </a:cubicBezTo>
                <a:cubicBezTo>
                  <a:pt x="5786" y="5676"/>
                  <a:pt x="5795" y="5626"/>
                  <a:pt x="5804" y="5575"/>
                </a:cubicBezTo>
                <a:cubicBezTo>
                  <a:pt x="5813" y="5523"/>
                  <a:pt x="5821" y="5471"/>
                  <a:pt x="5831" y="5418"/>
                </a:cubicBezTo>
                <a:cubicBezTo>
                  <a:pt x="5839" y="5377"/>
                  <a:pt x="5850" y="5338"/>
                  <a:pt x="5859" y="5297"/>
                </a:cubicBezTo>
                <a:cubicBezTo>
                  <a:pt x="5873" y="5235"/>
                  <a:pt x="5887" y="5173"/>
                  <a:pt x="5904" y="5110"/>
                </a:cubicBezTo>
                <a:cubicBezTo>
                  <a:pt x="5911" y="5086"/>
                  <a:pt x="5919" y="5064"/>
                  <a:pt x="5925" y="5040"/>
                </a:cubicBezTo>
                <a:cubicBezTo>
                  <a:pt x="6532" y="2914"/>
                  <a:pt x="8514" y="1180"/>
                  <a:pt x="11129" y="399"/>
                </a:cubicBezTo>
                <a:cubicBezTo>
                  <a:pt x="11136" y="397"/>
                  <a:pt x="11141" y="395"/>
                  <a:pt x="11146" y="393"/>
                </a:cubicBezTo>
                <a:cubicBezTo>
                  <a:pt x="11158" y="390"/>
                  <a:pt x="11168" y="386"/>
                  <a:pt x="11180" y="383"/>
                </a:cubicBezTo>
                <a:cubicBezTo>
                  <a:pt x="11250" y="362"/>
                  <a:pt x="11322" y="343"/>
                  <a:pt x="11394" y="324"/>
                </a:cubicBezTo>
                <a:cubicBezTo>
                  <a:pt x="11440" y="312"/>
                  <a:pt x="11484" y="298"/>
                  <a:pt x="11528" y="287"/>
                </a:cubicBezTo>
                <a:cubicBezTo>
                  <a:pt x="11544" y="283"/>
                  <a:pt x="11561" y="279"/>
                  <a:pt x="11576" y="275"/>
                </a:cubicBezTo>
                <a:cubicBezTo>
                  <a:pt x="11630" y="261"/>
                  <a:pt x="11685" y="249"/>
                  <a:pt x="11738" y="237"/>
                </a:cubicBezTo>
                <a:cubicBezTo>
                  <a:pt x="11802" y="222"/>
                  <a:pt x="11865" y="206"/>
                  <a:pt x="11929" y="192"/>
                </a:cubicBezTo>
                <a:cubicBezTo>
                  <a:pt x="11951" y="187"/>
                  <a:pt x="11972" y="183"/>
                  <a:pt x="11994" y="179"/>
                </a:cubicBezTo>
                <a:cubicBezTo>
                  <a:pt x="12019" y="174"/>
                  <a:pt x="12045" y="169"/>
                  <a:pt x="12069" y="164"/>
                </a:cubicBezTo>
                <a:cubicBezTo>
                  <a:pt x="12166" y="145"/>
                  <a:pt x="12261" y="127"/>
                  <a:pt x="12359" y="110"/>
                </a:cubicBezTo>
                <a:cubicBezTo>
                  <a:pt x="12401" y="103"/>
                  <a:pt x="12441" y="96"/>
                  <a:pt x="12483" y="90"/>
                </a:cubicBezTo>
                <a:cubicBezTo>
                  <a:pt x="12587" y="73"/>
                  <a:pt x="12693" y="57"/>
                  <a:pt x="12800" y="44"/>
                </a:cubicBezTo>
                <a:cubicBezTo>
                  <a:pt x="12843" y="38"/>
                  <a:pt x="12886" y="33"/>
                  <a:pt x="12929" y="28"/>
                </a:cubicBezTo>
                <a:cubicBezTo>
                  <a:pt x="13013" y="18"/>
                  <a:pt x="13099" y="9"/>
                  <a:pt x="13186" y="0"/>
                </a:cubicBezTo>
                <a:cubicBezTo>
                  <a:pt x="12436" y="42"/>
                  <a:pt x="11703" y="129"/>
                  <a:pt x="10991" y="254"/>
                </a:cubicBezTo>
                <a:cubicBezTo>
                  <a:pt x="4702" y="1370"/>
                  <a:pt x="16" y="5648"/>
                  <a:pt x="0" y="10759"/>
                </a:cubicBezTo>
                <a:cubicBezTo>
                  <a:pt x="0" y="10768"/>
                  <a:pt x="0" y="10777"/>
                  <a:pt x="0" y="10785"/>
                </a:cubicBezTo>
                <a:cubicBezTo>
                  <a:pt x="0" y="16166"/>
                  <a:pt x="5178" y="20630"/>
                  <a:pt x="11957" y="21460"/>
                </a:cubicBezTo>
                <a:cubicBezTo>
                  <a:pt x="12703" y="21551"/>
                  <a:pt x="13467" y="21600"/>
                  <a:pt x="14247" y="21600"/>
                </a:cubicBezTo>
                <a:cubicBezTo>
                  <a:pt x="15027" y="21600"/>
                  <a:pt x="15791" y="21551"/>
                  <a:pt x="16537" y="21460"/>
                </a:cubicBezTo>
                <a:cubicBezTo>
                  <a:pt x="18155" y="21320"/>
                  <a:pt x="19714" y="21033"/>
                  <a:pt x="21190" y="20616"/>
                </a:cubicBezTo>
                <a:cubicBezTo>
                  <a:pt x="21462" y="20541"/>
                  <a:pt x="21600" y="20307"/>
                  <a:pt x="21490" y="20100"/>
                </a:cubicBezTo>
                <a:close/>
              </a:path>
            </a:pathLst>
          </a:custGeom>
          <a:solidFill>
            <a:srgbClr val="B6BABC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8" name="Google Shape;445;p12">
            <a:extLst>
              <a:ext uri="{FF2B5EF4-FFF2-40B4-BE49-F238E27FC236}">
                <a16:creationId xmlns:a16="http://schemas.microsoft.com/office/drawing/2014/main" id="{C3A1DA0C-67AD-5604-1079-8A684BA3B546}"/>
              </a:ext>
            </a:extLst>
          </p:cNvPr>
          <p:cNvSpPr/>
          <p:nvPr/>
        </p:nvSpPr>
        <p:spPr>
          <a:xfrm>
            <a:off x="4729113" y="1411488"/>
            <a:ext cx="3372206" cy="3747066"/>
          </a:xfrm>
          <a:custGeom>
            <a:avLst/>
            <a:gdLst/>
            <a:ahLst/>
            <a:cxnLst/>
            <a:rect l="l" t="t" r="r" b="b"/>
            <a:pathLst>
              <a:path w="21526" h="21600" extrusionOk="0">
                <a:moveTo>
                  <a:pt x="9573" y="140"/>
                </a:moveTo>
                <a:cubicBezTo>
                  <a:pt x="8827" y="49"/>
                  <a:pt x="8063" y="0"/>
                  <a:pt x="7284" y="0"/>
                </a:cubicBezTo>
                <a:cubicBezTo>
                  <a:pt x="6504" y="0"/>
                  <a:pt x="5740" y="49"/>
                  <a:pt x="4994" y="140"/>
                </a:cubicBezTo>
                <a:cubicBezTo>
                  <a:pt x="3376" y="280"/>
                  <a:pt x="1817" y="567"/>
                  <a:pt x="341" y="984"/>
                </a:cubicBezTo>
                <a:cubicBezTo>
                  <a:pt x="66" y="1061"/>
                  <a:pt x="-72" y="1296"/>
                  <a:pt x="37" y="1503"/>
                </a:cubicBezTo>
                <a:lnTo>
                  <a:pt x="1559" y="4372"/>
                </a:lnTo>
                <a:cubicBezTo>
                  <a:pt x="8290" y="4384"/>
                  <a:pt x="13923" y="7942"/>
                  <a:pt x="15393" y="12716"/>
                </a:cubicBezTo>
                <a:cubicBezTo>
                  <a:pt x="15393" y="12716"/>
                  <a:pt x="15777" y="14035"/>
                  <a:pt x="15779" y="14802"/>
                </a:cubicBezTo>
                <a:cubicBezTo>
                  <a:pt x="15780" y="14826"/>
                  <a:pt x="15784" y="14849"/>
                  <a:pt x="15785" y="14873"/>
                </a:cubicBezTo>
                <a:cubicBezTo>
                  <a:pt x="15785" y="14879"/>
                  <a:pt x="15786" y="14886"/>
                  <a:pt x="15786" y="14894"/>
                </a:cubicBezTo>
                <a:cubicBezTo>
                  <a:pt x="15793" y="15004"/>
                  <a:pt x="15796" y="15113"/>
                  <a:pt x="15794" y="15222"/>
                </a:cubicBezTo>
                <a:cubicBezTo>
                  <a:pt x="15794" y="15241"/>
                  <a:pt x="15793" y="15260"/>
                  <a:pt x="15792" y="15278"/>
                </a:cubicBezTo>
                <a:cubicBezTo>
                  <a:pt x="15790" y="15376"/>
                  <a:pt x="15786" y="15473"/>
                  <a:pt x="15779" y="15570"/>
                </a:cubicBezTo>
                <a:cubicBezTo>
                  <a:pt x="15777" y="15581"/>
                  <a:pt x="15779" y="15591"/>
                  <a:pt x="15777" y="15602"/>
                </a:cubicBezTo>
                <a:cubicBezTo>
                  <a:pt x="15773" y="15645"/>
                  <a:pt x="15767" y="15686"/>
                  <a:pt x="15763" y="15728"/>
                </a:cubicBezTo>
                <a:cubicBezTo>
                  <a:pt x="15758" y="15777"/>
                  <a:pt x="15752" y="15826"/>
                  <a:pt x="15746" y="15874"/>
                </a:cubicBezTo>
                <a:cubicBezTo>
                  <a:pt x="15739" y="15925"/>
                  <a:pt x="15729" y="15975"/>
                  <a:pt x="15721" y="16027"/>
                </a:cubicBezTo>
                <a:cubicBezTo>
                  <a:pt x="15712" y="16079"/>
                  <a:pt x="15704" y="16132"/>
                  <a:pt x="15694" y="16183"/>
                </a:cubicBezTo>
                <a:cubicBezTo>
                  <a:pt x="15686" y="16224"/>
                  <a:pt x="15676" y="16264"/>
                  <a:pt x="15666" y="16304"/>
                </a:cubicBezTo>
                <a:cubicBezTo>
                  <a:pt x="15652" y="16366"/>
                  <a:pt x="15638" y="16429"/>
                  <a:pt x="15622" y="16490"/>
                </a:cubicBezTo>
                <a:cubicBezTo>
                  <a:pt x="15616" y="16514"/>
                  <a:pt x="15608" y="16538"/>
                  <a:pt x="15601" y="16560"/>
                </a:cubicBezTo>
                <a:cubicBezTo>
                  <a:pt x="14995" y="18686"/>
                  <a:pt x="13013" y="20420"/>
                  <a:pt x="10398" y="21201"/>
                </a:cubicBezTo>
                <a:cubicBezTo>
                  <a:pt x="10393" y="21203"/>
                  <a:pt x="10386" y="21205"/>
                  <a:pt x="10381" y="21207"/>
                </a:cubicBezTo>
                <a:cubicBezTo>
                  <a:pt x="10369" y="21210"/>
                  <a:pt x="10359" y="21214"/>
                  <a:pt x="10347" y="21217"/>
                </a:cubicBezTo>
                <a:cubicBezTo>
                  <a:pt x="10277" y="21238"/>
                  <a:pt x="10205" y="21257"/>
                  <a:pt x="10134" y="21276"/>
                </a:cubicBezTo>
                <a:cubicBezTo>
                  <a:pt x="10088" y="21288"/>
                  <a:pt x="10044" y="21302"/>
                  <a:pt x="9999" y="21313"/>
                </a:cubicBezTo>
                <a:cubicBezTo>
                  <a:pt x="9984" y="21317"/>
                  <a:pt x="9968" y="21320"/>
                  <a:pt x="9951" y="21325"/>
                </a:cubicBezTo>
                <a:cubicBezTo>
                  <a:pt x="9898" y="21339"/>
                  <a:pt x="9843" y="21351"/>
                  <a:pt x="9789" y="21363"/>
                </a:cubicBezTo>
                <a:cubicBezTo>
                  <a:pt x="9725" y="21378"/>
                  <a:pt x="9663" y="21394"/>
                  <a:pt x="9599" y="21408"/>
                </a:cubicBezTo>
                <a:cubicBezTo>
                  <a:pt x="9577" y="21413"/>
                  <a:pt x="9556" y="21417"/>
                  <a:pt x="9534" y="21421"/>
                </a:cubicBezTo>
                <a:cubicBezTo>
                  <a:pt x="9509" y="21426"/>
                  <a:pt x="9483" y="21431"/>
                  <a:pt x="9458" y="21436"/>
                </a:cubicBezTo>
                <a:cubicBezTo>
                  <a:pt x="9363" y="21455"/>
                  <a:pt x="9267" y="21473"/>
                  <a:pt x="9169" y="21490"/>
                </a:cubicBezTo>
                <a:cubicBezTo>
                  <a:pt x="9127" y="21497"/>
                  <a:pt x="9085" y="21504"/>
                  <a:pt x="9044" y="21510"/>
                </a:cubicBezTo>
                <a:cubicBezTo>
                  <a:pt x="8939" y="21527"/>
                  <a:pt x="8834" y="21543"/>
                  <a:pt x="8728" y="21556"/>
                </a:cubicBezTo>
                <a:cubicBezTo>
                  <a:pt x="8685" y="21562"/>
                  <a:pt x="8642" y="21567"/>
                  <a:pt x="8599" y="21572"/>
                </a:cubicBezTo>
                <a:cubicBezTo>
                  <a:pt x="8514" y="21582"/>
                  <a:pt x="8428" y="21591"/>
                  <a:pt x="8342" y="21600"/>
                </a:cubicBezTo>
                <a:cubicBezTo>
                  <a:pt x="9092" y="21558"/>
                  <a:pt x="9825" y="21471"/>
                  <a:pt x="10536" y="21346"/>
                </a:cubicBezTo>
                <a:cubicBezTo>
                  <a:pt x="16824" y="20230"/>
                  <a:pt x="21510" y="15953"/>
                  <a:pt x="21525" y="10842"/>
                </a:cubicBezTo>
                <a:cubicBezTo>
                  <a:pt x="21525" y="10833"/>
                  <a:pt x="21525" y="10824"/>
                  <a:pt x="21525" y="10816"/>
                </a:cubicBezTo>
                <a:cubicBezTo>
                  <a:pt x="21528" y="5434"/>
                  <a:pt x="16351" y="971"/>
                  <a:pt x="9573" y="140"/>
                </a:cubicBezTo>
                <a:close/>
              </a:path>
            </a:pathLst>
          </a:custGeom>
          <a:solidFill>
            <a:srgbClr val="3987F6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39" name="Google Shape;446;p12">
            <a:extLst>
              <a:ext uri="{FF2B5EF4-FFF2-40B4-BE49-F238E27FC236}">
                <a16:creationId xmlns:a16="http://schemas.microsoft.com/office/drawing/2014/main" id="{E199CFC6-334D-BA07-C4BD-45E6B22876DC}"/>
              </a:ext>
            </a:extLst>
          </p:cNvPr>
          <p:cNvSpPr/>
          <p:nvPr/>
        </p:nvSpPr>
        <p:spPr>
          <a:xfrm>
            <a:off x="3173401" y="2069660"/>
            <a:ext cx="4413926" cy="2855568"/>
          </a:xfrm>
          <a:custGeom>
            <a:avLst/>
            <a:gdLst/>
            <a:ahLst/>
            <a:cxnLst/>
            <a:rect l="l" t="t" r="r" b="b"/>
            <a:pathLst>
              <a:path w="21600" h="21528" extrusionOk="0">
                <a:moveTo>
                  <a:pt x="21306" y="10989"/>
                </a:moveTo>
                <a:cubicBezTo>
                  <a:pt x="20192" y="4701"/>
                  <a:pt x="15922" y="16"/>
                  <a:pt x="10821" y="0"/>
                </a:cubicBezTo>
                <a:cubicBezTo>
                  <a:pt x="10812" y="0"/>
                  <a:pt x="10803" y="0"/>
                  <a:pt x="10795" y="0"/>
                </a:cubicBezTo>
                <a:cubicBezTo>
                  <a:pt x="5424" y="0"/>
                  <a:pt x="968" y="5177"/>
                  <a:pt x="139" y="11955"/>
                </a:cubicBezTo>
                <a:cubicBezTo>
                  <a:pt x="48" y="12701"/>
                  <a:pt x="0" y="13465"/>
                  <a:pt x="0" y="14244"/>
                </a:cubicBezTo>
                <a:cubicBezTo>
                  <a:pt x="0" y="15024"/>
                  <a:pt x="48" y="15788"/>
                  <a:pt x="139" y="16534"/>
                </a:cubicBezTo>
                <a:cubicBezTo>
                  <a:pt x="280" y="18152"/>
                  <a:pt x="566" y="19711"/>
                  <a:pt x="982" y="21187"/>
                </a:cubicBezTo>
                <a:cubicBezTo>
                  <a:pt x="1059" y="21462"/>
                  <a:pt x="1293" y="21600"/>
                  <a:pt x="1500" y="21490"/>
                </a:cubicBezTo>
                <a:lnTo>
                  <a:pt x="4364" y="19969"/>
                </a:lnTo>
                <a:cubicBezTo>
                  <a:pt x="4376" y="13238"/>
                  <a:pt x="7928" y="7605"/>
                  <a:pt x="12693" y="6135"/>
                </a:cubicBezTo>
                <a:cubicBezTo>
                  <a:pt x="13234" y="5968"/>
                  <a:pt x="13789" y="5855"/>
                  <a:pt x="14356" y="5800"/>
                </a:cubicBezTo>
                <a:cubicBezTo>
                  <a:pt x="14374" y="5798"/>
                  <a:pt x="14391" y="5795"/>
                  <a:pt x="14409" y="5792"/>
                </a:cubicBezTo>
                <a:cubicBezTo>
                  <a:pt x="14439" y="5787"/>
                  <a:pt x="14470" y="5782"/>
                  <a:pt x="14501" y="5778"/>
                </a:cubicBezTo>
                <a:cubicBezTo>
                  <a:pt x="14592" y="5766"/>
                  <a:pt x="14684" y="5757"/>
                  <a:pt x="14776" y="5749"/>
                </a:cubicBezTo>
                <a:cubicBezTo>
                  <a:pt x="14799" y="5748"/>
                  <a:pt x="14823" y="5744"/>
                  <a:pt x="14845" y="5743"/>
                </a:cubicBezTo>
                <a:cubicBezTo>
                  <a:pt x="14852" y="5743"/>
                  <a:pt x="14859" y="5742"/>
                  <a:pt x="14867" y="5742"/>
                </a:cubicBezTo>
                <a:cubicBezTo>
                  <a:pt x="14977" y="5735"/>
                  <a:pt x="15085" y="5732"/>
                  <a:pt x="15194" y="5734"/>
                </a:cubicBezTo>
                <a:cubicBezTo>
                  <a:pt x="15212" y="5734"/>
                  <a:pt x="15231" y="5735"/>
                  <a:pt x="15249" y="5736"/>
                </a:cubicBezTo>
                <a:cubicBezTo>
                  <a:pt x="15347" y="5738"/>
                  <a:pt x="15445" y="5743"/>
                  <a:pt x="15542" y="5749"/>
                </a:cubicBezTo>
                <a:cubicBezTo>
                  <a:pt x="15553" y="5751"/>
                  <a:pt x="15563" y="5749"/>
                  <a:pt x="15574" y="5751"/>
                </a:cubicBezTo>
                <a:cubicBezTo>
                  <a:pt x="15616" y="5755"/>
                  <a:pt x="15658" y="5761"/>
                  <a:pt x="15699" y="5765"/>
                </a:cubicBezTo>
                <a:cubicBezTo>
                  <a:pt x="15748" y="5770"/>
                  <a:pt x="15798" y="5775"/>
                  <a:pt x="15846" y="5782"/>
                </a:cubicBezTo>
                <a:cubicBezTo>
                  <a:pt x="15897" y="5789"/>
                  <a:pt x="15947" y="5798"/>
                  <a:pt x="15997" y="5807"/>
                </a:cubicBezTo>
                <a:cubicBezTo>
                  <a:pt x="16050" y="5816"/>
                  <a:pt x="16102" y="5824"/>
                  <a:pt x="16155" y="5834"/>
                </a:cubicBezTo>
                <a:cubicBezTo>
                  <a:pt x="16195" y="5842"/>
                  <a:pt x="16235" y="5852"/>
                  <a:pt x="16275" y="5862"/>
                </a:cubicBezTo>
                <a:cubicBezTo>
                  <a:pt x="16337" y="5876"/>
                  <a:pt x="16400" y="5890"/>
                  <a:pt x="16462" y="5907"/>
                </a:cubicBezTo>
                <a:cubicBezTo>
                  <a:pt x="16486" y="5914"/>
                  <a:pt x="16508" y="5921"/>
                  <a:pt x="16532" y="5928"/>
                </a:cubicBezTo>
                <a:cubicBezTo>
                  <a:pt x="18653" y="6534"/>
                  <a:pt x="20385" y="8516"/>
                  <a:pt x="21165" y="11131"/>
                </a:cubicBezTo>
                <a:cubicBezTo>
                  <a:pt x="21167" y="11136"/>
                  <a:pt x="21169" y="11143"/>
                  <a:pt x="21170" y="11148"/>
                </a:cubicBezTo>
                <a:cubicBezTo>
                  <a:pt x="21173" y="11160"/>
                  <a:pt x="21177" y="11170"/>
                  <a:pt x="21180" y="11182"/>
                </a:cubicBezTo>
                <a:cubicBezTo>
                  <a:pt x="21201" y="11252"/>
                  <a:pt x="21221" y="11324"/>
                  <a:pt x="21239" y="11396"/>
                </a:cubicBezTo>
                <a:cubicBezTo>
                  <a:pt x="21251" y="11441"/>
                  <a:pt x="21265" y="11486"/>
                  <a:pt x="21276" y="11530"/>
                </a:cubicBezTo>
                <a:cubicBezTo>
                  <a:pt x="21280" y="11546"/>
                  <a:pt x="21283" y="11561"/>
                  <a:pt x="21287" y="11577"/>
                </a:cubicBezTo>
                <a:cubicBezTo>
                  <a:pt x="21301" y="11630"/>
                  <a:pt x="21312" y="11685"/>
                  <a:pt x="21325" y="11740"/>
                </a:cubicBezTo>
                <a:cubicBezTo>
                  <a:pt x="21340" y="11804"/>
                  <a:pt x="21356" y="11866"/>
                  <a:pt x="21370" y="11930"/>
                </a:cubicBezTo>
                <a:cubicBezTo>
                  <a:pt x="21375" y="11952"/>
                  <a:pt x="21379" y="11973"/>
                  <a:pt x="21383" y="11996"/>
                </a:cubicBezTo>
                <a:cubicBezTo>
                  <a:pt x="21388" y="12020"/>
                  <a:pt x="21393" y="12046"/>
                  <a:pt x="21397" y="12072"/>
                </a:cubicBezTo>
                <a:cubicBezTo>
                  <a:pt x="21417" y="12168"/>
                  <a:pt x="21435" y="12264"/>
                  <a:pt x="21452" y="12362"/>
                </a:cubicBezTo>
                <a:cubicBezTo>
                  <a:pt x="21459" y="12404"/>
                  <a:pt x="21466" y="12445"/>
                  <a:pt x="21472" y="12487"/>
                </a:cubicBezTo>
                <a:cubicBezTo>
                  <a:pt x="21488" y="12591"/>
                  <a:pt x="21504" y="12697"/>
                  <a:pt x="21518" y="12803"/>
                </a:cubicBezTo>
                <a:cubicBezTo>
                  <a:pt x="21524" y="12846"/>
                  <a:pt x="21529" y="12889"/>
                  <a:pt x="21534" y="12932"/>
                </a:cubicBezTo>
                <a:cubicBezTo>
                  <a:pt x="21544" y="13016"/>
                  <a:pt x="21553" y="13102"/>
                  <a:pt x="21561" y="13188"/>
                </a:cubicBezTo>
                <a:cubicBezTo>
                  <a:pt x="21563" y="13211"/>
                  <a:pt x="21565" y="13234"/>
                  <a:pt x="21567" y="13256"/>
                </a:cubicBezTo>
                <a:cubicBezTo>
                  <a:pt x="21571" y="13297"/>
                  <a:pt x="21575" y="13338"/>
                  <a:pt x="21578" y="13379"/>
                </a:cubicBezTo>
                <a:cubicBezTo>
                  <a:pt x="21587" y="13499"/>
                  <a:pt x="21594" y="13619"/>
                  <a:pt x="21600" y="13740"/>
                </a:cubicBezTo>
                <a:cubicBezTo>
                  <a:pt x="21598" y="12727"/>
                  <a:pt x="21306" y="10989"/>
                  <a:pt x="21306" y="10989"/>
                </a:cubicBezTo>
                <a:close/>
              </a:path>
            </a:pathLst>
          </a:custGeom>
          <a:solidFill>
            <a:srgbClr val="A5D1F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5" name="Google Shape;468;p12">
            <a:extLst>
              <a:ext uri="{FF2B5EF4-FFF2-40B4-BE49-F238E27FC236}">
                <a16:creationId xmlns:a16="http://schemas.microsoft.com/office/drawing/2014/main" id="{3B3DD158-6EC0-3EF1-DDF7-9137B377122A}"/>
              </a:ext>
            </a:extLst>
          </p:cNvPr>
          <p:cNvSpPr txBox="1"/>
          <p:nvPr/>
        </p:nvSpPr>
        <p:spPr>
          <a:xfrm>
            <a:off x="3777235" y="3120728"/>
            <a:ext cx="10523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การโทรฟรี </a:t>
            </a:r>
          </a:p>
        </p:txBody>
      </p:sp>
      <p:sp>
        <p:nvSpPr>
          <p:cNvPr id="46" name="Google Shape;469;p12">
            <a:extLst>
              <a:ext uri="{FF2B5EF4-FFF2-40B4-BE49-F238E27FC236}">
                <a16:creationId xmlns:a16="http://schemas.microsoft.com/office/drawing/2014/main" id="{CD8FB12C-1EC1-7A2C-4F9F-35974EEA30F0}"/>
              </a:ext>
            </a:extLst>
          </p:cNvPr>
          <p:cNvSpPr txBox="1"/>
          <p:nvPr/>
        </p:nvSpPr>
        <p:spPr>
          <a:xfrm>
            <a:off x="4941412" y="5574615"/>
            <a:ext cx="142140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การชำระค่าบริการของผู้ประกอบการ </a:t>
            </a:r>
          </a:p>
        </p:txBody>
      </p:sp>
      <p:sp>
        <p:nvSpPr>
          <p:cNvPr id="47" name="Google Shape;470;p12">
            <a:extLst>
              <a:ext uri="{FF2B5EF4-FFF2-40B4-BE49-F238E27FC236}">
                <a16:creationId xmlns:a16="http://schemas.microsoft.com/office/drawing/2014/main" id="{02B9F1A2-D716-DDD3-4FDC-0B0B56942CE0}"/>
              </a:ext>
            </a:extLst>
          </p:cNvPr>
          <p:cNvSpPr txBox="1"/>
          <p:nvPr/>
        </p:nvSpPr>
        <p:spPr>
          <a:xfrm>
            <a:off x="6891294" y="4604756"/>
            <a:ext cx="107447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th-TH" sz="20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ขยายความจุข้อมูล</a:t>
            </a:r>
            <a:endParaRPr sz="2000" b="1" i="0" u="none" strike="noStrike" cap="none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48" name="Google Shape;471;p12">
            <a:extLst>
              <a:ext uri="{FF2B5EF4-FFF2-40B4-BE49-F238E27FC236}">
                <a16:creationId xmlns:a16="http://schemas.microsoft.com/office/drawing/2014/main" id="{C16C08CD-374C-C48C-6BA3-1AF8BFA180E9}"/>
              </a:ext>
            </a:extLst>
          </p:cNvPr>
          <p:cNvSpPr txBox="1"/>
          <p:nvPr/>
        </p:nvSpPr>
        <p:spPr>
          <a:xfrm>
            <a:off x="5926089" y="1572784"/>
            <a:ext cx="134792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การให้บริการอินเตอร์เน็ต 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9" name="Google Shape;444;p12">
            <a:extLst>
              <a:ext uri="{FF2B5EF4-FFF2-40B4-BE49-F238E27FC236}">
                <a16:creationId xmlns:a16="http://schemas.microsoft.com/office/drawing/2014/main" id="{B5A2B92B-BF08-9E0D-D73B-D968CEF9A2E2}"/>
              </a:ext>
            </a:extLst>
          </p:cNvPr>
          <p:cNvSpPr/>
          <p:nvPr/>
        </p:nvSpPr>
        <p:spPr>
          <a:xfrm>
            <a:off x="4475369" y="2895326"/>
            <a:ext cx="4408816" cy="2855222"/>
          </a:xfrm>
          <a:custGeom>
            <a:avLst/>
            <a:gdLst/>
            <a:ahLst/>
            <a:cxnLst/>
            <a:rect l="l" t="t" r="r" b="b"/>
            <a:pathLst>
              <a:path w="21600" h="21528" extrusionOk="0">
                <a:moveTo>
                  <a:pt x="21463" y="4995"/>
                </a:moveTo>
                <a:cubicBezTo>
                  <a:pt x="21323" y="3377"/>
                  <a:pt x="21036" y="1817"/>
                  <a:pt x="20619" y="341"/>
                </a:cubicBezTo>
                <a:cubicBezTo>
                  <a:pt x="20542" y="66"/>
                  <a:pt x="20307" y="-72"/>
                  <a:pt x="20100" y="38"/>
                </a:cubicBezTo>
                <a:lnTo>
                  <a:pt x="17230" y="1559"/>
                </a:lnTo>
                <a:cubicBezTo>
                  <a:pt x="17218" y="8291"/>
                  <a:pt x="13660" y="13925"/>
                  <a:pt x="8886" y="15395"/>
                </a:cubicBezTo>
                <a:cubicBezTo>
                  <a:pt x="8344" y="15561"/>
                  <a:pt x="7788" y="15675"/>
                  <a:pt x="7220" y="15730"/>
                </a:cubicBezTo>
                <a:cubicBezTo>
                  <a:pt x="7203" y="15732"/>
                  <a:pt x="7185" y="15735"/>
                  <a:pt x="7168" y="15737"/>
                </a:cubicBezTo>
                <a:cubicBezTo>
                  <a:pt x="7138" y="15743"/>
                  <a:pt x="7106" y="15748"/>
                  <a:pt x="7075" y="15752"/>
                </a:cubicBezTo>
                <a:cubicBezTo>
                  <a:pt x="6984" y="15764"/>
                  <a:pt x="6893" y="15773"/>
                  <a:pt x="6801" y="15781"/>
                </a:cubicBezTo>
                <a:cubicBezTo>
                  <a:pt x="6777" y="15782"/>
                  <a:pt x="6755" y="15786"/>
                  <a:pt x="6731" y="15787"/>
                </a:cubicBezTo>
                <a:cubicBezTo>
                  <a:pt x="6724" y="15787"/>
                  <a:pt x="6717" y="15788"/>
                  <a:pt x="6709" y="15788"/>
                </a:cubicBezTo>
                <a:cubicBezTo>
                  <a:pt x="6599" y="15795"/>
                  <a:pt x="6490" y="15797"/>
                  <a:pt x="6381" y="15796"/>
                </a:cubicBezTo>
                <a:cubicBezTo>
                  <a:pt x="6362" y="15796"/>
                  <a:pt x="6344" y="15795"/>
                  <a:pt x="6325" y="15794"/>
                </a:cubicBezTo>
                <a:cubicBezTo>
                  <a:pt x="6227" y="15792"/>
                  <a:pt x="6130" y="15788"/>
                  <a:pt x="6033" y="15781"/>
                </a:cubicBezTo>
                <a:cubicBezTo>
                  <a:pt x="6022" y="15779"/>
                  <a:pt x="6012" y="15781"/>
                  <a:pt x="6001" y="15779"/>
                </a:cubicBezTo>
                <a:cubicBezTo>
                  <a:pt x="5959" y="15775"/>
                  <a:pt x="5917" y="15769"/>
                  <a:pt x="5874" y="15765"/>
                </a:cubicBezTo>
                <a:cubicBezTo>
                  <a:pt x="5825" y="15760"/>
                  <a:pt x="5776" y="15754"/>
                  <a:pt x="5728" y="15748"/>
                </a:cubicBezTo>
                <a:cubicBezTo>
                  <a:pt x="5676" y="15741"/>
                  <a:pt x="5626" y="15731"/>
                  <a:pt x="5575" y="15723"/>
                </a:cubicBezTo>
                <a:cubicBezTo>
                  <a:pt x="5523" y="15714"/>
                  <a:pt x="5471" y="15706"/>
                  <a:pt x="5419" y="15696"/>
                </a:cubicBezTo>
                <a:cubicBezTo>
                  <a:pt x="5378" y="15688"/>
                  <a:pt x="5338" y="15678"/>
                  <a:pt x="5297" y="15668"/>
                </a:cubicBezTo>
                <a:cubicBezTo>
                  <a:pt x="5235" y="15654"/>
                  <a:pt x="5173" y="15640"/>
                  <a:pt x="5111" y="15624"/>
                </a:cubicBezTo>
                <a:cubicBezTo>
                  <a:pt x="5087" y="15618"/>
                  <a:pt x="5064" y="15610"/>
                  <a:pt x="5040" y="15603"/>
                </a:cubicBezTo>
                <a:cubicBezTo>
                  <a:pt x="2914" y="14997"/>
                  <a:pt x="1181" y="13015"/>
                  <a:pt x="399" y="10401"/>
                </a:cubicBezTo>
                <a:cubicBezTo>
                  <a:pt x="397" y="10394"/>
                  <a:pt x="395" y="10389"/>
                  <a:pt x="393" y="10382"/>
                </a:cubicBezTo>
                <a:cubicBezTo>
                  <a:pt x="390" y="10371"/>
                  <a:pt x="386" y="10360"/>
                  <a:pt x="383" y="10349"/>
                </a:cubicBezTo>
                <a:cubicBezTo>
                  <a:pt x="362" y="10278"/>
                  <a:pt x="343" y="10206"/>
                  <a:pt x="324" y="10135"/>
                </a:cubicBezTo>
                <a:cubicBezTo>
                  <a:pt x="312" y="10089"/>
                  <a:pt x="298" y="10045"/>
                  <a:pt x="287" y="10000"/>
                </a:cubicBezTo>
                <a:cubicBezTo>
                  <a:pt x="283" y="9985"/>
                  <a:pt x="279" y="9968"/>
                  <a:pt x="275" y="9952"/>
                </a:cubicBezTo>
                <a:cubicBezTo>
                  <a:pt x="261" y="9899"/>
                  <a:pt x="249" y="9844"/>
                  <a:pt x="237" y="9791"/>
                </a:cubicBezTo>
                <a:cubicBezTo>
                  <a:pt x="222" y="9727"/>
                  <a:pt x="206" y="9664"/>
                  <a:pt x="192" y="9600"/>
                </a:cubicBezTo>
                <a:cubicBezTo>
                  <a:pt x="187" y="9578"/>
                  <a:pt x="183" y="9557"/>
                  <a:pt x="179" y="9535"/>
                </a:cubicBezTo>
                <a:cubicBezTo>
                  <a:pt x="174" y="9510"/>
                  <a:pt x="169" y="9484"/>
                  <a:pt x="164" y="9459"/>
                </a:cubicBezTo>
                <a:cubicBezTo>
                  <a:pt x="145" y="9363"/>
                  <a:pt x="127" y="9266"/>
                  <a:pt x="110" y="9170"/>
                </a:cubicBezTo>
                <a:cubicBezTo>
                  <a:pt x="103" y="9128"/>
                  <a:pt x="96" y="9088"/>
                  <a:pt x="90" y="9046"/>
                </a:cubicBezTo>
                <a:cubicBezTo>
                  <a:pt x="73" y="8942"/>
                  <a:pt x="57" y="8836"/>
                  <a:pt x="44" y="8729"/>
                </a:cubicBezTo>
                <a:cubicBezTo>
                  <a:pt x="38" y="8686"/>
                  <a:pt x="33" y="8643"/>
                  <a:pt x="28" y="8600"/>
                </a:cubicBezTo>
                <a:cubicBezTo>
                  <a:pt x="18" y="8515"/>
                  <a:pt x="9" y="8429"/>
                  <a:pt x="0" y="8343"/>
                </a:cubicBezTo>
                <a:cubicBezTo>
                  <a:pt x="42" y="9093"/>
                  <a:pt x="129" y="9826"/>
                  <a:pt x="254" y="10538"/>
                </a:cubicBezTo>
                <a:cubicBezTo>
                  <a:pt x="1370" y="16826"/>
                  <a:pt x="5648" y="21512"/>
                  <a:pt x="10759" y="21528"/>
                </a:cubicBezTo>
                <a:cubicBezTo>
                  <a:pt x="10768" y="21528"/>
                  <a:pt x="10777" y="21528"/>
                  <a:pt x="10785" y="21528"/>
                </a:cubicBezTo>
                <a:cubicBezTo>
                  <a:pt x="16166" y="21528"/>
                  <a:pt x="20630" y="16350"/>
                  <a:pt x="21460" y="9571"/>
                </a:cubicBezTo>
                <a:cubicBezTo>
                  <a:pt x="21551" y="8826"/>
                  <a:pt x="21600" y="8062"/>
                  <a:pt x="21600" y="7282"/>
                </a:cubicBezTo>
                <a:cubicBezTo>
                  <a:pt x="21600" y="6502"/>
                  <a:pt x="21555" y="5741"/>
                  <a:pt x="21463" y="4995"/>
                </a:cubicBezTo>
                <a:close/>
              </a:path>
            </a:pathLst>
          </a:custGeom>
          <a:solidFill>
            <a:srgbClr val="0E369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50" name="Google Shape;469;p12">
            <a:extLst>
              <a:ext uri="{FF2B5EF4-FFF2-40B4-BE49-F238E27FC236}">
                <a16:creationId xmlns:a16="http://schemas.microsoft.com/office/drawing/2014/main" id="{3849857F-836B-5E50-C0CE-7125C859C830}"/>
              </a:ext>
            </a:extLst>
          </p:cNvPr>
          <p:cNvSpPr txBox="1"/>
          <p:nvPr/>
        </p:nvSpPr>
        <p:spPr>
          <a:xfrm>
            <a:off x="7606798" y="4376149"/>
            <a:ext cx="142140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การสนับสนุนโรงพยาบาล</a:t>
            </a:r>
            <a:endParaRPr sz="2000" b="1" i="0" u="none" strike="noStrike" cap="none" dirty="0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51" name="Google Shape;452;p12">
            <a:extLst>
              <a:ext uri="{FF2B5EF4-FFF2-40B4-BE49-F238E27FC236}">
                <a16:creationId xmlns:a16="http://schemas.microsoft.com/office/drawing/2014/main" id="{1A84507F-798F-5A9C-F187-B9CA34213C5E}"/>
              </a:ext>
            </a:extLst>
          </p:cNvPr>
          <p:cNvSpPr txBox="1"/>
          <p:nvPr/>
        </p:nvSpPr>
        <p:spPr>
          <a:xfrm>
            <a:off x="1356157" y="4264372"/>
            <a:ext cx="21326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4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การโทรฟรี </a:t>
            </a:r>
          </a:p>
        </p:txBody>
      </p:sp>
      <p:sp>
        <p:nvSpPr>
          <p:cNvPr id="52" name="Google Shape;453;p12">
            <a:extLst>
              <a:ext uri="{FF2B5EF4-FFF2-40B4-BE49-F238E27FC236}">
                <a16:creationId xmlns:a16="http://schemas.microsoft.com/office/drawing/2014/main" id="{1D07F74D-6F71-E923-3577-64549516C364}"/>
              </a:ext>
            </a:extLst>
          </p:cNvPr>
          <p:cNvSpPr txBox="1"/>
          <p:nvPr/>
        </p:nvSpPr>
        <p:spPr>
          <a:xfrm>
            <a:off x="227455" y="4827259"/>
            <a:ext cx="374493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th-TH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</a:p>
        </p:txBody>
      </p:sp>
      <p:sp>
        <p:nvSpPr>
          <p:cNvPr id="53" name="Google Shape;456;p12">
            <a:extLst>
              <a:ext uri="{FF2B5EF4-FFF2-40B4-BE49-F238E27FC236}">
                <a16:creationId xmlns:a16="http://schemas.microsoft.com/office/drawing/2014/main" id="{E11AFC47-145D-24DC-65C6-98EE9F23CB3B}"/>
              </a:ext>
            </a:extLst>
          </p:cNvPr>
          <p:cNvSpPr txBox="1"/>
          <p:nvPr/>
        </p:nvSpPr>
        <p:spPr>
          <a:xfrm>
            <a:off x="1361765" y="1761658"/>
            <a:ext cx="229234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4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การให้บริการอินเตอร์เน็ต </a:t>
            </a:r>
          </a:p>
        </p:txBody>
      </p:sp>
      <p:sp>
        <p:nvSpPr>
          <p:cNvPr id="54" name="Google Shape;457;p12">
            <a:extLst>
              <a:ext uri="{FF2B5EF4-FFF2-40B4-BE49-F238E27FC236}">
                <a16:creationId xmlns:a16="http://schemas.microsoft.com/office/drawing/2014/main" id="{3D68294B-F83C-0006-1964-9DFBA9FC2897}"/>
              </a:ext>
            </a:extLst>
          </p:cNvPr>
          <p:cNvSpPr txBox="1"/>
          <p:nvPr/>
        </p:nvSpPr>
        <p:spPr>
          <a:xfrm>
            <a:off x="227455" y="2326131"/>
            <a:ext cx="29366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th-TH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มาตรการจัดให้มีอินเทอร์เน็ตบรอดแบนด์เคลื่อนที่ฟรี 10 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GB </a:t>
            </a:r>
            <a:r>
              <a:rPr lang="th-TH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Mbps</a:t>
            </a:r>
          </a:p>
        </p:txBody>
      </p:sp>
      <p:sp>
        <p:nvSpPr>
          <p:cNvPr id="55" name="Google Shape;460;p12">
            <a:extLst>
              <a:ext uri="{FF2B5EF4-FFF2-40B4-BE49-F238E27FC236}">
                <a16:creationId xmlns:a16="http://schemas.microsoft.com/office/drawing/2014/main" id="{A53A3B0C-B71A-3405-2A02-86B53D9E398C}"/>
              </a:ext>
            </a:extLst>
          </p:cNvPr>
          <p:cNvSpPr/>
          <p:nvPr/>
        </p:nvSpPr>
        <p:spPr>
          <a:xfrm>
            <a:off x="222045" y="1608092"/>
            <a:ext cx="657901" cy="627413"/>
          </a:xfrm>
          <a:prstGeom prst="ellipse">
            <a:avLst/>
          </a:prstGeom>
          <a:solidFill>
            <a:srgbClr val="A5D1F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1</a:t>
            </a: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6" name="Google Shape;462;p12">
            <a:extLst>
              <a:ext uri="{FF2B5EF4-FFF2-40B4-BE49-F238E27FC236}">
                <a16:creationId xmlns:a16="http://schemas.microsoft.com/office/drawing/2014/main" id="{654BCA83-2B9A-64F8-1C3B-50377E316570}"/>
              </a:ext>
            </a:extLst>
          </p:cNvPr>
          <p:cNvSpPr/>
          <p:nvPr/>
        </p:nvSpPr>
        <p:spPr>
          <a:xfrm>
            <a:off x="219504" y="4111223"/>
            <a:ext cx="657901" cy="627413"/>
          </a:xfrm>
          <a:prstGeom prst="ellipse">
            <a:avLst/>
          </a:prstGeom>
          <a:solidFill>
            <a:srgbClr val="B6BABC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2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9" name="Google Shape;454;p12">
            <a:extLst>
              <a:ext uri="{FF2B5EF4-FFF2-40B4-BE49-F238E27FC236}">
                <a16:creationId xmlns:a16="http://schemas.microsoft.com/office/drawing/2014/main" id="{E33C49AD-A02C-1DBC-4768-C4A232F192A5}"/>
              </a:ext>
            </a:extLst>
          </p:cNvPr>
          <p:cNvSpPr txBox="1"/>
          <p:nvPr/>
        </p:nvSpPr>
        <p:spPr>
          <a:xfrm>
            <a:off x="9352361" y="4162174"/>
            <a:ext cx="121365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4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การสนับสนุน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4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โรงพยาบาล</a:t>
            </a:r>
            <a:endParaRPr sz="2400" b="1" i="0" u="none" strike="noStrike" cap="none" dirty="0">
              <a:solidFill>
                <a:srgbClr val="00206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60" name="Google Shape;455;p12">
            <a:extLst>
              <a:ext uri="{FF2B5EF4-FFF2-40B4-BE49-F238E27FC236}">
                <a16:creationId xmlns:a16="http://schemas.microsoft.com/office/drawing/2014/main" id="{5378A083-1E2B-AF49-BA09-821EE021F0B0}"/>
              </a:ext>
            </a:extLst>
          </p:cNvPr>
          <p:cNvSpPr txBox="1"/>
          <p:nvPr/>
        </p:nvSpPr>
        <p:spPr>
          <a:xfrm>
            <a:off x="8789509" y="4870399"/>
            <a:ext cx="318084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th-TH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มาตรการให้การสนับสนุนโรงพยาบาล สถาบันทางการแพทย์ของรัฐในการต่อสู้สถานการณ์ “ไวรัส โคโรน่า”สายพันธุ์ใหม่ 2019</a:t>
            </a:r>
          </a:p>
        </p:txBody>
      </p:sp>
      <p:sp>
        <p:nvSpPr>
          <p:cNvPr id="61" name="Google Shape;458;p12">
            <a:extLst>
              <a:ext uri="{FF2B5EF4-FFF2-40B4-BE49-F238E27FC236}">
                <a16:creationId xmlns:a16="http://schemas.microsoft.com/office/drawing/2014/main" id="{D002AF9F-A91E-2E73-2FA8-E5C641173180}"/>
              </a:ext>
            </a:extLst>
          </p:cNvPr>
          <p:cNvSpPr txBox="1"/>
          <p:nvPr/>
        </p:nvSpPr>
        <p:spPr>
          <a:xfrm>
            <a:off x="8789509" y="2437253"/>
            <a:ext cx="3180846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th-TH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</a:p>
        </p:txBody>
      </p:sp>
      <p:sp>
        <p:nvSpPr>
          <p:cNvPr id="62" name="Google Shape;459;p12">
            <a:extLst>
              <a:ext uri="{FF2B5EF4-FFF2-40B4-BE49-F238E27FC236}">
                <a16:creationId xmlns:a16="http://schemas.microsoft.com/office/drawing/2014/main" id="{117DD1B4-7753-AF30-A855-6C61D021DC4C}"/>
              </a:ext>
            </a:extLst>
          </p:cNvPr>
          <p:cNvSpPr txBox="1"/>
          <p:nvPr/>
        </p:nvSpPr>
        <p:spPr>
          <a:xfrm>
            <a:off x="8762252" y="1726580"/>
            <a:ext cx="172121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4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การชำระค่าบริการ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4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ของผู้ประกอบการ </a:t>
            </a:r>
            <a:endParaRPr sz="2400" b="1" i="0" u="none" strike="noStrike" cap="none" dirty="0">
              <a:solidFill>
                <a:srgbClr val="00206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64" name="Google Shape;463;p12">
            <a:extLst>
              <a:ext uri="{FF2B5EF4-FFF2-40B4-BE49-F238E27FC236}">
                <a16:creationId xmlns:a16="http://schemas.microsoft.com/office/drawing/2014/main" id="{26972AB1-749E-B23F-09DD-87EC4018996F}"/>
              </a:ext>
            </a:extLst>
          </p:cNvPr>
          <p:cNvSpPr/>
          <p:nvPr/>
        </p:nvSpPr>
        <p:spPr>
          <a:xfrm>
            <a:off x="11125749" y="4213183"/>
            <a:ext cx="657902" cy="627413"/>
          </a:xfrm>
          <a:prstGeom prst="ellipse">
            <a:avLst/>
          </a:prstGeom>
          <a:solidFill>
            <a:srgbClr val="0E369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4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5" name="Google Shape;464;p12">
            <a:extLst>
              <a:ext uri="{FF2B5EF4-FFF2-40B4-BE49-F238E27FC236}">
                <a16:creationId xmlns:a16="http://schemas.microsoft.com/office/drawing/2014/main" id="{F966226F-37F4-7531-AF60-2C74D4AB9EED}"/>
              </a:ext>
            </a:extLst>
          </p:cNvPr>
          <p:cNvSpPr/>
          <p:nvPr/>
        </p:nvSpPr>
        <p:spPr>
          <a:xfrm>
            <a:off x="11173880" y="1718476"/>
            <a:ext cx="657901" cy="627413"/>
          </a:xfrm>
          <a:prstGeom prst="ellipse">
            <a:avLst/>
          </a:prstGeom>
          <a:solidFill>
            <a:srgbClr val="3987F6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3</a:t>
            </a: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Freeform 33">
            <a:extLst>
              <a:ext uri="{FF2B5EF4-FFF2-40B4-BE49-F238E27FC236}">
                <a16:creationId xmlns:a16="http://schemas.microsoft.com/office/drawing/2014/main" id="{AB37DC1C-69AF-8F38-1BC8-8C6EAE8EA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19" y="1854946"/>
            <a:ext cx="221968" cy="287112"/>
          </a:xfrm>
          <a:custGeom>
            <a:avLst/>
            <a:gdLst>
              <a:gd name="T0" fmla="*/ 0 w 407"/>
              <a:gd name="T1" fmla="*/ 360 h 525"/>
              <a:gd name="T2" fmla="*/ 0 w 407"/>
              <a:gd name="T3" fmla="*/ 405 h 525"/>
              <a:gd name="T4" fmla="*/ 119 w 407"/>
              <a:gd name="T5" fmla="*/ 524 h 525"/>
              <a:gd name="T6" fmla="*/ 169 w 407"/>
              <a:gd name="T7" fmla="*/ 524 h 525"/>
              <a:gd name="T8" fmla="*/ 0 w 407"/>
              <a:gd name="T9" fmla="*/ 360 h 525"/>
              <a:gd name="T10" fmla="*/ 0 w 407"/>
              <a:gd name="T11" fmla="*/ 455 h 525"/>
              <a:gd name="T12" fmla="*/ 0 w 407"/>
              <a:gd name="T13" fmla="*/ 524 h 525"/>
              <a:gd name="T14" fmla="*/ 73 w 407"/>
              <a:gd name="T15" fmla="*/ 524 h 525"/>
              <a:gd name="T16" fmla="*/ 0 w 407"/>
              <a:gd name="T17" fmla="*/ 455 h 525"/>
              <a:gd name="T18" fmla="*/ 0 w 407"/>
              <a:gd name="T19" fmla="*/ 264 h 525"/>
              <a:gd name="T20" fmla="*/ 0 w 407"/>
              <a:gd name="T21" fmla="*/ 310 h 525"/>
              <a:gd name="T22" fmla="*/ 214 w 407"/>
              <a:gd name="T23" fmla="*/ 524 h 525"/>
              <a:gd name="T24" fmla="*/ 264 w 407"/>
              <a:gd name="T25" fmla="*/ 524 h 525"/>
              <a:gd name="T26" fmla="*/ 0 w 407"/>
              <a:gd name="T27" fmla="*/ 264 h 525"/>
              <a:gd name="T28" fmla="*/ 360 w 407"/>
              <a:gd name="T29" fmla="*/ 0 h 525"/>
              <a:gd name="T30" fmla="*/ 119 w 407"/>
              <a:gd name="T31" fmla="*/ 0 h 525"/>
              <a:gd name="T32" fmla="*/ 73 w 407"/>
              <a:gd name="T33" fmla="*/ 50 h 525"/>
              <a:gd name="T34" fmla="*/ 73 w 407"/>
              <a:gd name="T35" fmla="*/ 228 h 525"/>
              <a:gd name="T36" fmla="*/ 119 w 407"/>
              <a:gd name="T37" fmla="*/ 241 h 525"/>
              <a:gd name="T38" fmla="*/ 119 w 407"/>
              <a:gd name="T39" fmla="*/ 95 h 525"/>
              <a:gd name="T40" fmla="*/ 360 w 407"/>
              <a:gd name="T41" fmla="*/ 95 h 525"/>
              <a:gd name="T42" fmla="*/ 360 w 407"/>
              <a:gd name="T43" fmla="*/ 405 h 525"/>
              <a:gd name="T44" fmla="*/ 287 w 407"/>
              <a:gd name="T45" fmla="*/ 405 h 525"/>
              <a:gd name="T46" fmla="*/ 310 w 407"/>
              <a:gd name="T47" fmla="*/ 501 h 525"/>
              <a:gd name="T48" fmla="*/ 360 w 407"/>
              <a:gd name="T49" fmla="*/ 501 h 525"/>
              <a:gd name="T50" fmla="*/ 406 w 407"/>
              <a:gd name="T51" fmla="*/ 455 h 525"/>
              <a:gd name="T52" fmla="*/ 406 w 407"/>
              <a:gd name="T53" fmla="*/ 50 h 525"/>
              <a:gd name="T54" fmla="*/ 360 w 407"/>
              <a:gd name="T55" fmla="*/ 0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7" h="525">
                <a:moveTo>
                  <a:pt x="0" y="360"/>
                </a:moveTo>
                <a:lnTo>
                  <a:pt x="0" y="405"/>
                </a:lnTo>
                <a:cubicBezTo>
                  <a:pt x="68" y="405"/>
                  <a:pt x="119" y="460"/>
                  <a:pt x="119" y="524"/>
                </a:cubicBezTo>
                <a:lnTo>
                  <a:pt x="169" y="524"/>
                </a:lnTo>
                <a:cubicBezTo>
                  <a:pt x="169" y="433"/>
                  <a:pt x="96" y="360"/>
                  <a:pt x="0" y="360"/>
                </a:cubicBezTo>
                <a:close/>
                <a:moveTo>
                  <a:pt x="0" y="455"/>
                </a:moveTo>
                <a:lnTo>
                  <a:pt x="0" y="524"/>
                </a:lnTo>
                <a:lnTo>
                  <a:pt x="73" y="524"/>
                </a:lnTo>
                <a:cubicBezTo>
                  <a:pt x="73" y="487"/>
                  <a:pt x="41" y="455"/>
                  <a:pt x="0" y="455"/>
                </a:cubicBezTo>
                <a:close/>
                <a:moveTo>
                  <a:pt x="0" y="264"/>
                </a:moveTo>
                <a:lnTo>
                  <a:pt x="0" y="310"/>
                </a:lnTo>
                <a:cubicBezTo>
                  <a:pt x="119" y="310"/>
                  <a:pt x="214" y="405"/>
                  <a:pt x="214" y="524"/>
                </a:cubicBezTo>
                <a:lnTo>
                  <a:pt x="264" y="524"/>
                </a:lnTo>
                <a:cubicBezTo>
                  <a:pt x="264" y="383"/>
                  <a:pt x="146" y="264"/>
                  <a:pt x="0" y="264"/>
                </a:cubicBezTo>
                <a:close/>
                <a:moveTo>
                  <a:pt x="360" y="0"/>
                </a:moveTo>
                <a:lnTo>
                  <a:pt x="119" y="0"/>
                </a:lnTo>
                <a:cubicBezTo>
                  <a:pt x="96" y="0"/>
                  <a:pt x="73" y="23"/>
                  <a:pt x="73" y="50"/>
                </a:cubicBezTo>
                <a:lnTo>
                  <a:pt x="73" y="228"/>
                </a:lnTo>
                <a:cubicBezTo>
                  <a:pt x="91" y="232"/>
                  <a:pt x="105" y="237"/>
                  <a:pt x="119" y="241"/>
                </a:cubicBezTo>
                <a:lnTo>
                  <a:pt x="119" y="95"/>
                </a:lnTo>
                <a:lnTo>
                  <a:pt x="360" y="95"/>
                </a:lnTo>
                <a:lnTo>
                  <a:pt x="360" y="405"/>
                </a:lnTo>
                <a:lnTo>
                  <a:pt x="287" y="405"/>
                </a:lnTo>
                <a:cubicBezTo>
                  <a:pt x="301" y="437"/>
                  <a:pt x="305" y="469"/>
                  <a:pt x="310" y="501"/>
                </a:cubicBezTo>
                <a:lnTo>
                  <a:pt x="360" y="501"/>
                </a:lnTo>
                <a:cubicBezTo>
                  <a:pt x="383" y="501"/>
                  <a:pt x="406" y="483"/>
                  <a:pt x="406" y="455"/>
                </a:cubicBezTo>
                <a:lnTo>
                  <a:pt x="406" y="50"/>
                </a:lnTo>
                <a:cubicBezTo>
                  <a:pt x="406" y="23"/>
                  <a:pt x="383" y="0"/>
                  <a:pt x="3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15">
            <a:extLst>
              <a:ext uri="{FF2B5EF4-FFF2-40B4-BE49-F238E27FC236}">
                <a16:creationId xmlns:a16="http://schemas.microsoft.com/office/drawing/2014/main" id="{25B1B543-44A6-640F-2E26-6FA4F768B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586" y="4367702"/>
            <a:ext cx="218034" cy="245007"/>
          </a:xfrm>
          <a:custGeom>
            <a:avLst/>
            <a:gdLst>
              <a:gd name="T0" fmla="*/ 278 w 429"/>
              <a:gd name="T1" fmla="*/ 205 h 480"/>
              <a:gd name="T2" fmla="*/ 333 w 429"/>
              <a:gd name="T3" fmla="*/ 146 h 480"/>
              <a:gd name="T4" fmla="*/ 333 w 429"/>
              <a:gd name="T5" fmla="*/ 237 h 480"/>
              <a:gd name="T6" fmla="*/ 346 w 429"/>
              <a:gd name="T7" fmla="*/ 237 h 480"/>
              <a:gd name="T8" fmla="*/ 415 w 429"/>
              <a:gd name="T9" fmla="*/ 169 h 480"/>
              <a:gd name="T10" fmla="*/ 364 w 429"/>
              <a:gd name="T11" fmla="*/ 119 h 480"/>
              <a:gd name="T12" fmla="*/ 410 w 429"/>
              <a:gd name="T13" fmla="*/ 69 h 480"/>
              <a:gd name="T14" fmla="*/ 346 w 429"/>
              <a:gd name="T15" fmla="*/ 0 h 480"/>
              <a:gd name="T16" fmla="*/ 333 w 429"/>
              <a:gd name="T17" fmla="*/ 0 h 480"/>
              <a:gd name="T18" fmla="*/ 333 w 429"/>
              <a:gd name="T19" fmla="*/ 91 h 480"/>
              <a:gd name="T20" fmla="*/ 278 w 429"/>
              <a:gd name="T21" fmla="*/ 37 h 480"/>
              <a:gd name="T22" fmla="*/ 264 w 429"/>
              <a:gd name="T23" fmla="*/ 55 h 480"/>
              <a:gd name="T24" fmla="*/ 328 w 429"/>
              <a:gd name="T25" fmla="*/ 119 h 480"/>
              <a:gd name="T26" fmla="*/ 264 w 429"/>
              <a:gd name="T27" fmla="*/ 187 h 480"/>
              <a:gd name="T28" fmla="*/ 278 w 429"/>
              <a:gd name="T29" fmla="*/ 205 h 480"/>
              <a:gd name="T30" fmla="*/ 355 w 429"/>
              <a:gd name="T31" fmla="*/ 46 h 480"/>
              <a:gd name="T32" fmla="*/ 378 w 429"/>
              <a:gd name="T33" fmla="*/ 69 h 480"/>
              <a:gd name="T34" fmla="*/ 355 w 429"/>
              <a:gd name="T35" fmla="*/ 91 h 480"/>
              <a:gd name="T36" fmla="*/ 355 w 429"/>
              <a:gd name="T37" fmla="*/ 46 h 480"/>
              <a:gd name="T38" fmla="*/ 355 w 429"/>
              <a:gd name="T39" fmla="*/ 146 h 480"/>
              <a:gd name="T40" fmla="*/ 378 w 429"/>
              <a:gd name="T41" fmla="*/ 169 h 480"/>
              <a:gd name="T42" fmla="*/ 355 w 429"/>
              <a:gd name="T43" fmla="*/ 192 h 480"/>
              <a:gd name="T44" fmla="*/ 355 w 429"/>
              <a:gd name="T45" fmla="*/ 146 h 480"/>
              <a:gd name="T46" fmla="*/ 405 w 429"/>
              <a:gd name="T47" fmla="*/ 347 h 480"/>
              <a:gd name="T48" fmla="*/ 319 w 429"/>
              <a:gd name="T49" fmla="*/ 333 h 480"/>
              <a:gd name="T50" fmla="*/ 296 w 429"/>
              <a:gd name="T51" fmla="*/ 337 h 480"/>
              <a:gd name="T52" fmla="*/ 241 w 429"/>
              <a:gd name="T53" fmla="*/ 388 h 480"/>
              <a:gd name="T54" fmla="*/ 87 w 429"/>
              <a:gd name="T55" fmla="*/ 233 h 480"/>
              <a:gd name="T56" fmla="*/ 137 w 429"/>
              <a:gd name="T57" fmla="*/ 178 h 480"/>
              <a:gd name="T58" fmla="*/ 141 w 429"/>
              <a:gd name="T59" fmla="*/ 155 h 480"/>
              <a:gd name="T60" fmla="*/ 132 w 429"/>
              <a:gd name="T61" fmla="*/ 73 h 480"/>
              <a:gd name="T62" fmla="*/ 109 w 429"/>
              <a:gd name="T63" fmla="*/ 50 h 480"/>
              <a:gd name="T64" fmla="*/ 23 w 429"/>
              <a:gd name="T65" fmla="*/ 50 h 480"/>
              <a:gd name="T66" fmla="*/ 0 w 429"/>
              <a:gd name="T67" fmla="*/ 73 h 480"/>
              <a:gd name="T68" fmla="*/ 405 w 429"/>
              <a:gd name="T69" fmla="*/ 479 h 480"/>
              <a:gd name="T70" fmla="*/ 428 w 429"/>
              <a:gd name="T71" fmla="*/ 451 h 480"/>
              <a:gd name="T72" fmla="*/ 428 w 429"/>
              <a:gd name="T73" fmla="*/ 369 h 480"/>
              <a:gd name="T74" fmla="*/ 405 w 429"/>
              <a:gd name="T75" fmla="*/ 347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29" h="480">
                <a:moveTo>
                  <a:pt x="278" y="205"/>
                </a:moveTo>
                <a:lnTo>
                  <a:pt x="333" y="146"/>
                </a:lnTo>
                <a:lnTo>
                  <a:pt x="333" y="237"/>
                </a:lnTo>
                <a:lnTo>
                  <a:pt x="346" y="237"/>
                </a:lnTo>
                <a:lnTo>
                  <a:pt x="415" y="169"/>
                </a:lnTo>
                <a:lnTo>
                  <a:pt x="364" y="119"/>
                </a:lnTo>
                <a:lnTo>
                  <a:pt x="410" y="69"/>
                </a:lnTo>
                <a:lnTo>
                  <a:pt x="346" y="0"/>
                </a:lnTo>
                <a:lnTo>
                  <a:pt x="333" y="0"/>
                </a:lnTo>
                <a:lnTo>
                  <a:pt x="333" y="91"/>
                </a:lnTo>
                <a:lnTo>
                  <a:pt x="278" y="37"/>
                </a:lnTo>
                <a:lnTo>
                  <a:pt x="264" y="55"/>
                </a:lnTo>
                <a:lnTo>
                  <a:pt x="328" y="119"/>
                </a:lnTo>
                <a:lnTo>
                  <a:pt x="264" y="187"/>
                </a:lnTo>
                <a:lnTo>
                  <a:pt x="278" y="205"/>
                </a:lnTo>
                <a:close/>
                <a:moveTo>
                  <a:pt x="355" y="46"/>
                </a:moveTo>
                <a:lnTo>
                  <a:pt x="378" y="69"/>
                </a:lnTo>
                <a:lnTo>
                  <a:pt x="355" y="91"/>
                </a:lnTo>
                <a:lnTo>
                  <a:pt x="355" y="46"/>
                </a:lnTo>
                <a:close/>
                <a:moveTo>
                  <a:pt x="355" y="146"/>
                </a:moveTo>
                <a:lnTo>
                  <a:pt x="378" y="169"/>
                </a:lnTo>
                <a:lnTo>
                  <a:pt x="355" y="192"/>
                </a:lnTo>
                <a:lnTo>
                  <a:pt x="355" y="146"/>
                </a:lnTo>
                <a:close/>
                <a:moveTo>
                  <a:pt x="405" y="347"/>
                </a:moveTo>
                <a:cubicBezTo>
                  <a:pt x="378" y="347"/>
                  <a:pt x="346" y="342"/>
                  <a:pt x="319" y="333"/>
                </a:cubicBezTo>
                <a:cubicBezTo>
                  <a:pt x="314" y="328"/>
                  <a:pt x="301" y="333"/>
                  <a:pt x="296" y="337"/>
                </a:cubicBezTo>
                <a:lnTo>
                  <a:pt x="241" y="388"/>
                </a:lnTo>
                <a:cubicBezTo>
                  <a:pt x="178" y="356"/>
                  <a:pt x="123" y="296"/>
                  <a:pt x="87" y="233"/>
                </a:cubicBezTo>
                <a:lnTo>
                  <a:pt x="137" y="178"/>
                </a:lnTo>
                <a:cubicBezTo>
                  <a:pt x="146" y="173"/>
                  <a:pt x="146" y="164"/>
                  <a:pt x="141" y="155"/>
                </a:cubicBezTo>
                <a:cubicBezTo>
                  <a:pt x="137" y="128"/>
                  <a:pt x="132" y="101"/>
                  <a:pt x="132" y="73"/>
                </a:cubicBezTo>
                <a:cubicBezTo>
                  <a:pt x="132" y="60"/>
                  <a:pt x="123" y="50"/>
                  <a:pt x="109" y="50"/>
                </a:cubicBezTo>
                <a:lnTo>
                  <a:pt x="23" y="50"/>
                </a:lnTo>
                <a:cubicBezTo>
                  <a:pt x="9" y="50"/>
                  <a:pt x="0" y="60"/>
                  <a:pt x="0" y="73"/>
                </a:cubicBezTo>
                <a:cubicBezTo>
                  <a:pt x="0" y="296"/>
                  <a:pt x="182" y="479"/>
                  <a:pt x="405" y="479"/>
                </a:cubicBezTo>
                <a:cubicBezTo>
                  <a:pt x="419" y="479"/>
                  <a:pt x="428" y="470"/>
                  <a:pt x="428" y="451"/>
                </a:cubicBezTo>
                <a:lnTo>
                  <a:pt x="428" y="369"/>
                </a:lnTo>
                <a:cubicBezTo>
                  <a:pt x="428" y="356"/>
                  <a:pt x="419" y="347"/>
                  <a:pt x="405" y="3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83EC692-EE5B-BBDF-9DF6-CBFFF75CC85D}"/>
              </a:ext>
            </a:extLst>
          </p:cNvPr>
          <p:cNvGrpSpPr>
            <a:grpSpLocks noChangeAspect="1"/>
          </p:cNvGrpSpPr>
          <p:nvPr/>
        </p:nvGrpSpPr>
        <p:grpSpPr>
          <a:xfrm>
            <a:off x="10578794" y="1924571"/>
            <a:ext cx="430516" cy="429768"/>
            <a:chOff x="4706938" y="2103438"/>
            <a:chExt cx="912812" cy="911226"/>
          </a:xfrm>
          <a:solidFill>
            <a:schemeClr val="accent1"/>
          </a:solidFill>
          <a:effectLst/>
        </p:grpSpPr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DA9DCDDE-2EE2-E8B2-708B-62AACCDE1D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6938" y="2406651"/>
              <a:ext cx="608012" cy="608013"/>
            </a:xfrm>
            <a:custGeom>
              <a:avLst/>
              <a:gdLst>
                <a:gd name="T0" fmla="*/ 160 w 160"/>
                <a:gd name="T1" fmla="*/ 76 h 160"/>
                <a:gd name="T2" fmla="*/ 84 w 160"/>
                <a:gd name="T3" fmla="*/ 0 h 160"/>
                <a:gd name="T4" fmla="*/ 83 w 160"/>
                <a:gd name="T5" fmla="*/ 0 h 160"/>
                <a:gd name="T6" fmla="*/ 80 w 160"/>
                <a:gd name="T7" fmla="*/ 0 h 160"/>
                <a:gd name="T8" fmla="*/ 0 w 160"/>
                <a:gd name="T9" fmla="*/ 80 h 160"/>
                <a:gd name="T10" fmla="*/ 80 w 160"/>
                <a:gd name="T11" fmla="*/ 160 h 160"/>
                <a:gd name="T12" fmla="*/ 160 w 160"/>
                <a:gd name="T13" fmla="*/ 80 h 160"/>
                <a:gd name="T14" fmla="*/ 160 w 160"/>
                <a:gd name="T15" fmla="*/ 77 h 160"/>
                <a:gd name="T16" fmla="*/ 160 w 160"/>
                <a:gd name="T17" fmla="*/ 76 h 160"/>
                <a:gd name="T18" fmla="*/ 80 w 160"/>
                <a:gd name="T19" fmla="*/ 76 h 160"/>
                <a:gd name="T20" fmla="*/ 100 w 160"/>
                <a:gd name="T21" fmla="*/ 96 h 160"/>
                <a:gd name="T22" fmla="*/ 84 w 160"/>
                <a:gd name="T23" fmla="*/ 116 h 160"/>
                <a:gd name="T24" fmla="*/ 84 w 160"/>
                <a:gd name="T25" fmla="*/ 120 h 160"/>
                <a:gd name="T26" fmla="*/ 80 w 160"/>
                <a:gd name="T27" fmla="*/ 124 h 160"/>
                <a:gd name="T28" fmla="*/ 76 w 160"/>
                <a:gd name="T29" fmla="*/ 120 h 160"/>
                <a:gd name="T30" fmla="*/ 76 w 160"/>
                <a:gd name="T31" fmla="*/ 116 h 160"/>
                <a:gd name="T32" fmla="*/ 60 w 160"/>
                <a:gd name="T33" fmla="*/ 96 h 160"/>
                <a:gd name="T34" fmla="*/ 64 w 160"/>
                <a:gd name="T35" fmla="*/ 92 h 160"/>
                <a:gd name="T36" fmla="*/ 68 w 160"/>
                <a:gd name="T37" fmla="*/ 96 h 160"/>
                <a:gd name="T38" fmla="*/ 80 w 160"/>
                <a:gd name="T39" fmla="*/ 108 h 160"/>
                <a:gd name="T40" fmla="*/ 92 w 160"/>
                <a:gd name="T41" fmla="*/ 96 h 160"/>
                <a:gd name="T42" fmla="*/ 80 w 160"/>
                <a:gd name="T43" fmla="*/ 84 h 160"/>
                <a:gd name="T44" fmla="*/ 60 w 160"/>
                <a:gd name="T45" fmla="*/ 64 h 160"/>
                <a:gd name="T46" fmla="*/ 76 w 160"/>
                <a:gd name="T47" fmla="*/ 44 h 160"/>
                <a:gd name="T48" fmla="*/ 76 w 160"/>
                <a:gd name="T49" fmla="*/ 40 h 160"/>
                <a:gd name="T50" fmla="*/ 80 w 160"/>
                <a:gd name="T51" fmla="*/ 36 h 160"/>
                <a:gd name="T52" fmla="*/ 84 w 160"/>
                <a:gd name="T53" fmla="*/ 40 h 160"/>
                <a:gd name="T54" fmla="*/ 84 w 160"/>
                <a:gd name="T55" fmla="*/ 44 h 160"/>
                <a:gd name="T56" fmla="*/ 100 w 160"/>
                <a:gd name="T57" fmla="*/ 64 h 160"/>
                <a:gd name="T58" fmla="*/ 96 w 160"/>
                <a:gd name="T59" fmla="*/ 68 h 160"/>
                <a:gd name="T60" fmla="*/ 92 w 160"/>
                <a:gd name="T61" fmla="*/ 64 h 160"/>
                <a:gd name="T62" fmla="*/ 80 w 160"/>
                <a:gd name="T63" fmla="*/ 52 h 160"/>
                <a:gd name="T64" fmla="*/ 68 w 160"/>
                <a:gd name="T65" fmla="*/ 64 h 160"/>
                <a:gd name="T66" fmla="*/ 80 w 160"/>
                <a:gd name="T67" fmla="*/ 7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0" h="160">
                  <a:moveTo>
                    <a:pt x="160" y="76"/>
                  </a:moveTo>
                  <a:cubicBezTo>
                    <a:pt x="120" y="73"/>
                    <a:pt x="87" y="40"/>
                    <a:pt x="8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2" y="0"/>
                    <a:pt x="81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124" y="160"/>
                    <a:pt x="160" y="124"/>
                    <a:pt x="160" y="80"/>
                  </a:cubicBezTo>
                  <a:cubicBezTo>
                    <a:pt x="160" y="79"/>
                    <a:pt x="160" y="78"/>
                    <a:pt x="160" y="77"/>
                  </a:cubicBezTo>
                  <a:lnTo>
                    <a:pt x="160" y="76"/>
                  </a:lnTo>
                  <a:close/>
                  <a:moveTo>
                    <a:pt x="80" y="76"/>
                  </a:moveTo>
                  <a:cubicBezTo>
                    <a:pt x="91" y="76"/>
                    <a:pt x="100" y="85"/>
                    <a:pt x="100" y="96"/>
                  </a:cubicBezTo>
                  <a:cubicBezTo>
                    <a:pt x="100" y="106"/>
                    <a:pt x="93" y="114"/>
                    <a:pt x="84" y="116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122"/>
                    <a:pt x="82" y="124"/>
                    <a:pt x="80" y="124"/>
                  </a:cubicBezTo>
                  <a:cubicBezTo>
                    <a:pt x="78" y="124"/>
                    <a:pt x="76" y="122"/>
                    <a:pt x="76" y="120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67" y="114"/>
                    <a:pt x="60" y="106"/>
                    <a:pt x="60" y="96"/>
                  </a:cubicBezTo>
                  <a:cubicBezTo>
                    <a:pt x="60" y="94"/>
                    <a:pt x="62" y="92"/>
                    <a:pt x="64" y="92"/>
                  </a:cubicBezTo>
                  <a:cubicBezTo>
                    <a:pt x="66" y="92"/>
                    <a:pt x="68" y="94"/>
                    <a:pt x="68" y="96"/>
                  </a:cubicBezTo>
                  <a:cubicBezTo>
                    <a:pt x="68" y="103"/>
                    <a:pt x="73" y="108"/>
                    <a:pt x="80" y="108"/>
                  </a:cubicBezTo>
                  <a:cubicBezTo>
                    <a:pt x="87" y="108"/>
                    <a:pt x="92" y="103"/>
                    <a:pt x="92" y="96"/>
                  </a:cubicBezTo>
                  <a:cubicBezTo>
                    <a:pt x="92" y="89"/>
                    <a:pt x="87" y="84"/>
                    <a:pt x="80" y="84"/>
                  </a:cubicBezTo>
                  <a:cubicBezTo>
                    <a:pt x="69" y="84"/>
                    <a:pt x="60" y="75"/>
                    <a:pt x="60" y="64"/>
                  </a:cubicBezTo>
                  <a:cubicBezTo>
                    <a:pt x="60" y="54"/>
                    <a:pt x="67" y="46"/>
                    <a:pt x="76" y="44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38"/>
                    <a:pt x="78" y="36"/>
                    <a:pt x="80" y="36"/>
                  </a:cubicBezTo>
                  <a:cubicBezTo>
                    <a:pt x="82" y="36"/>
                    <a:pt x="84" y="38"/>
                    <a:pt x="84" y="40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93" y="46"/>
                    <a:pt x="100" y="54"/>
                    <a:pt x="100" y="64"/>
                  </a:cubicBezTo>
                  <a:cubicBezTo>
                    <a:pt x="100" y="66"/>
                    <a:pt x="98" y="68"/>
                    <a:pt x="96" y="68"/>
                  </a:cubicBezTo>
                  <a:cubicBezTo>
                    <a:pt x="94" y="68"/>
                    <a:pt x="92" y="66"/>
                    <a:pt x="92" y="64"/>
                  </a:cubicBezTo>
                  <a:cubicBezTo>
                    <a:pt x="92" y="57"/>
                    <a:pt x="87" y="52"/>
                    <a:pt x="80" y="52"/>
                  </a:cubicBezTo>
                  <a:cubicBezTo>
                    <a:pt x="73" y="52"/>
                    <a:pt x="68" y="57"/>
                    <a:pt x="68" y="64"/>
                  </a:cubicBezTo>
                  <a:cubicBezTo>
                    <a:pt x="68" y="71"/>
                    <a:pt x="73" y="76"/>
                    <a:pt x="80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0410AFB7-E7AE-E120-B2DD-D6C0DCBF52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6188" y="2103438"/>
              <a:ext cx="563562" cy="561975"/>
            </a:xfrm>
            <a:custGeom>
              <a:avLst/>
              <a:gdLst>
                <a:gd name="T0" fmla="*/ 74 w 148"/>
                <a:gd name="T1" fmla="*/ 0 h 148"/>
                <a:gd name="T2" fmla="*/ 0 w 148"/>
                <a:gd name="T3" fmla="*/ 74 h 148"/>
                <a:gd name="T4" fmla="*/ 74 w 148"/>
                <a:gd name="T5" fmla="*/ 148 h 148"/>
                <a:gd name="T6" fmla="*/ 148 w 148"/>
                <a:gd name="T7" fmla="*/ 74 h 148"/>
                <a:gd name="T8" fmla="*/ 74 w 148"/>
                <a:gd name="T9" fmla="*/ 0 h 148"/>
                <a:gd name="T10" fmla="*/ 72 w 148"/>
                <a:gd name="T11" fmla="*/ 120 h 148"/>
                <a:gd name="T12" fmla="*/ 68 w 148"/>
                <a:gd name="T13" fmla="*/ 124 h 148"/>
                <a:gd name="T14" fmla="*/ 64 w 148"/>
                <a:gd name="T15" fmla="*/ 120 h 148"/>
                <a:gd name="T16" fmla="*/ 64 w 148"/>
                <a:gd name="T17" fmla="*/ 112 h 148"/>
                <a:gd name="T18" fmla="*/ 68 w 148"/>
                <a:gd name="T19" fmla="*/ 108 h 148"/>
                <a:gd name="T20" fmla="*/ 72 w 148"/>
                <a:gd name="T21" fmla="*/ 112 h 148"/>
                <a:gd name="T22" fmla="*/ 72 w 148"/>
                <a:gd name="T23" fmla="*/ 120 h 148"/>
                <a:gd name="T24" fmla="*/ 74 w 148"/>
                <a:gd name="T25" fmla="*/ 70 h 148"/>
                <a:gd name="T26" fmla="*/ 93 w 148"/>
                <a:gd name="T27" fmla="*/ 89 h 148"/>
                <a:gd name="T28" fmla="*/ 74 w 148"/>
                <a:gd name="T29" fmla="*/ 107 h 148"/>
                <a:gd name="T30" fmla="*/ 55 w 148"/>
                <a:gd name="T31" fmla="*/ 89 h 148"/>
                <a:gd name="T32" fmla="*/ 59 w 148"/>
                <a:gd name="T33" fmla="*/ 85 h 148"/>
                <a:gd name="T34" fmla="*/ 63 w 148"/>
                <a:gd name="T35" fmla="*/ 89 h 148"/>
                <a:gd name="T36" fmla="*/ 74 w 148"/>
                <a:gd name="T37" fmla="*/ 99 h 148"/>
                <a:gd name="T38" fmla="*/ 85 w 148"/>
                <a:gd name="T39" fmla="*/ 89 h 148"/>
                <a:gd name="T40" fmla="*/ 74 w 148"/>
                <a:gd name="T41" fmla="*/ 78 h 148"/>
                <a:gd name="T42" fmla="*/ 55 w 148"/>
                <a:gd name="T43" fmla="*/ 59 h 148"/>
                <a:gd name="T44" fmla="*/ 70 w 148"/>
                <a:gd name="T45" fmla="*/ 41 h 148"/>
                <a:gd name="T46" fmla="*/ 70 w 148"/>
                <a:gd name="T47" fmla="*/ 37 h 148"/>
                <a:gd name="T48" fmla="*/ 74 w 148"/>
                <a:gd name="T49" fmla="*/ 33 h 148"/>
                <a:gd name="T50" fmla="*/ 78 w 148"/>
                <a:gd name="T51" fmla="*/ 37 h 148"/>
                <a:gd name="T52" fmla="*/ 78 w 148"/>
                <a:gd name="T53" fmla="*/ 41 h 148"/>
                <a:gd name="T54" fmla="*/ 93 w 148"/>
                <a:gd name="T55" fmla="*/ 59 h 148"/>
                <a:gd name="T56" fmla="*/ 89 w 148"/>
                <a:gd name="T57" fmla="*/ 63 h 148"/>
                <a:gd name="T58" fmla="*/ 85 w 148"/>
                <a:gd name="T59" fmla="*/ 59 h 148"/>
                <a:gd name="T60" fmla="*/ 74 w 148"/>
                <a:gd name="T61" fmla="*/ 49 h 148"/>
                <a:gd name="T62" fmla="*/ 63 w 148"/>
                <a:gd name="T63" fmla="*/ 59 h 148"/>
                <a:gd name="T64" fmla="*/ 74 w 148"/>
                <a:gd name="T65" fmla="*/ 7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8" h="148">
                  <a:moveTo>
                    <a:pt x="74" y="0"/>
                  </a:moveTo>
                  <a:cubicBezTo>
                    <a:pt x="33" y="0"/>
                    <a:pt x="0" y="33"/>
                    <a:pt x="0" y="74"/>
                  </a:cubicBezTo>
                  <a:cubicBezTo>
                    <a:pt x="0" y="115"/>
                    <a:pt x="33" y="148"/>
                    <a:pt x="74" y="148"/>
                  </a:cubicBezTo>
                  <a:cubicBezTo>
                    <a:pt x="115" y="148"/>
                    <a:pt x="148" y="115"/>
                    <a:pt x="148" y="74"/>
                  </a:cubicBezTo>
                  <a:cubicBezTo>
                    <a:pt x="148" y="33"/>
                    <a:pt x="115" y="0"/>
                    <a:pt x="74" y="0"/>
                  </a:cubicBezTo>
                  <a:close/>
                  <a:moveTo>
                    <a:pt x="72" y="120"/>
                  </a:moveTo>
                  <a:cubicBezTo>
                    <a:pt x="72" y="122"/>
                    <a:pt x="70" y="124"/>
                    <a:pt x="68" y="124"/>
                  </a:cubicBezTo>
                  <a:cubicBezTo>
                    <a:pt x="66" y="124"/>
                    <a:pt x="64" y="122"/>
                    <a:pt x="64" y="120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64" y="110"/>
                    <a:pt x="66" y="108"/>
                    <a:pt x="68" y="108"/>
                  </a:cubicBezTo>
                  <a:cubicBezTo>
                    <a:pt x="70" y="108"/>
                    <a:pt x="72" y="110"/>
                    <a:pt x="72" y="112"/>
                  </a:cubicBezTo>
                  <a:lnTo>
                    <a:pt x="72" y="120"/>
                  </a:lnTo>
                  <a:close/>
                  <a:moveTo>
                    <a:pt x="74" y="70"/>
                  </a:moveTo>
                  <a:cubicBezTo>
                    <a:pt x="84" y="70"/>
                    <a:pt x="93" y="78"/>
                    <a:pt x="93" y="89"/>
                  </a:cubicBezTo>
                  <a:cubicBezTo>
                    <a:pt x="93" y="99"/>
                    <a:pt x="84" y="107"/>
                    <a:pt x="74" y="107"/>
                  </a:cubicBezTo>
                  <a:cubicBezTo>
                    <a:pt x="64" y="107"/>
                    <a:pt x="55" y="99"/>
                    <a:pt x="55" y="89"/>
                  </a:cubicBezTo>
                  <a:cubicBezTo>
                    <a:pt x="55" y="87"/>
                    <a:pt x="57" y="85"/>
                    <a:pt x="59" y="85"/>
                  </a:cubicBezTo>
                  <a:cubicBezTo>
                    <a:pt x="61" y="85"/>
                    <a:pt x="63" y="87"/>
                    <a:pt x="63" y="89"/>
                  </a:cubicBezTo>
                  <a:cubicBezTo>
                    <a:pt x="63" y="95"/>
                    <a:pt x="68" y="99"/>
                    <a:pt x="74" y="99"/>
                  </a:cubicBezTo>
                  <a:cubicBezTo>
                    <a:pt x="80" y="99"/>
                    <a:pt x="85" y="95"/>
                    <a:pt x="85" y="89"/>
                  </a:cubicBezTo>
                  <a:cubicBezTo>
                    <a:pt x="85" y="83"/>
                    <a:pt x="80" y="78"/>
                    <a:pt x="74" y="78"/>
                  </a:cubicBezTo>
                  <a:cubicBezTo>
                    <a:pt x="64" y="78"/>
                    <a:pt x="55" y="70"/>
                    <a:pt x="55" y="59"/>
                  </a:cubicBezTo>
                  <a:cubicBezTo>
                    <a:pt x="55" y="50"/>
                    <a:pt x="62" y="43"/>
                    <a:pt x="70" y="41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5"/>
                    <a:pt x="72" y="33"/>
                    <a:pt x="74" y="33"/>
                  </a:cubicBezTo>
                  <a:cubicBezTo>
                    <a:pt x="76" y="33"/>
                    <a:pt x="78" y="35"/>
                    <a:pt x="78" y="37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6" y="43"/>
                    <a:pt x="93" y="50"/>
                    <a:pt x="93" y="59"/>
                  </a:cubicBezTo>
                  <a:cubicBezTo>
                    <a:pt x="93" y="61"/>
                    <a:pt x="91" y="63"/>
                    <a:pt x="89" y="63"/>
                  </a:cubicBezTo>
                  <a:cubicBezTo>
                    <a:pt x="87" y="63"/>
                    <a:pt x="85" y="61"/>
                    <a:pt x="85" y="59"/>
                  </a:cubicBezTo>
                  <a:cubicBezTo>
                    <a:pt x="85" y="53"/>
                    <a:pt x="80" y="49"/>
                    <a:pt x="74" y="49"/>
                  </a:cubicBezTo>
                  <a:cubicBezTo>
                    <a:pt x="68" y="49"/>
                    <a:pt x="63" y="53"/>
                    <a:pt x="63" y="59"/>
                  </a:cubicBezTo>
                  <a:cubicBezTo>
                    <a:pt x="63" y="65"/>
                    <a:pt x="68" y="70"/>
                    <a:pt x="74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</p:grpSp>
      <p:pic>
        <p:nvPicPr>
          <p:cNvPr id="73" name="Google Shape;511;p13" descr="Heart with pulse">
            <a:extLst>
              <a:ext uri="{FF2B5EF4-FFF2-40B4-BE49-F238E27FC236}">
                <a16:creationId xmlns:a16="http://schemas.microsoft.com/office/drawing/2014/main" id="{23F9A53D-7E04-8C23-6316-1C705AB73B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8937" y="4358461"/>
            <a:ext cx="476075" cy="449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7B66C55-9D3A-4B8C-AE4A-18E73DED2D44}"/>
              </a:ext>
            </a:extLst>
          </p:cNvPr>
          <p:cNvSpPr txBox="1"/>
          <p:nvPr/>
        </p:nvSpPr>
        <p:spPr>
          <a:xfrm>
            <a:off x="308951" y="249319"/>
            <a:ext cx="11766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The factors effected the development of education to drive to Smart Education. To create a kind of new standard of education.</a:t>
            </a:r>
            <a:r>
              <a:rPr lang="th-TH" sz="2000" b="1" dirty="0">
                <a:solidFill>
                  <a:schemeClr val="accent1"/>
                </a:solidFill>
              </a:rPr>
              <a:t> 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A4C0C5-4EE4-9355-F79F-249412A28DFD}"/>
              </a:ext>
            </a:extLst>
          </p:cNvPr>
          <p:cNvSpPr/>
          <p:nvPr/>
        </p:nvSpPr>
        <p:spPr>
          <a:xfrm>
            <a:off x="1105161" y="1444112"/>
            <a:ext cx="2682738" cy="782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 Normal Behavior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EF552D-6CB2-DBF7-687D-B2E3D3328A8C}"/>
              </a:ext>
            </a:extLst>
          </p:cNvPr>
          <p:cNvSpPr/>
          <p:nvPr/>
        </p:nvSpPr>
        <p:spPr>
          <a:xfrm>
            <a:off x="1109051" y="3827402"/>
            <a:ext cx="3514469" cy="112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Changing Patterns in Student Assessment and Evaluation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1FAD95-05E7-130D-1F49-A45E0DC34D61}"/>
              </a:ext>
            </a:extLst>
          </p:cNvPr>
          <p:cNvSpPr/>
          <p:nvPr/>
        </p:nvSpPr>
        <p:spPr>
          <a:xfrm>
            <a:off x="1105161" y="5164470"/>
            <a:ext cx="3455494" cy="782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Quality Education for Sustainable Development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6E986D-93AF-602A-FA4E-A4B4AC7282FE}"/>
              </a:ext>
            </a:extLst>
          </p:cNvPr>
          <p:cNvSpPr/>
          <p:nvPr/>
        </p:nvSpPr>
        <p:spPr>
          <a:xfrm>
            <a:off x="5080435" y="1494801"/>
            <a:ext cx="6455391" cy="738664"/>
          </a:xfrm>
          <a:prstGeom prst="rect">
            <a:avLst/>
          </a:prstGeom>
          <a:ln>
            <a:solidFill>
              <a:srgbClr val="BEBEBE">
                <a:lumMod val="40000"/>
                <a:lumOff val="6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COVID-19 pandemic has made a substantial impact on Thailand’s education industry and a new normal toward distant learning with a digital platform is expected to occur to promote a safe and touch-less society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636636-B083-2FE0-1C63-DC60DAF6F4AF}"/>
              </a:ext>
            </a:extLst>
          </p:cNvPr>
          <p:cNvSpPr/>
          <p:nvPr/>
        </p:nvSpPr>
        <p:spPr>
          <a:xfrm>
            <a:off x="5080436" y="2722931"/>
            <a:ext cx="6455391" cy="738664"/>
          </a:xfrm>
          <a:prstGeom prst="rect">
            <a:avLst/>
          </a:prstGeom>
          <a:ln>
            <a:solidFill>
              <a:srgbClr val="BEBEBE">
                <a:lumMod val="40000"/>
                <a:lumOff val="6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 opportunity for developing new types of learning tools such as smart school, smart classroom, AR/VR learning, and remote classroom</a:t>
            </a:r>
            <a:endParaRPr kumimoji="0" lang="th-TH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958FF-DEE2-F62E-3744-BBCC6BD8D73D}"/>
              </a:ext>
            </a:extLst>
          </p:cNvPr>
          <p:cNvSpPr/>
          <p:nvPr/>
        </p:nvSpPr>
        <p:spPr>
          <a:xfrm>
            <a:off x="5107281" y="3975126"/>
            <a:ext cx="6455391" cy="738664"/>
          </a:xfrm>
          <a:prstGeom prst="rect">
            <a:avLst/>
          </a:prstGeom>
          <a:ln>
            <a:solidFill>
              <a:srgbClr val="BEBEBE">
                <a:lumMod val="40000"/>
                <a:lumOff val="60000"/>
              </a:srgbClr>
            </a:solidFill>
          </a:ln>
        </p:spPr>
        <p:txBody>
          <a:bodyPr wrap="square">
            <a:spAutoFit/>
          </a:bodyPr>
          <a:lstStyle/>
          <a:p>
            <a:pPr defTabSz="457200"/>
            <a:r>
              <a:rPr lang="en-US" sz="14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Computer-based assessment has become more encouraged in </a:t>
            </a:r>
            <a:r>
              <a:rPr lang="en-US" sz="1400" kern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</a:t>
            </a:r>
            <a:r>
              <a:rPr lang="en-US" sz="14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9A266B-4F24-05A8-D1BA-278998C8B87A}"/>
              </a:ext>
            </a:extLst>
          </p:cNvPr>
          <p:cNvSpPr/>
          <p:nvPr/>
        </p:nvSpPr>
        <p:spPr>
          <a:xfrm>
            <a:off x="5107281" y="5227322"/>
            <a:ext cx="6455391" cy="738664"/>
          </a:xfrm>
          <a:prstGeom prst="rect">
            <a:avLst/>
          </a:prstGeom>
          <a:ln>
            <a:solidFill>
              <a:srgbClr val="BEBEBE">
                <a:lumMod val="40000"/>
                <a:lumOff val="60000"/>
              </a:srgbClr>
            </a:solidFill>
          </a:ln>
        </p:spPr>
        <p:txBody>
          <a:bodyPr wrap="square">
            <a:spAutoFit/>
          </a:bodyPr>
          <a:lstStyle/>
          <a:p>
            <a:pPr defTabSz="457200"/>
            <a:r>
              <a:rPr lang="en-US" sz="14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is one of the most powerful and proven vehicles for sustainable development. The aims of achieving universal access to a quality higher education is on a rising trend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4B9369E6-2C91-C9C0-D50D-E5E4D9B50EF0}"/>
              </a:ext>
            </a:extLst>
          </p:cNvPr>
          <p:cNvSpPr/>
          <p:nvPr/>
        </p:nvSpPr>
        <p:spPr>
          <a:xfrm rot="5400000">
            <a:off x="4329890" y="1752663"/>
            <a:ext cx="844243" cy="283824"/>
          </a:xfrm>
          <a:prstGeom prst="triangle">
            <a:avLst/>
          </a:prstGeom>
          <a:solidFill>
            <a:srgbClr val="ED7318"/>
          </a:solidFill>
          <a:ln w="127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3C2E-F701-7141-6CD8-0003335AAB17}"/>
              </a:ext>
            </a:extLst>
          </p:cNvPr>
          <p:cNvSpPr/>
          <p:nvPr/>
        </p:nvSpPr>
        <p:spPr>
          <a:xfrm>
            <a:off x="1109051" y="2722931"/>
            <a:ext cx="3455494" cy="782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 Types of Learning Tools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DDC85A18-8DA5-7919-0BAA-3CBD407BF36E}"/>
              </a:ext>
            </a:extLst>
          </p:cNvPr>
          <p:cNvSpPr/>
          <p:nvPr/>
        </p:nvSpPr>
        <p:spPr>
          <a:xfrm rot="5400000">
            <a:off x="4343313" y="2993981"/>
            <a:ext cx="844243" cy="283824"/>
          </a:xfrm>
          <a:prstGeom prst="triangle">
            <a:avLst/>
          </a:prstGeom>
          <a:solidFill>
            <a:srgbClr val="ED7318"/>
          </a:solidFill>
          <a:ln w="127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CA3742-8E01-D01B-5B0D-A5BEE3410484}"/>
              </a:ext>
            </a:extLst>
          </p:cNvPr>
          <p:cNvSpPr/>
          <p:nvPr/>
        </p:nvSpPr>
        <p:spPr>
          <a:xfrm rot="5400000">
            <a:off x="4343312" y="5392297"/>
            <a:ext cx="844243" cy="283824"/>
          </a:xfrm>
          <a:prstGeom prst="triangle">
            <a:avLst/>
          </a:prstGeom>
          <a:solidFill>
            <a:srgbClr val="ED7318"/>
          </a:solidFill>
          <a:ln w="127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34359AE3-DDAC-D88E-CFB5-7E1C7443C5DF}"/>
              </a:ext>
            </a:extLst>
          </p:cNvPr>
          <p:cNvSpPr/>
          <p:nvPr/>
        </p:nvSpPr>
        <p:spPr>
          <a:xfrm rot="5400000">
            <a:off x="4343312" y="4180454"/>
            <a:ext cx="844243" cy="283824"/>
          </a:xfrm>
          <a:prstGeom prst="triangle">
            <a:avLst/>
          </a:prstGeom>
          <a:solidFill>
            <a:srgbClr val="ED7318"/>
          </a:solidFill>
          <a:ln w="127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49" name="Freeform 20">
            <a:extLst>
              <a:ext uri="{FF2B5EF4-FFF2-40B4-BE49-F238E27FC236}">
                <a16:creationId xmlns:a16="http://schemas.microsoft.com/office/drawing/2014/main" id="{7D7F12B3-3736-B239-EDE9-89B79E207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46" y="1528371"/>
            <a:ext cx="800760" cy="625196"/>
          </a:xfrm>
          <a:custGeom>
            <a:avLst/>
            <a:gdLst>
              <a:gd name="T0" fmla="*/ 401 w 592"/>
              <a:gd name="T1" fmla="*/ 159 h 376"/>
              <a:gd name="T2" fmla="*/ 483 w 592"/>
              <a:gd name="T3" fmla="*/ 82 h 376"/>
              <a:gd name="T4" fmla="*/ 401 w 592"/>
              <a:gd name="T5" fmla="*/ 0 h 376"/>
              <a:gd name="T6" fmla="*/ 319 w 592"/>
              <a:gd name="T7" fmla="*/ 82 h 376"/>
              <a:gd name="T8" fmla="*/ 401 w 592"/>
              <a:gd name="T9" fmla="*/ 159 h 376"/>
              <a:gd name="T10" fmla="*/ 185 w 592"/>
              <a:gd name="T11" fmla="*/ 159 h 376"/>
              <a:gd name="T12" fmla="*/ 268 w 592"/>
              <a:gd name="T13" fmla="*/ 82 h 376"/>
              <a:gd name="T14" fmla="*/ 185 w 592"/>
              <a:gd name="T15" fmla="*/ 0 h 376"/>
              <a:gd name="T16" fmla="*/ 108 w 592"/>
              <a:gd name="T17" fmla="*/ 82 h 376"/>
              <a:gd name="T18" fmla="*/ 185 w 592"/>
              <a:gd name="T19" fmla="*/ 159 h 376"/>
              <a:gd name="T20" fmla="*/ 185 w 592"/>
              <a:gd name="T21" fmla="*/ 216 h 376"/>
              <a:gd name="T22" fmla="*/ 0 w 592"/>
              <a:gd name="T23" fmla="*/ 308 h 376"/>
              <a:gd name="T24" fmla="*/ 0 w 592"/>
              <a:gd name="T25" fmla="*/ 375 h 376"/>
              <a:gd name="T26" fmla="*/ 376 w 592"/>
              <a:gd name="T27" fmla="*/ 375 h 376"/>
              <a:gd name="T28" fmla="*/ 376 w 592"/>
              <a:gd name="T29" fmla="*/ 308 h 376"/>
              <a:gd name="T30" fmla="*/ 185 w 592"/>
              <a:gd name="T31" fmla="*/ 216 h 376"/>
              <a:gd name="T32" fmla="*/ 401 w 592"/>
              <a:gd name="T33" fmla="*/ 216 h 376"/>
              <a:gd name="T34" fmla="*/ 376 w 592"/>
              <a:gd name="T35" fmla="*/ 216 h 376"/>
              <a:gd name="T36" fmla="*/ 427 w 592"/>
              <a:gd name="T37" fmla="*/ 308 h 376"/>
              <a:gd name="T38" fmla="*/ 427 w 592"/>
              <a:gd name="T39" fmla="*/ 375 h 376"/>
              <a:gd name="T40" fmla="*/ 591 w 592"/>
              <a:gd name="T41" fmla="*/ 375 h 376"/>
              <a:gd name="T42" fmla="*/ 591 w 592"/>
              <a:gd name="T43" fmla="*/ 308 h 376"/>
              <a:gd name="T44" fmla="*/ 401 w 592"/>
              <a:gd name="T45" fmla="*/ 21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2" h="376">
                <a:moveTo>
                  <a:pt x="401" y="159"/>
                </a:moveTo>
                <a:cubicBezTo>
                  <a:pt x="447" y="159"/>
                  <a:pt x="483" y="128"/>
                  <a:pt x="483" y="82"/>
                </a:cubicBezTo>
                <a:cubicBezTo>
                  <a:pt x="483" y="36"/>
                  <a:pt x="447" y="0"/>
                  <a:pt x="401" y="0"/>
                </a:cubicBezTo>
                <a:cubicBezTo>
                  <a:pt x="355" y="0"/>
                  <a:pt x="319" y="36"/>
                  <a:pt x="319" y="82"/>
                </a:cubicBezTo>
                <a:cubicBezTo>
                  <a:pt x="319" y="128"/>
                  <a:pt x="355" y="159"/>
                  <a:pt x="401" y="159"/>
                </a:cubicBezTo>
                <a:close/>
                <a:moveTo>
                  <a:pt x="185" y="159"/>
                </a:moveTo>
                <a:cubicBezTo>
                  <a:pt x="232" y="159"/>
                  <a:pt x="268" y="128"/>
                  <a:pt x="268" y="82"/>
                </a:cubicBezTo>
                <a:cubicBezTo>
                  <a:pt x="268" y="36"/>
                  <a:pt x="232" y="0"/>
                  <a:pt x="185" y="0"/>
                </a:cubicBezTo>
                <a:cubicBezTo>
                  <a:pt x="139" y="0"/>
                  <a:pt x="108" y="36"/>
                  <a:pt x="108" y="82"/>
                </a:cubicBezTo>
                <a:cubicBezTo>
                  <a:pt x="108" y="128"/>
                  <a:pt x="139" y="159"/>
                  <a:pt x="185" y="159"/>
                </a:cubicBezTo>
                <a:close/>
                <a:moveTo>
                  <a:pt x="185" y="216"/>
                </a:moveTo>
                <a:cubicBezTo>
                  <a:pt x="124" y="216"/>
                  <a:pt x="0" y="247"/>
                  <a:pt x="0" y="308"/>
                </a:cubicBezTo>
                <a:lnTo>
                  <a:pt x="0" y="375"/>
                </a:lnTo>
                <a:lnTo>
                  <a:pt x="376" y="375"/>
                </a:lnTo>
                <a:lnTo>
                  <a:pt x="376" y="308"/>
                </a:lnTo>
                <a:cubicBezTo>
                  <a:pt x="376" y="247"/>
                  <a:pt x="247" y="216"/>
                  <a:pt x="185" y="216"/>
                </a:cubicBezTo>
                <a:close/>
                <a:moveTo>
                  <a:pt x="401" y="216"/>
                </a:moveTo>
                <a:cubicBezTo>
                  <a:pt x="396" y="216"/>
                  <a:pt x="386" y="216"/>
                  <a:pt x="376" y="216"/>
                </a:cubicBezTo>
                <a:cubicBezTo>
                  <a:pt x="406" y="241"/>
                  <a:pt x="427" y="272"/>
                  <a:pt x="427" y="308"/>
                </a:cubicBezTo>
                <a:lnTo>
                  <a:pt x="427" y="375"/>
                </a:lnTo>
                <a:lnTo>
                  <a:pt x="591" y="375"/>
                </a:lnTo>
                <a:lnTo>
                  <a:pt x="591" y="308"/>
                </a:lnTo>
                <a:cubicBezTo>
                  <a:pt x="591" y="247"/>
                  <a:pt x="463" y="216"/>
                  <a:pt x="40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36">
            <a:extLst>
              <a:ext uri="{FF2B5EF4-FFF2-40B4-BE49-F238E27FC236}">
                <a16:creationId xmlns:a16="http://schemas.microsoft.com/office/drawing/2014/main" id="{F5010041-1408-E41A-BE04-88CF65159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45" y="5120004"/>
            <a:ext cx="754562" cy="845982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2">
            <a:extLst>
              <a:ext uri="{FF2B5EF4-FFF2-40B4-BE49-F238E27FC236}">
                <a16:creationId xmlns:a16="http://schemas.microsoft.com/office/drawing/2014/main" id="{417D321E-8E86-61C0-288A-E53454D51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91" y="4007122"/>
            <a:ext cx="815470" cy="697312"/>
          </a:xfrm>
          <a:custGeom>
            <a:avLst/>
            <a:gdLst>
              <a:gd name="T0" fmla="*/ 587 w 650"/>
              <a:gd name="T1" fmla="*/ 0 h 514"/>
              <a:gd name="T2" fmla="*/ 68 w 650"/>
              <a:gd name="T3" fmla="*/ 0 h 514"/>
              <a:gd name="T4" fmla="*/ 0 w 650"/>
              <a:gd name="T5" fmla="*/ 62 h 514"/>
              <a:gd name="T6" fmla="*/ 0 w 650"/>
              <a:gd name="T7" fmla="*/ 451 h 514"/>
              <a:gd name="T8" fmla="*/ 68 w 650"/>
              <a:gd name="T9" fmla="*/ 513 h 514"/>
              <a:gd name="T10" fmla="*/ 587 w 650"/>
              <a:gd name="T11" fmla="*/ 513 h 514"/>
              <a:gd name="T12" fmla="*/ 649 w 650"/>
              <a:gd name="T13" fmla="*/ 451 h 514"/>
              <a:gd name="T14" fmla="*/ 649 w 650"/>
              <a:gd name="T15" fmla="*/ 62 h 514"/>
              <a:gd name="T16" fmla="*/ 587 w 650"/>
              <a:gd name="T17" fmla="*/ 0 h 514"/>
              <a:gd name="T18" fmla="*/ 587 w 650"/>
              <a:gd name="T19" fmla="*/ 124 h 514"/>
              <a:gd name="T20" fmla="*/ 328 w 650"/>
              <a:gd name="T21" fmla="*/ 291 h 514"/>
              <a:gd name="T22" fmla="*/ 68 w 650"/>
              <a:gd name="T23" fmla="*/ 124 h 514"/>
              <a:gd name="T24" fmla="*/ 68 w 650"/>
              <a:gd name="T25" fmla="*/ 62 h 514"/>
              <a:gd name="T26" fmla="*/ 328 w 650"/>
              <a:gd name="T27" fmla="*/ 223 h 514"/>
              <a:gd name="T28" fmla="*/ 587 w 650"/>
              <a:gd name="T29" fmla="*/ 62 h 514"/>
              <a:gd name="T30" fmla="*/ 587 w 650"/>
              <a:gd name="T31" fmla="*/ 12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0" h="514">
                <a:moveTo>
                  <a:pt x="587" y="0"/>
                </a:moveTo>
                <a:lnTo>
                  <a:pt x="68" y="0"/>
                </a:lnTo>
                <a:cubicBezTo>
                  <a:pt x="31" y="0"/>
                  <a:pt x="0" y="25"/>
                  <a:pt x="0" y="62"/>
                </a:cubicBezTo>
                <a:lnTo>
                  <a:pt x="0" y="451"/>
                </a:lnTo>
                <a:cubicBezTo>
                  <a:pt x="0" y="488"/>
                  <a:pt x="31" y="513"/>
                  <a:pt x="68" y="513"/>
                </a:cubicBezTo>
                <a:lnTo>
                  <a:pt x="587" y="513"/>
                </a:lnTo>
                <a:cubicBezTo>
                  <a:pt x="618" y="513"/>
                  <a:pt x="649" y="488"/>
                  <a:pt x="649" y="451"/>
                </a:cubicBezTo>
                <a:lnTo>
                  <a:pt x="649" y="62"/>
                </a:lnTo>
                <a:cubicBezTo>
                  <a:pt x="649" y="25"/>
                  <a:pt x="618" y="0"/>
                  <a:pt x="587" y="0"/>
                </a:cubicBezTo>
                <a:close/>
                <a:moveTo>
                  <a:pt x="587" y="124"/>
                </a:moveTo>
                <a:lnTo>
                  <a:pt x="328" y="291"/>
                </a:lnTo>
                <a:lnTo>
                  <a:pt x="68" y="124"/>
                </a:lnTo>
                <a:lnTo>
                  <a:pt x="68" y="62"/>
                </a:lnTo>
                <a:lnTo>
                  <a:pt x="328" y="223"/>
                </a:lnTo>
                <a:lnTo>
                  <a:pt x="587" y="62"/>
                </a:lnTo>
                <a:lnTo>
                  <a:pt x="587" y="1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23">
            <a:extLst>
              <a:ext uri="{FF2B5EF4-FFF2-40B4-BE49-F238E27FC236}">
                <a16:creationId xmlns:a16="http://schemas.microsoft.com/office/drawing/2014/main" id="{0113E8FC-6C2D-98E8-B253-8E952AB6A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37" y="2834188"/>
            <a:ext cx="559578" cy="603410"/>
          </a:xfrm>
          <a:custGeom>
            <a:avLst/>
            <a:gdLst>
              <a:gd name="T0" fmla="*/ 0 w 587"/>
              <a:gd name="T1" fmla="*/ 467 h 586"/>
              <a:gd name="T2" fmla="*/ 0 w 587"/>
              <a:gd name="T3" fmla="*/ 585 h 586"/>
              <a:gd name="T4" fmla="*/ 125 w 587"/>
              <a:gd name="T5" fmla="*/ 585 h 586"/>
              <a:gd name="T6" fmla="*/ 480 w 587"/>
              <a:gd name="T7" fmla="*/ 224 h 586"/>
              <a:gd name="T8" fmla="*/ 355 w 587"/>
              <a:gd name="T9" fmla="*/ 100 h 586"/>
              <a:gd name="T10" fmla="*/ 0 w 587"/>
              <a:gd name="T11" fmla="*/ 467 h 586"/>
              <a:gd name="T12" fmla="*/ 573 w 587"/>
              <a:gd name="T13" fmla="*/ 131 h 586"/>
              <a:gd name="T14" fmla="*/ 573 w 587"/>
              <a:gd name="T15" fmla="*/ 87 h 586"/>
              <a:gd name="T16" fmla="*/ 499 w 587"/>
              <a:gd name="T17" fmla="*/ 12 h 586"/>
              <a:gd name="T18" fmla="*/ 455 w 587"/>
              <a:gd name="T19" fmla="*/ 12 h 586"/>
              <a:gd name="T20" fmla="*/ 399 w 587"/>
              <a:gd name="T21" fmla="*/ 68 h 586"/>
              <a:gd name="T22" fmla="*/ 517 w 587"/>
              <a:gd name="T23" fmla="*/ 193 h 586"/>
              <a:gd name="T24" fmla="*/ 573 w 587"/>
              <a:gd name="T25" fmla="*/ 131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7" h="586">
                <a:moveTo>
                  <a:pt x="0" y="467"/>
                </a:moveTo>
                <a:lnTo>
                  <a:pt x="0" y="585"/>
                </a:lnTo>
                <a:lnTo>
                  <a:pt x="125" y="585"/>
                </a:lnTo>
                <a:lnTo>
                  <a:pt x="480" y="224"/>
                </a:lnTo>
                <a:lnTo>
                  <a:pt x="355" y="100"/>
                </a:lnTo>
                <a:lnTo>
                  <a:pt x="0" y="467"/>
                </a:lnTo>
                <a:close/>
                <a:moveTo>
                  <a:pt x="573" y="131"/>
                </a:moveTo>
                <a:cubicBezTo>
                  <a:pt x="586" y="118"/>
                  <a:pt x="586" y="100"/>
                  <a:pt x="573" y="87"/>
                </a:cubicBezTo>
                <a:lnTo>
                  <a:pt x="499" y="12"/>
                </a:lnTo>
                <a:cubicBezTo>
                  <a:pt x="486" y="0"/>
                  <a:pt x="467" y="0"/>
                  <a:pt x="455" y="12"/>
                </a:cubicBezTo>
                <a:lnTo>
                  <a:pt x="399" y="68"/>
                </a:lnTo>
                <a:lnTo>
                  <a:pt x="517" y="193"/>
                </a:lnTo>
                <a:lnTo>
                  <a:pt x="573" y="1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1655</TotalTime>
  <Words>352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Noto Sans Symbols</vt:lpstr>
      <vt:lpstr>Sarabun</vt:lpstr>
      <vt:lpstr>TH SarabunPSK</vt:lpstr>
      <vt:lpstr>TIME Consult Theme Color V2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Piyawach Paewcham</cp:lastModifiedBy>
  <cp:revision>74</cp:revision>
  <dcterms:created xsi:type="dcterms:W3CDTF">2020-05-19T10:17:02Z</dcterms:created>
  <dcterms:modified xsi:type="dcterms:W3CDTF">2022-09-02T09:30:48Z</dcterms:modified>
</cp:coreProperties>
</file>