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9" r:id="rId2"/>
    <p:sldMasterId id="2147483677" r:id="rId3"/>
  </p:sldMasterIdLst>
  <p:notesMasterIdLst>
    <p:notesMasterId r:id="rId6"/>
  </p:notesMasterIdLst>
  <p:handoutMasterIdLst>
    <p:handoutMasterId r:id="rId7"/>
  </p:handoutMasterIdLst>
  <p:sldIdLst>
    <p:sldId id="4678" r:id="rId4"/>
    <p:sldId id="273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456"/>
    <a:srgbClr val="0946A1"/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DDBDBF-D7D7-4617-A787-194AFF856073}" v="2" dt="2022-09-03T16:37:33.562"/>
    <p1510:client id="{F89C1A3B-24A1-E58C-277F-5DC83125DB24}" v="11" dt="2022-09-03T16:31:31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42" y="4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warat Rungwattanaphaiboon" userId="S::nawarat.r@timeconsulting.co.th::73a4dc7c-1fa2-4f35-9d08-44a66158a971" providerId="AD" clId="Web-{F89C1A3B-24A1-E58C-277F-5DC83125DB24}"/>
    <pc:docChg chg="modSld">
      <pc:chgData name="Nawarat Rungwattanaphaiboon" userId="S::nawarat.r@timeconsulting.co.th::73a4dc7c-1fa2-4f35-9d08-44a66158a971" providerId="AD" clId="Web-{F89C1A3B-24A1-E58C-277F-5DC83125DB24}" dt="2022-09-03T16:31:31.555" v="10"/>
      <pc:docMkLst>
        <pc:docMk/>
      </pc:docMkLst>
      <pc:sldChg chg="addSp delSp modSp">
        <pc:chgData name="Nawarat Rungwattanaphaiboon" userId="S::nawarat.r@timeconsulting.co.th::73a4dc7c-1fa2-4f35-9d08-44a66158a971" providerId="AD" clId="Web-{F89C1A3B-24A1-E58C-277F-5DC83125DB24}" dt="2022-09-03T16:31:31.555" v="10"/>
        <pc:sldMkLst>
          <pc:docMk/>
          <pc:sldMk cId="4257434649" sldId="273"/>
        </pc:sldMkLst>
        <pc:spChg chg="add del mod">
          <ac:chgData name="Nawarat Rungwattanaphaiboon" userId="S::nawarat.r@timeconsulting.co.th::73a4dc7c-1fa2-4f35-9d08-44a66158a971" providerId="AD" clId="Web-{F89C1A3B-24A1-E58C-277F-5DC83125DB24}" dt="2022-09-03T16:31:27.633" v="9"/>
          <ac:spMkLst>
            <pc:docMk/>
            <pc:sldMk cId="4257434649" sldId="273"/>
            <ac:spMk id="2" creationId="{6B921317-68BF-8C34-75AA-A326B55C036F}"/>
          </ac:spMkLst>
        </pc:spChg>
        <pc:spChg chg="add del mod">
          <ac:chgData name="Nawarat Rungwattanaphaiboon" userId="S::nawarat.r@timeconsulting.co.th::73a4dc7c-1fa2-4f35-9d08-44a66158a971" providerId="AD" clId="Web-{F89C1A3B-24A1-E58C-277F-5DC83125DB24}" dt="2022-09-03T16:31:31.555" v="10"/>
          <ac:spMkLst>
            <pc:docMk/>
            <pc:sldMk cId="4257434649" sldId="273"/>
            <ac:spMk id="3" creationId="{4C30A9B5-93BF-E792-57B0-FC110D6FB689}"/>
          </ac:spMkLst>
        </pc:spChg>
      </pc:sldChg>
    </pc:docChg>
  </pc:docChgLst>
  <pc:docChgLst>
    <pc:chgData name="Pimsuda Wisaikla" userId="11e615d2-2af0-472b-8220-2a9fcfb7f52f" providerId="ADAL" clId="{EEB14B48-56C9-4774-8482-CC7B6D777CEC}"/>
    <pc:docChg chg="custSel modSld addMainMaster modMainMaster">
      <pc:chgData name="Pimsuda Wisaikla" userId="11e615d2-2af0-472b-8220-2a9fcfb7f52f" providerId="ADAL" clId="{EEB14B48-56C9-4774-8482-CC7B6D777CEC}" dt="2022-07-05T03:17:47.518" v="45" actId="6938"/>
      <pc:docMkLst>
        <pc:docMk/>
      </pc:docMkLst>
      <pc:sldChg chg="addSp delSp modSp mod">
        <pc:chgData name="Pimsuda Wisaikla" userId="11e615d2-2af0-472b-8220-2a9fcfb7f52f" providerId="ADAL" clId="{EEB14B48-56C9-4774-8482-CC7B6D777CEC}" dt="2022-07-05T03:17:00.372" v="40" actId="478"/>
        <pc:sldMkLst>
          <pc:docMk/>
          <pc:sldMk cId="4257434649" sldId="273"/>
        </pc:sldMkLst>
        <pc:spChg chg="add del mod">
          <ac:chgData name="Pimsuda Wisaikla" userId="11e615d2-2af0-472b-8220-2a9fcfb7f52f" providerId="ADAL" clId="{EEB14B48-56C9-4774-8482-CC7B6D777CEC}" dt="2022-07-05T03:17:00.372" v="40" actId="478"/>
          <ac:spMkLst>
            <pc:docMk/>
            <pc:sldMk cId="4257434649" sldId="273"/>
            <ac:spMk id="2" creationId="{0FCAF630-E191-ED33-BB3C-EDD3B50E63F7}"/>
          </ac:spMkLst>
        </pc:spChg>
        <pc:spChg chg="add del mod">
          <ac:chgData name="Pimsuda Wisaikla" userId="11e615d2-2af0-472b-8220-2a9fcfb7f52f" providerId="ADAL" clId="{EEB14B48-56C9-4774-8482-CC7B6D777CEC}" dt="2022-07-05T03:16:59.294" v="38" actId="478"/>
          <ac:spMkLst>
            <pc:docMk/>
            <pc:sldMk cId="4257434649" sldId="273"/>
            <ac:spMk id="20" creationId="{F65D436D-A3A3-A0AB-336B-6F68C4BDE17E}"/>
          </ac:spMkLst>
        </pc:spChg>
        <pc:spChg chg="add del mod">
          <ac:chgData name="Pimsuda Wisaikla" userId="11e615d2-2af0-472b-8220-2a9fcfb7f52f" providerId="ADAL" clId="{EEB14B48-56C9-4774-8482-CC7B6D777CEC}" dt="2022-07-05T03:16:59.881" v="39" actId="478"/>
          <ac:spMkLst>
            <pc:docMk/>
            <pc:sldMk cId="4257434649" sldId="273"/>
            <ac:spMk id="21" creationId="{77DC682E-A70E-98B7-3EDF-5EDB32F80D0F}"/>
          </ac:spMkLst>
        </pc:spChg>
      </pc:sldChg>
      <pc:sldChg chg="delSp modSp mod">
        <pc:chgData name="Pimsuda Wisaikla" userId="11e615d2-2af0-472b-8220-2a9fcfb7f52f" providerId="ADAL" clId="{EEB14B48-56C9-4774-8482-CC7B6D777CEC}" dt="2022-06-20T03:26:53.862" v="22" actId="478"/>
        <pc:sldMkLst>
          <pc:docMk/>
          <pc:sldMk cId="531357671" sldId="4678"/>
        </pc:sldMkLst>
        <pc:spChg chg="del mod">
          <ac:chgData name="Pimsuda Wisaikla" userId="11e615d2-2af0-472b-8220-2a9fcfb7f52f" providerId="ADAL" clId="{EEB14B48-56C9-4774-8482-CC7B6D777CEC}" dt="2022-06-20T03:26:52.986" v="20" actId="478"/>
          <ac:spMkLst>
            <pc:docMk/>
            <pc:sldMk cId="531357671" sldId="4678"/>
            <ac:spMk id="2" creationId="{D4B3662C-7BBF-B824-FB86-2D11ED388262}"/>
          </ac:spMkLst>
        </pc:spChg>
        <pc:spChg chg="del mod">
          <ac:chgData name="Pimsuda Wisaikla" userId="11e615d2-2af0-472b-8220-2a9fcfb7f52f" providerId="ADAL" clId="{EEB14B48-56C9-4774-8482-CC7B6D777CEC}" dt="2022-06-20T03:26:53.862" v="22" actId="478"/>
          <ac:spMkLst>
            <pc:docMk/>
            <pc:sldMk cId="531357671" sldId="4678"/>
            <ac:spMk id="15" creationId="{68346753-AB57-BBB2-51F1-4F093F096450}"/>
          </ac:spMkLst>
        </pc:spChg>
        <pc:spChg chg="del mod">
          <ac:chgData name="Pimsuda Wisaikla" userId="11e615d2-2af0-472b-8220-2a9fcfb7f52f" providerId="ADAL" clId="{EEB14B48-56C9-4774-8482-CC7B6D777CEC}" dt="2022-06-20T03:26:53.432" v="21" actId="478"/>
          <ac:spMkLst>
            <pc:docMk/>
            <pc:sldMk cId="531357671" sldId="4678"/>
            <ac:spMk id="18" creationId="{FDD0EA69-F0A2-7B04-C825-1EACF632F399}"/>
          </ac:spMkLst>
        </pc:spChg>
      </pc:sldChg>
      <pc:sldMasterChg chg="modSldLayout">
        <pc:chgData name="Pimsuda Wisaikla" userId="11e615d2-2af0-472b-8220-2a9fcfb7f52f" providerId="ADAL" clId="{EEB14B48-56C9-4774-8482-CC7B6D777CEC}" dt="2022-07-05T03:17:43.840" v="44"/>
        <pc:sldMasterMkLst>
          <pc:docMk/>
          <pc:sldMasterMk cId="2198464590" sldId="2147483661"/>
        </pc:sldMasterMkLst>
        <pc:sldLayoutChg chg="addSp delSp modSp mod">
          <pc:chgData name="Pimsuda Wisaikla" userId="11e615d2-2af0-472b-8220-2a9fcfb7f52f" providerId="ADAL" clId="{EEB14B48-56C9-4774-8482-CC7B6D777CEC}" dt="2022-07-05T03:17:43.840" v="44"/>
          <pc:sldLayoutMkLst>
            <pc:docMk/>
            <pc:sldMasterMk cId="2198464590" sldId="2147483661"/>
            <pc:sldLayoutMk cId="247073508" sldId="2147483676"/>
          </pc:sldLayoutMkLst>
          <pc:spChg chg="add del mod">
            <ac:chgData name="Pimsuda Wisaikla" userId="11e615d2-2af0-472b-8220-2a9fcfb7f52f" providerId="ADAL" clId="{EEB14B48-56C9-4774-8482-CC7B6D777CEC}" dt="2022-07-05T03:17:34.596" v="43" actId="478"/>
            <ac:spMkLst>
              <pc:docMk/>
              <pc:sldMasterMk cId="2198464590" sldId="2147483661"/>
              <pc:sldLayoutMk cId="247073508" sldId="2147483676"/>
              <ac:spMk id="2" creationId="{A87623DE-DFF7-DAC7-220D-E3B6CBE880F6}"/>
            </ac:spMkLst>
          </pc:spChg>
          <pc:spChg chg="add mod">
            <ac:chgData name="Pimsuda Wisaikla" userId="11e615d2-2af0-472b-8220-2a9fcfb7f52f" providerId="ADAL" clId="{EEB14B48-56C9-4774-8482-CC7B6D777CEC}" dt="2022-07-05T03:17:43.840" v="44"/>
            <ac:spMkLst>
              <pc:docMk/>
              <pc:sldMasterMk cId="2198464590" sldId="2147483661"/>
              <pc:sldLayoutMk cId="247073508" sldId="2147483676"/>
              <ac:spMk id="3" creationId="{30168ECA-BBCC-2992-E7CD-AB5FD2067972}"/>
            </ac:spMkLst>
          </pc:spChg>
          <pc:spChg chg="del">
            <ac:chgData name="Pimsuda Wisaikla" userId="11e615d2-2af0-472b-8220-2a9fcfb7f52f" providerId="ADAL" clId="{EEB14B48-56C9-4774-8482-CC7B6D777CEC}" dt="2022-07-05T03:17:23.222" v="41"/>
            <ac:spMkLst>
              <pc:docMk/>
              <pc:sldMasterMk cId="2198464590" sldId="2147483661"/>
              <pc:sldLayoutMk cId="247073508" sldId="2147483676"/>
              <ac:spMk id="8" creationId="{6A00F674-7D3A-4972-8A15-D48B2A1C1BAF}"/>
            </ac:spMkLst>
          </pc:spChg>
        </pc:sldLayoutChg>
      </pc:sldMasterChg>
      <pc:sldMasterChg chg="new mod addSldLayout">
        <pc:chgData name="Pimsuda Wisaikla" userId="11e615d2-2af0-472b-8220-2a9fcfb7f52f" providerId="ADAL" clId="{EEB14B48-56C9-4774-8482-CC7B6D777CEC}" dt="2022-07-05T03:17:47.518" v="45" actId="6938"/>
        <pc:sldMasterMkLst>
          <pc:docMk/>
          <pc:sldMasterMk cId="244035790" sldId="2147483677"/>
        </pc:sldMasterMkLst>
        <pc:sldLayoutChg chg="new replId">
          <pc:chgData name="Pimsuda Wisaikla" userId="11e615d2-2af0-472b-8220-2a9fcfb7f52f" providerId="ADAL" clId="{EEB14B48-56C9-4774-8482-CC7B6D777CEC}" dt="2022-07-05T03:17:47.518" v="45" actId="6938"/>
          <pc:sldLayoutMkLst>
            <pc:docMk/>
            <pc:sldMasterMk cId="244035790" sldId="2147483677"/>
            <pc:sldLayoutMk cId="1641543229" sldId="2147483678"/>
          </pc:sldLayoutMkLst>
        </pc:sldLayoutChg>
        <pc:sldLayoutChg chg="new replId">
          <pc:chgData name="Pimsuda Wisaikla" userId="11e615d2-2af0-472b-8220-2a9fcfb7f52f" providerId="ADAL" clId="{EEB14B48-56C9-4774-8482-CC7B6D777CEC}" dt="2022-07-05T03:17:47.518" v="45" actId="6938"/>
          <pc:sldLayoutMkLst>
            <pc:docMk/>
            <pc:sldMasterMk cId="244035790" sldId="2147483677"/>
            <pc:sldLayoutMk cId="3071386307" sldId="2147483679"/>
          </pc:sldLayoutMkLst>
        </pc:sldLayoutChg>
        <pc:sldLayoutChg chg="new replId">
          <pc:chgData name="Pimsuda Wisaikla" userId="11e615d2-2af0-472b-8220-2a9fcfb7f52f" providerId="ADAL" clId="{EEB14B48-56C9-4774-8482-CC7B6D777CEC}" dt="2022-07-05T03:17:47.518" v="45" actId="6938"/>
          <pc:sldLayoutMkLst>
            <pc:docMk/>
            <pc:sldMasterMk cId="244035790" sldId="2147483677"/>
            <pc:sldLayoutMk cId="2477202776" sldId="2147483680"/>
          </pc:sldLayoutMkLst>
        </pc:sldLayoutChg>
        <pc:sldLayoutChg chg="new replId">
          <pc:chgData name="Pimsuda Wisaikla" userId="11e615d2-2af0-472b-8220-2a9fcfb7f52f" providerId="ADAL" clId="{EEB14B48-56C9-4774-8482-CC7B6D777CEC}" dt="2022-07-05T03:17:47.518" v="45" actId="6938"/>
          <pc:sldLayoutMkLst>
            <pc:docMk/>
            <pc:sldMasterMk cId="244035790" sldId="2147483677"/>
            <pc:sldLayoutMk cId="2559709735" sldId="2147483681"/>
          </pc:sldLayoutMkLst>
        </pc:sldLayoutChg>
        <pc:sldLayoutChg chg="new replId">
          <pc:chgData name="Pimsuda Wisaikla" userId="11e615d2-2af0-472b-8220-2a9fcfb7f52f" providerId="ADAL" clId="{EEB14B48-56C9-4774-8482-CC7B6D777CEC}" dt="2022-07-05T03:17:47.518" v="45" actId="6938"/>
          <pc:sldLayoutMkLst>
            <pc:docMk/>
            <pc:sldMasterMk cId="244035790" sldId="2147483677"/>
            <pc:sldLayoutMk cId="331479524" sldId="2147483682"/>
          </pc:sldLayoutMkLst>
        </pc:sldLayoutChg>
        <pc:sldLayoutChg chg="new replId">
          <pc:chgData name="Pimsuda Wisaikla" userId="11e615d2-2af0-472b-8220-2a9fcfb7f52f" providerId="ADAL" clId="{EEB14B48-56C9-4774-8482-CC7B6D777CEC}" dt="2022-07-05T03:17:47.518" v="45" actId="6938"/>
          <pc:sldLayoutMkLst>
            <pc:docMk/>
            <pc:sldMasterMk cId="244035790" sldId="2147483677"/>
            <pc:sldLayoutMk cId="3110661208" sldId="2147483683"/>
          </pc:sldLayoutMkLst>
        </pc:sldLayoutChg>
        <pc:sldLayoutChg chg="new replId">
          <pc:chgData name="Pimsuda Wisaikla" userId="11e615d2-2af0-472b-8220-2a9fcfb7f52f" providerId="ADAL" clId="{EEB14B48-56C9-4774-8482-CC7B6D777CEC}" dt="2022-07-05T03:17:47.518" v="45" actId="6938"/>
          <pc:sldLayoutMkLst>
            <pc:docMk/>
            <pc:sldMasterMk cId="244035790" sldId="2147483677"/>
            <pc:sldLayoutMk cId="840133208" sldId="2147483684"/>
          </pc:sldLayoutMkLst>
        </pc:sldLayoutChg>
        <pc:sldLayoutChg chg="new replId">
          <pc:chgData name="Pimsuda Wisaikla" userId="11e615d2-2af0-472b-8220-2a9fcfb7f52f" providerId="ADAL" clId="{EEB14B48-56C9-4774-8482-CC7B6D777CEC}" dt="2022-07-05T03:17:47.518" v="45" actId="6938"/>
          <pc:sldLayoutMkLst>
            <pc:docMk/>
            <pc:sldMasterMk cId="244035790" sldId="2147483677"/>
            <pc:sldLayoutMk cId="3877025388" sldId="2147483685"/>
          </pc:sldLayoutMkLst>
        </pc:sldLayoutChg>
        <pc:sldLayoutChg chg="new replId">
          <pc:chgData name="Pimsuda Wisaikla" userId="11e615d2-2af0-472b-8220-2a9fcfb7f52f" providerId="ADAL" clId="{EEB14B48-56C9-4774-8482-CC7B6D777CEC}" dt="2022-07-05T03:17:47.518" v="45" actId="6938"/>
          <pc:sldLayoutMkLst>
            <pc:docMk/>
            <pc:sldMasterMk cId="244035790" sldId="2147483677"/>
            <pc:sldLayoutMk cId="2439994054" sldId="2147483686"/>
          </pc:sldLayoutMkLst>
        </pc:sldLayoutChg>
        <pc:sldLayoutChg chg="new replId">
          <pc:chgData name="Pimsuda Wisaikla" userId="11e615d2-2af0-472b-8220-2a9fcfb7f52f" providerId="ADAL" clId="{EEB14B48-56C9-4774-8482-CC7B6D777CEC}" dt="2022-07-05T03:17:47.518" v="45" actId="6938"/>
          <pc:sldLayoutMkLst>
            <pc:docMk/>
            <pc:sldMasterMk cId="244035790" sldId="2147483677"/>
            <pc:sldLayoutMk cId="3125486574" sldId="2147483687"/>
          </pc:sldLayoutMkLst>
        </pc:sldLayoutChg>
        <pc:sldLayoutChg chg="new replId">
          <pc:chgData name="Pimsuda Wisaikla" userId="11e615d2-2af0-472b-8220-2a9fcfb7f52f" providerId="ADAL" clId="{EEB14B48-56C9-4774-8482-CC7B6D777CEC}" dt="2022-07-05T03:17:47.518" v="45" actId="6938"/>
          <pc:sldLayoutMkLst>
            <pc:docMk/>
            <pc:sldMasterMk cId="244035790" sldId="2147483677"/>
            <pc:sldLayoutMk cId="1333851812" sldId="2147483688"/>
          </pc:sldLayoutMkLst>
        </pc:sldLayoutChg>
      </pc:sldMasterChg>
    </pc:docChg>
  </pc:docChgLst>
  <pc:docChgLst>
    <pc:chgData name="Pimsuda Wisaikla" userId="11e615d2-2af0-472b-8220-2a9fcfb7f52f" providerId="ADAL" clId="{B3902903-6DFB-4860-A054-F00234213BFD}"/>
    <pc:docChg chg="custSel modSld">
      <pc:chgData name="Pimsuda Wisaikla" userId="11e615d2-2af0-472b-8220-2a9fcfb7f52f" providerId="ADAL" clId="{B3902903-6DFB-4860-A054-F00234213BFD}" dt="2022-05-17T02:35:42.456" v="39" actId="1076"/>
      <pc:docMkLst>
        <pc:docMk/>
      </pc:docMkLst>
      <pc:sldChg chg="addSp delSp modSp mod">
        <pc:chgData name="Pimsuda Wisaikla" userId="11e615d2-2af0-472b-8220-2a9fcfb7f52f" providerId="ADAL" clId="{B3902903-6DFB-4860-A054-F00234213BFD}" dt="2022-05-17T02:35:42.456" v="39" actId="1076"/>
        <pc:sldMkLst>
          <pc:docMk/>
          <pc:sldMk cId="531357671" sldId="4678"/>
        </pc:sldMkLst>
        <pc:spChg chg="add mod">
          <ac:chgData name="Pimsuda Wisaikla" userId="11e615d2-2af0-472b-8220-2a9fcfb7f52f" providerId="ADAL" clId="{B3902903-6DFB-4860-A054-F00234213BFD}" dt="2022-05-17T02:35:38.322" v="35" actId="1076"/>
          <ac:spMkLst>
            <pc:docMk/>
            <pc:sldMk cId="531357671" sldId="4678"/>
            <ac:spMk id="2" creationId="{D4B3662C-7BBF-B824-FB86-2D11ED388262}"/>
          </ac:spMkLst>
        </pc:spChg>
        <pc:spChg chg="add del mod">
          <ac:chgData name="Pimsuda Wisaikla" userId="11e615d2-2af0-472b-8220-2a9fcfb7f52f" providerId="ADAL" clId="{B3902903-6DFB-4860-A054-F00234213BFD}" dt="2022-05-17T02:35:25.624" v="32" actId="478"/>
          <ac:spMkLst>
            <pc:docMk/>
            <pc:sldMk cId="531357671" sldId="4678"/>
            <ac:spMk id="13" creationId="{1A004611-C45D-0E8A-D6F3-35267073C9C9}"/>
          </ac:spMkLst>
        </pc:spChg>
        <pc:spChg chg="add del mod">
          <ac:chgData name="Pimsuda Wisaikla" userId="11e615d2-2af0-472b-8220-2a9fcfb7f52f" providerId="ADAL" clId="{B3902903-6DFB-4860-A054-F00234213BFD}" dt="2022-05-17T02:34:55.435" v="25" actId="478"/>
          <ac:spMkLst>
            <pc:docMk/>
            <pc:sldMk cId="531357671" sldId="4678"/>
            <ac:spMk id="14" creationId="{C32395B5-93DD-C247-9BCF-C415D48D70EF}"/>
          </ac:spMkLst>
        </pc:spChg>
        <pc:spChg chg="add mod">
          <ac:chgData name="Pimsuda Wisaikla" userId="11e615d2-2af0-472b-8220-2a9fcfb7f52f" providerId="ADAL" clId="{B3902903-6DFB-4860-A054-F00234213BFD}" dt="2022-05-17T02:34:30.570" v="17" actId="1076"/>
          <ac:spMkLst>
            <pc:docMk/>
            <pc:sldMk cId="531357671" sldId="4678"/>
            <ac:spMk id="15" creationId="{68346753-AB57-BBB2-51F1-4F093F096450}"/>
          </ac:spMkLst>
        </pc:spChg>
        <pc:spChg chg="add del mod">
          <ac:chgData name="Pimsuda Wisaikla" userId="11e615d2-2af0-472b-8220-2a9fcfb7f52f" providerId="ADAL" clId="{B3902903-6DFB-4860-A054-F00234213BFD}" dt="2022-05-17T02:35:41.283" v="38" actId="478"/>
          <ac:spMkLst>
            <pc:docMk/>
            <pc:sldMk cId="531357671" sldId="4678"/>
            <ac:spMk id="16" creationId="{4283835A-A51D-45DA-C017-EDF2955F3B8A}"/>
          </ac:spMkLst>
        </pc:spChg>
        <pc:spChg chg="add del mod">
          <ac:chgData name="Pimsuda Wisaikla" userId="11e615d2-2af0-472b-8220-2a9fcfb7f52f" providerId="ADAL" clId="{B3902903-6DFB-4860-A054-F00234213BFD}" dt="2022-05-17T02:34:55.435" v="25" actId="478"/>
          <ac:spMkLst>
            <pc:docMk/>
            <pc:sldMk cId="531357671" sldId="4678"/>
            <ac:spMk id="17" creationId="{0BDCEE71-F7CD-5DF1-0B2A-D0540942888F}"/>
          </ac:spMkLst>
        </pc:spChg>
        <pc:spChg chg="add mod">
          <ac:chgData name="Pimsuda Wisaikla" userId="11e615d2-2af0-472b-8220-2a9fcfb7f52f" providerId="ADAL" clId="{B3902903-6DFB-4860-A054-F00234213BFD}" dt="2022-05-17T02:35:42.456" v="39" actId="1076"/>
          <ac:spMkLst>
            <pc:docMk/>
            <pc:sldMk cId="531357671" sldId="4678"/>
            <ac:spMk id="18" creationId="{FDD0EA69-F0A2-7B04-C825-1EACF632F399}"/>
          </ac:spMkLst>
        </pc:spChg>
        <pc:spChg chg="add del mod">
          <ac:chgData name="Pimsuda Wisaikla" userId="11e615d2-2af0-472b-8220-2a9fcfb7f52f" providerId="ADAL" clId="{B3902903-6DFB-4860-A054-F00234213BFD}" dt="2022-05-17T02:35:23.747" v="30" actId="478"/>
          <ac:spMkLst>
            <pc:docMk/>
            <pc:sldMk cId="531357671" sldId="4678"/>
            <ac:spMk id="20" creationId="{66112677-1BB0-6546-19D5-FFACEC9EA965}"/>
          </ac:spMkLst>
        </pc:spChg>
        <pc:spChg chg="add del mod">
          <ac:chgData name="Pimsuda Wisaikla" userId="11e615d2-2af0-472b-8220-2a9fcfb7f52f" providerId="ADAL" clId="{B3902903-6DFB-4860-A054-F00234213BFD}" dt="2022-05-17T02:34:55.435" v="25" actId="478"/>
          <ac:spMkLst>
            <pc:docMk/>
            <pc:sldMk cId="531357671" sldId="4678"/>
            <ac:spMk id="21" creationId="{4D32DE3A-DA48-D7A7-5EFA-D28CB7A4C4DA}"/>
          </ac:spMkLst>
        </pc:spChg>
      </pc:sldChg>
    </pc:docChg>
  </pc:docChgLst>
  <pc:docChgLst>
    <pc:chgData name="Nawarat Rungwattanaphaiboon" userId="73a4dc7c-1fa2-4f35-9d08-44a66158a971" providerId="ADAL" clId="{DADDBDBF-D7D7-4617-A787-194AFF856073}"/>
    <pc:docChg chg="addMainMaster modMainMaster">
      <pc:chgData name="Nawarat Rungwattanaphaiboon" userId="73a4dc7c-1fa2-4f35-9d08-44a66158a971" providerId="ADAL" clId="{DADDBDBF-D7D7-4617-A787-194AFF856073}" dt="2022-09-03T16:37:33.563" v="0" actId="2890"/>
      <pc:docMkLst>
        <pc:docMk/>
      </pc:docMkLst>
      <pc:sldMasterChg chg="add mod addSldLayout modSldLayout">
        <pc:chgData name="Nawarat Rungwattanaphaiboon" userId="73a4dc7c-1fa2-4f35-9d08-44a66158a971" providerId="ADAL" clId="{DADDBDBF-D7D7-4617-A787-194AFF856073}" dt="2022-09-03T16:37:33.563" v="0" actId="2890"/>
        <pc:sldMasterMkLst>
          <pc:docMk/>
          <pc:sldMasterMk cId="3789316403" sldId="2147483689"/>
        </pc:sldMasterMkLst>
        <pc:sldLayoutChg chg="add mod replId">
          <pc:chgData name="Nawarat Rungwattanaphaiboon" userId="73a4dc7c-1fa2-4f35-9d08-44a66158a971" providerId="ADAL" clId="{DADDBDBF-D7D7-4617-A787-194AFF856073}" dt="2022-09-03T16:37:33.563" v="0" actId="2890"/>
          <pc:sldLayoutMkLst>
            <pc:docMk/>
            <pc:sldMasterMk cId="3789316403" sldId="2147483689"/>
            <pc:sldLayoutMk cId="2838727018" sldId="2147483690"/>
          </pc:sldLayoutMkLst>
        </pc:sldLayoutChg>
        <pc:sldLayoutChg chg="add mod replId">
          <pc:chgData name="Nawarat Rungwattanaphaiboon" userId="73a4dc7c-1fa2-4f35-9d08-44a66158a971" providerId="ADAL" clId="{DADDBDBF-D7D7-4617-A787-194AFF856073}" dt="2022-09-03T16:37:33.563" v="0" actId="2890"/>
          <pc:sldLayoutMkLst>
            <pc:docMk/>
            <pc:sldMasterMk cId="3789316403" sldId="2147483689"/>
            <pc:sldLayoutMk cId="140339714" sldId="2147483691"/>
          </pc:sldLayoutMkLst>
        </pc:sldLayoutChg>
        <pc:sldLayoutChg chg="add mod replId">
          <pc:chgData name="Nawarat Rungwattanaphaiboon" userId="73a4dc7c-1fa2-4f35-9d08-44a66158a971" providerId="ADAL" clId="{DADDBDBF-D7D7-4617-A787-194AFF856073}" dt="2022-09-03T16:37:33.563" v="0" actId="2890"/>
          <pc:sldLayoutMkLst>
            <pc:docMk/>
            <pc:sldMasterMk cId="3789316403" sldId="2147483689"/>
            <pc:sldLayoutMk cId="217048279" sldId="214748369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2C19-ED23-FBFD-3969-70384EB1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E31F-C9C7-6500-1A6C-318DDD05B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876D2-0666-C8A5-4B3C-0F7A29F14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C8F6E-3838-15AA-0A44-9ACE669F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E8B85-26C3-1609-BADF-881621DD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AE929-F53D-06A9-5960-1BA4EF28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0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029F-AEB3-0837-9C4F-587F7861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2FB55-6D41-5AF7-F8D8-B498DE121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F89D8-5B26-A249-6B74-3080913AB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8EAD6-EC1B-1719-17A8-BA453404E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DE29E-CCEF-A2F0-3224-F04D11497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84335-DE34-E48F-E8A3-DCFED20F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E0CDF-0402-D1A6-D9DF-D378C2E3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5DFA4-FD96-5C69-7539-4044B23F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9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516E-97F2-91AF-E2F5-259E0435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3D9CF-936C-CF2F-59D2-FF3E3823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532F1-E1A5-EA0A-79C6-2BC5D47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324D2-1F35-988E-C229-D136650E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61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5F014-8C7C-FE5C-0E43-D1E4AA56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17D54-19A7-E11A-06E6-A4A489ED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6A214-2276-27AE-0E6C-D396144F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33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B41B-B4F9-1BE7-E83D-632A89DC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9C548-3ED4-1EE1-0E32-B82DA7A5C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BFA47-1877-D512-3E00-E25295D16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1F702-4A30-74E3-0787-A968A279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DCBDB-8D31-DED8-08E7-2488583F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9EF30-7C23-90CF-66E4-21E89EA1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5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D44F-36EA-BC69-D675-BEA2C3BD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FFC09-2A7D-0F97-F477-D406F657C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C6677-B60B-2227-8247-EC315D33B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897A5-C4DB-B215-C5B2-B331A6E6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5E35-61AD-CEDC-9C30-0A195B32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1CD66-BA93-DC87-7F1C-746EF2A1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94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CF76-376E-CEAD-8BC0-B0E48EB2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F82E5-D4A3-93FF-4027-7D785CADC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2018D-CF3E-2BD1-D1C8-D8860C59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17F0-D2B0-9971-CE0B-AA1EE471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B1A62-40DB-B4F8-8DB4-6AD7536D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86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015A0-60B2-1A7C-86B0-0BB365E45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B15D7-23A3-3053-ECBE-6C4665C36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1C558-C058-8500-4814-325D6D02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07ED-403E-4806-CE95-4C3878B6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7DC85-D8AD-FAC1-9F45-1320DDD4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5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168ECA-BBCC-2992-E7CD-AB5FD206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72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168ECA-BBCC-2992-E7CD-AB5FD206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048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DFF4-9ADC-C580-7C94-773CCA388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ABEEC-3AD6-A80B-CD48-C1589D115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2DF57-FCCA-7186-F652-A2D30523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9B8B-3A27-D3D8-B156-8196A90F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0DC04-DF06-3810-3873-2003CCD4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4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4FBB-51F4-6C6D-74DA-A45E2EEB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D9DE-981D-A57B-E47F-A5A583789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57339-C2DA-680D-7EF8-0DF44DCE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41603-1D61-A0B2-EA66-E4ACC5EE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1BB24-0A65-2E2E-2959-6E8C5FF5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8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A2E5-35AA-7695-B613-EDB76A79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4536C-08D2-7C5D-AA92-D75B0F6C5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E40E9-1595-80BD-244E-5D4AFDA0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9B26-F675-477E-AA6D-961B3D2A1AB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DAA79-7110-A729-B29F-0740CEB8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A3DBD-613B-1ED6-3620-F89DA409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0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234731" y="4506994"/>
            <a:ext cx="35205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Copyright © 2022 TIME Consulting Co., Ltd., Strictly Confidential </a:t>
            </a:r>
            <a:endParaRPr lang="en-US" sz="9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234731" y="4506994"/>
            <a:ext cx="35205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Copyright © 2022 TIME Consulting Co., Ltd., Strictly Confidential </a:t>
            </a:r>
            <a:endParaRPr lang="en-US" sz="90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2DCE1-3343-8F86-E724-F7D00519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38BAA-77E7-5B87-5A54-1F81304E2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D0CCE-0468-F338-6CCD-193005F8C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9B26-F675-477E-AA6D-961B3D2A1AB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0CD21-177F-5314-8472-B90FC87CD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F1D6-19FA-714B-1E15-7A394117F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6C3C3-5F6A-4332-9DAF-02AEF78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57F7CB-A3C2-4672-A22F-9FF53CFE3928}"/>
              </a:ext>
            </a:extLst>
          </p:cNvPr>
          <p:cNvSpPr/>
          <p:nvPr/>
        </p:nvSpPr>
        <p:spPr>
          <a:xfrm>
            <a:off x="12299723" y="177004"/>
            <a:ext cx="57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SimHei" panose="02010609060101010101" pitchFamily="49" charset="-122"/>
                <a:ea typeface="SimHei" panose="02010609060101010101" pitchFamily="49" charset="-122"/>
                <a:cs typeface="TH SarabunPSK" panose="020B0500040200020003" pitchFamily="34" charset="-34"/>
              </a:rPr>
              <a:t>Topic: </a:t>
            </a:r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  <a:p>
            <a:endParaRPr lang="en-US" sz="1800" b="1" u="sng" dirty="0">
              <a:latin typeface="SimHei" panose="02010609060101010101" pitchFamily="49" charset="-122"/>
              <a:ea typeface="SimHei" panose="02010609060101010101" pitchFamily="49" charset="-122"/>
              <a:cs typeface="TH SarabunPSK" panose="020B0500040200020003" pitchFamily="34" charset="-3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03FBEB-669A-4B6E-AF0E-CE77618393FE}"/>
              </a:ext>
            </a:extLst>
          </p:cNvPr>
          <p:cNvSpPr/>
          <p:nvPr/>
        </p:nvSpPr>
        <p:spPr>
          <a:xfrm>
            <a:off x="12873867" y="96145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B39F15-7929-4C54-AC57-480025EF9210}"/>
              </a:ext>
            </a:extLst>
          </p:cNvPr>
          <p:cNvSpPr/>
          <p:nvPr/>
        </p:nvSpPr>
        <p:spPr>
          <a:xfrm>
            <a:off x="12873866" y="220960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E62C6A-6704-4999-96AA-9A1F9FB6E054}"/>
              </a:ext>
            </a:extLst>
          </p:cNvPr>
          <p:cNvSpPr/>
          <p:nvPr/>
        </p:nvSpPr>
        <p:spPr>
          <a:xfrm>
            <a:off x="12854815" y="371158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9D505A-E4B1-4ADD-ACFF-AFF1DAB37113}"/>
              </a:ext>
            </a:extLst>
          </p:cNvPr>
          <p:cNvSpPr txBox="1"/>
          <p:nvPr/>
        </p:nvSpPr>
        <p:spPr>
          <a:xfrm>
            <a:off x="390953" y="35163"/>
            <a:ext cx="11354913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มาตรการสนับสนุนการใช้บริการด้านโทรคมนาคมที่สำคัญ </a:t>
            </a:r>
            <a:r>
              <a:rPr lang="en-US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ด้าน ซึ่งมีวัตถุประสงค์ในการลดผลกระทบที่ได้รับจากการแพร่ระบาดของโรคติดเชื้อไวรัสโคโรนา 2019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74415-9110-49F7-AE0B-7424C3940884}"/>
              </a:ext>
            </a:extLst>
          </p:cNvPr>
          <p:cNvSpPr txBox="1"/>
          <p:nvPr/>
        </p:nvSpPr>
        <p:spPr>
          <a:xfrm rot="10800000" flipV="1">
            <a:off x="12274845" y="1471468"/>
            <a:ext cx="4728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BC012-BC42-42FE-8349-97BFE517D5BE}"/>
              </a:ext>
            </a:extLst>
          </p:cNvPr>
          <p:cNvSpPr txBox="1"/>
          <p:nvPr/>
        </p:nvSpPr>
        <p:spPr>
          <a:xfrm>
            <a:off x="12192000" y="2641288"/>
            <a:ext cx="44522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D66FF-043F-4BEC-B027-F3FB08F46914}"/>
              </a:ext>
            </a:extLst>
          </p:cNvPr>
          <p:cNvSpPr txBox="1"/>
          <p:nvPr/>
        </p:nvSpPr>
        <p:spPr>
          <a:xfrm>
            <a:off x="12299723" y="4175283"/>
            <a:ext cx="47280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32C855-EE01-47B4-A842-A62534609F2F}"/>
              </a:ext>
            </a:extLst>
          </p:cNvPr>
          <p:cNvSpPr/>
          <p:nvPr/>
        </p:nvSpPr>
        <p:spPr>
          <a:xfrm>
            <a:off x="12854814" y="551640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C927CE-570F-4C8B-A45C-CE6B235D3F6D}"/>
              </a:ext>
            </a:extLst>
          </p:cNvPr>
          <p:cNvSpPr txBox="1"/>
          <p:nvPr/>
        </p:nvSpPr>
        <p:spPr>
          <a:xfrm>
            <a:off x="12304650" y="5962421"/>
            <a:ext cx="4226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</a:t>
            </a:r>
          </a:p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“ไวรัส โคโรน่า”สายพันธุ์ใหม่ 2019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Google Shape;443;p12">
            <a:extLst>
              <a:ext uri="{FF2B5EF4-FFF2-40B4-BE49-F238E27FC236}">
                <a16:creationId xmlns:a16="http://schemas.microsoft.com/office/drawing/2014/main" id="{9ED778B2-957D-4C05-2ACE-C0E42F159F63}"/>
              </a:ext>
            </a:extLst>
          </p:cNvPr>
          <p:cNvSpPr/>
          <p:nvPr/>
        </p:nvSpPr>
        <p:spPr>
          <a:xfrm>
            <a:off x="4336756" y="2612326"/>
            <a:ext cx="2768037" cy="3642479"/>
          </a:xfrm>
          <a:custGeom>
            <a:avLst/>
            <a:gdLst/>
            <a:ahLst/>
            <a:cxnLst/>
            <a:rect l="l" t="t" r="r" b="b"/>
            <a:pathLst>
              <a:path w="21528" h="21600" extrusionOk="0">
                <a:moveTo>
                  <a:pt x="21490" y="20100"/>
                </a:moveTo>
                <a:lnTo>
                  <a:pt x="19969" y="17230"/>
                </a:lnTo>
                <a:cubicBezTo>
                  <a:pt x="13236" y="17218"/>
                  <a:pt x="7602" y="13660"/>
                  <a:pt x="6133" y="8886"/>
                </a:cubicBezTo>
                <a:cubicBezTo>
                  <a:pt x="5966" y="8344"/>
                  <a:pt x="5852" y="7788"/>
                  <a:pt x="5797" y="7220"/>
                </a:cubicBezTo>
                <a:cubicBezTo>
                  <a:pt x="5795" y="7202"/>
                  <a:pt x="5792" y="7185"/>
                  <a:pt x="5790" y="7167"/>
                </a:cubicBezTo>
                <a:cubicBezTo>
                  <a:pt x="5784" y="7137"/>
                  <a:pt x="5779" y="7106"/>
                  <a:pt x="5775" y="7074"/>
                </a:cubicBezTo>
                <a:cubicBezTo>
                  <a:pt x="5764" y="6983"/>
                  <a:pt x="5754" y="6891"/>
                  <a:pt x="5747" y="6799"/>
                </a:cubicBezTo>
                <a:cubicBezTo>
                  <a:pt x="5745" y="6776"/>
                  <a:pt x="5741" y="6754"/>
                  <a:pt x="5740" y="6730"/>
                </a:cubicBezTo>
                <a:cubicBezTo>
                  <a:pt x="5740" y="6723"/>
                  <a:pt x="5739" y="6716"/>
                  <a:pt x="5739" y="6708"/>
                </a:cubicBezTo>
                <a:cubicBezTo>
                  <a:pt x="5732" y="6598"/>
                  <a:pt x="5730" y="6489"/>
                  <a:pt x="5731" y="6380"/>
                </a:cubicBezTo>
                <a:cubicBezTo>
                  <a:pt x="5731" y="6362"/>
                  <a:pt x="5732" y="6344"/>
                  <a:pt x="5734" y="6325"/>
                </a:cubicBezTo>
                <a:cubicBezTo>
                  <a:pt x="5735" y="6227"/>
                  <a:pt x="5740" y="6129"/>
                  <a:pt x="5747" y="6032"/>
                </a:cubicBezTo>
                <a:cubicBezTo>
                  <a:pt x="5748" y="6021"/>
                  <a:pt x="5747" y="6011"/>
                  <a:pt x="5748" y="6000"/>
                </a:cubicBezTo>
                <a:cubicBezTo>
                  <a:pt x="5752" y="5958"/>
                  <a:pt x="5758" y="5916"/>
                  <a:pt x="5762" y="5874"/>
                </a:cubicBezTo>
                <a:cubicBezTo>
                  <a:pt x="5767" y="5825"/>
                  <a:pt x="5773" y="5775"/>
                  <a:pt x="5779" y="5727"/>
                </a:cubicBezTo>
                <a:cubicBezTo>
                  <a:pt x="5786" y="5676"/>
                  <a:pt x="5795" y="5626"/>
                  <a:pt x="5804" y="5575"/>
                </a:cubicBezTo>
                <a:cubicBezTo>
                  <a:pt x="5813" y="5523"/>
                  <a:pt x="5821" y="5471"/>
                  <a:pt x="5831" y="5418"/>
                </a:cubicBezTo>
                <a:cubicBezTo>
                  <a:pt x="5839" y="5377"/>
                  <a:pt x="5850" y="5338"/>
                  <a:pt x="5859" y="5297"/>
                </a:cubicBezTo>
                <a:cubicBezTo>
                  <a:pt x="5873" y="5235"/>
                  <a:pt x="5887" y="5173"/>
                  <a:pt x="5904" y="5110"/>
                </a:cubicBezTo>
                <a:cubicBezTo>
                  <a:pt x="5911" y="5086"/>
                  <a:pt x="5919" y="5064"/>
                  <a:pt x="5925" y="5040"/>
                </a:cubicBezTo>
                <a:cubicBezTo>
                  <a:pt x="6532" y="2914"/>
                  <a:pt x="8514" y="1180"/>
                  <a:pt x="11129" y="399"/>
                </a:cubicBezTo>
                <a:cubicBezTo>
                  <a:pt x="11136" y="397"/>
                  <a:pt x="11141" y="395"/>
                  <a:pt x="11146" y="393"/>
                </a:cubicBezTo>
                <a:cubicBezTo>
                  <a:pt x="11158" y="390"/>
                  <a:pt x="11168" y="386"/>
                  <a:pt x="11180" y="383"/>
                </a:cubicBezTo>
                <a:cubicBezTo>
                  <a:pt x="11250" y="362"/>
                  <a:pt x="11322" y="343"/>
                  <a:pt x="11394" y="324"/>
                </a:cubicBezTo>
                <a:cubicBezTo>
                  <a:pt x="11440" y="312"/>
                  <a:pt x="11484" y="298"/>
                  <a:pt x="11528" y="287"/>
                </a:cubicBezTo>
                <a:cubicBezTo>
                  <a:pt x="11544" y="283"/>
                  <a:pt x="11561" y="279"/>
                  <a:pt x="11576" y="275"/>
                </a:cubicBezTo>
                <a:cubicBezTo>
                  <a:pt x="11630" y="261"/>
                  <a:pt x="11685" y="249"/>
                  <a:pt x="11738" y="237"/>
                </a:cubicBezTo>
                <a:cubicBezTo>
                  <a:pt x="11802" y="222"/>
                  <a:pt x="11865" y="206"/>
                  <a:pt x="11929" y="192"/>
                </a:cubicBezTo>
                <a:cubicBezTo>
                  <a:pt x="11951" y="187"/>
                  <a:pt x="11972" y="183"/>
                  <a:pt x="11994" y="179"/>
                </a:cubicBezTo>
                <a:cubicBezTo>
                  <a:pt x="12019" y="174"/>
                  <a:pt x="12045" y="169"/>
                  <a:pt x="12069" y="164"/>
                </a:cubicBezTo>
                <a:cubicBezTo>
                  <a:pt x="12166" y="145"/>
                  <a:pt x="12261" y="127"/>
                  <a:pt x="12359" y="110"/>
                </a:cubicBezTo>
                <a:cubicBezTo>
                  <a:pt x="12401" y="103"/>
                  <a:pt x="12441" y="96"/>
                  <a:pt x="12483" y="90"/>
                </a:cubicBezTo>
                <a:cubicBezTo>
                  <a:pt x="12587" y="73"/>
                  <a:pt x="12693" y="57"/>
                  <a:pt x="12800" y="44"/>
                </a:cubicBezTo>
                <a:cubicBezTo>
                  <a:pt x="12843" y="38"/>
                  <a:pt x="12886" y="33"/>
                  <a:pt x="12929" y="28"/>
                </a:cubicBezTo>
                <a:cubicBezTo>
                  <a:pt x="13013" y="18"/>
                  <a:pt x="13099" y="9"/>
                  <a:pt x="13186" y="0"/>
                </a:cubicBezTo>
                <a:cubicBezTo>
                  <a:pt x="12436" y="42"/>
                  <a:pt x="11703" y="129"/>
                  <a:pt x="10991" y="254"/>
                </a:cubicBezTo>
                <a:cubicBezTo>
                  <a:pt x="4702" y="1370"/>
                  <a:pt x="16" y="5648"/>
                  <a:pt x="0" y="10759"/>
                </a:cubicBezTo>
                <a:cubicBezTo>
                  <a:pt x="0" y="10768"/>
                  <a:pt x="0" y="10777"/>
                  <a:pt x="0" y="10785"/>
                </a:cubicBezTo>
                <a:cubicBezTo>
                  <a:pt x="0" y="16166"/>
                  <a:pt x="5178" y="20630"/>
                  <a:pt x="11957" y="21460"/>
                </a:cubicBezTo>
                <a:cubicBezTo>
                  <a:pt x="12703" y="21551"/>
                  <a:pt x="13467" y="21600"/>
                  <a:pt x="14247" y="21600"/>
                </a:cubicBezTo>
                <a:cubicBezTo>
                  <a:pt x="15027" y="21600"/>
                  <a:pt x="15791" y="21551"/>
                  <a:pt x="16537" y="21460"/>
                </a:cubicBezTo>
                <a:cubicBezTo>
                  <a:pt x="18155" y="21320"/>
                  <a:pt x="19714" y="21033"/>
                  <a:pt x="21190" y="20616"/>
                </a:cubicBezTo>
                <a:cubicBezTo>
                  <a:pt x="21462" y="20541"/>
                  <a:pt x="21600" y="20307"/>
                  <a:pt x="21490" y="20100"/>
                </a:cubicBezTo>
                <a:close/>
              </a:path>
            </a:pathLst>
          </a:custGeom>
          <a:solidFill>
            <a:srgbClr val="B6BABC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8" name="Google Shape;444;p12">
            <a:extLst>
              <a:ext uri="{FF2B5EF4-FFF2-40B4-BE49-F238E27FC236}">
                <a16:creationId xmlns:a16="http://schemas.microsoft.com/office/drawing/2014/main" id="{E54A3225-1C24-289F-3C87-C755410210AB}"/>
              </a:ext>
            </a:extLst>
          </p:cNvPr>
          <p:cNvSpPr/>
          <p:nvPr/>
        </p:nvSpPr>
        <p:spPr>
          <a:xfrm>
            <a:off x="4889742" y="2740880"/>
            <a:ext cx="3628731" cy="2775527"/>
          </a:xfrm>
          <a:custGeom>
            <a:avLst/>
            <a:gdLst/>
            <a:ahLst/>
            <a:cxnLst/>
            <a:rect l="l" t="t" r="r" b="b"/>
            <a:pathLst>
              <a:path w="21600" h="21528" extrusionOk="0">
                <a:moveTo>
                  <a:pt x="21463" y="4995"/>
                </a:moveTo>
                <a:cubicBezTo>
                  <a:pt x="21323" y="3377"/>
                  <a:pt x="21036" y="1817"/>
                  <a:pt x="20619" y="341"/>
                </a:cubicBezTo>
                <a:cubicBezTo>
                  <a:pt x="20542" y="66"/>
                  <a:pt x="20307" y="-72"/>
                  <a:pt x="20100" y="38"/>
                </a:cubicBezTo>
                <a:lnTo>
                  <a:pt x="17230" y="1559"/>
                </a:lnTo>
                <a:cubicBezTo>
                  <a:pt x="17218" y="8291"/>
                  <a:pt x="13660" y="13925"/>
                  <a:pt x="8886" y="15395"/>
                </a:cubicBezTo>
                <a:cubicBezTo>
                  <a:pt x="8344" y="15561"/>
                  <a:pt x="7788" y="15675"/>
                  <a:pt x="7220" y="15730"/>
                </a:cubicBezTo>
                <a:cubicBezTo>
                  <a:pt x="7203" y="15732"/>
                  <a:pt x="7185" y="15735"/>
                  <a:pt x="7168" y="15737"/>
                </a:cubicBezTo>
                <a:cubicBezTo>
                  <a:pt x="7138" y="15743"/>
                  <a:pt x="7106" y="15748"/>
                  <a:pt x="7075" y="15752"/>
                </a:cubicBezTo>
                <a:cubicBezTo>
                  <a:pt x="6984" y="15764"/>
                  <a:pt x="6893" y="15773"/>
                  <a:pt x="6801" y="15781"/>
                </a:cubicBezTo>
                <a:cubicBezTo>
                  <a:pt x="6777" y="15782"/>
                  <a:pt x="6755" y="15786"/>
                  <a:pt x="6731" y="15787"/>
                </a:cubicBezTo>
                <a:cubicBezTo>
                  <a:pt x="6724" y="15787"/>
                  <a:pt x="6717" y="15788"/>
                  <a:pt x="6709" y="15788"/>
                </a:cubicBezTo>
                <a:cubicBezTo>
                  <a:pt x="6599" y="15795"/>
                  <a:pt x="6490" y="15797"/>
                  <a:pt x="6381" y="15796"/>
                </a:cubicBezTo>
                <a:cubicBezTo>
                  <a:pt x="6362" y="15796"/>
                  <a:pt x="6344" y="15795"/>
                  <a:pt x="6325" y="15794"/>
                </a:cubicBezTo>
                <a:cubicBezTo>
                  <a:pt x="6227" y="15792"/>
                  <a:pt x="6130" y="15788"/>
                  <a:pt x="6033" y="15781"/>
                </a:cubicBezTo>
                <a:cubicBezTo>
                  <a:pt x="6022" y="15779"/>
                  <a:pt x="6012" y="15781"/>
                  <a:pt x="6001" y="15779"/>
                </a:cubicBezTo>
                <a:cubicBezTo>
                  <a:pt x="5959" y="15775"/>
                  <a:pt x="5917" y="15769"/>
                  <a:pt x="5874" y="15765"/>
                </a:cubicBezTo>
                <a:cubicBezTo>
                  <a:pt x="5825" y="15760"/>
                  <a:pt x="5776" y="15754"/>
                  <a:pt x="5728" y="15748"/>
                </a:cubicBezTo>
                <a:cubicBezTo>
                  <a:pt x="5676" y="15741"/>
                  <a:pt x="5626" y="15731"/>
                  <a:pt x="5575" y="15723"/>
                </a:cubicBezTo>
                <a:cubicBezTo>
                  <a:pt x="5523" y="15714"/>
                  <a:pt x="5471" y="15706"/>
                  <a:pt x="5419" y="15696"/>
                </a:cubicBezTo>
                <a:cubicBezTo>
                  <a:pt x="5378" y="15688"/>
                  <a:pt x="5338" y="15678"/>
                  <a:pt x="5297" y="15668"/>
                </a:cubicBezTo>
                <a:cubicBezTo>
                  <a:pt x="5235" y="15654"/>
                  <a:pt x="5173" y="15640"/>
                  <a:pt x="5111" y="15624"/>
                </a:cubicBezTo>
                <a:cubicBezTo>
                  <a:pt x="5087" y="15618"/>
                  <a:pt x="5064" y="15610"/>
                  <a:pt x="5040" y="15603"/>
                </a:cubicBezTo>
                <a:cubicBezTo>
                  <a:pt x="2914" y="14997"/>
                  <a:pt x="1181" y="13015"/>
                  <a:pt x="399" y="10401"/>
                </a:cubicBezTo>
                <a:cubicBezTo>
                  <a:pt x="397" y="10394"/>
                  <a:pt x="395" y="10389"/>
                  <a:pt x="393" y="10382"/>
                </a:cubicBezTo>
                <a:cubicBezTo>
                  <a:pt x="390" y="10371"/>
                  <a:pt x="386" y="10360"/>
                  <a:pt x="383" y="10349"/>
                </a:cubicBezTo>
                <a:cubicBezTo>
                  <a:pt x="362" y="10278"/>
                  <a:pt x="343" y="10206"/>
                  <a:pt x="324" y="10135"/>
                </a:cubicBezTo>
                <a:cubicBezTo>
                  <a:pt x="312" y="10089"/>
                  <a:pt x="298" y="10045"/>
                  <a:pt x="287" y="10000"/>
                </a:cubicBezTo>
                <a:cubicBezTo>
                  <a:pt x="283" y="9985"/>
                  <a:pt x="279" y="9968"/>
                  <a:pt x="275" y="9952"/>
                </a:cubicBezTo>
                <a:cubicBezTo>
                  <a:pt x="261" y="9899"/>
                  <a:pt x="249" y="9844"/>
                  <a:pt x="237" y="9791"/>
                </a:cubicBezTo>
                <a:cubicBezTo>
                  <a:pt x="222" y="9727"/>
                  <a:pt x="206" y="9664"/>
                  <a:pt x="192" y="9600"/>
                </a:cubicBezTo>
                <a:cubicBezTo>
                  <a:pt x="187" y="9578"/>
                  <a:pt x="183" y="9557"/>
                  <a:pt x="179" y="9535"/>
                </a:cubicBezTo>
                <a:cubicBezTo>
                  <a:pt x="174" y="9510"/>
                  <a:pt x="169" y="9484"/>
                  <a:pt x="164" y="9459"/>
                </a:cubicBezTo>
                <a:cubicBezTo>
                  <a:pt x="145" y="9363"/>
                  <a:pt x="127" y="9266"/>
                  <a:pt x="110" y="9170"/>
                </a:cubicBezTo>
                <a:cubicBezTo>
                  <a:pt x="103" y="9128"/>
                  <a:pt x="96" y="9088"/>
                  <a:pt x="90" y="9046"/>
                </a:cubicBezTo>
                <a:cubicBezTo>
                  <a:pt x="73" y="8942"/>
                  <a:pt x="57" y="8836"/>
                  <a:pt x="44" y="8729"/>
                </a:cubicBezTo>
                <a:cubicBezTo>
                  <a:pt x="38" y="8686"/>
                  <a:pt x="33" y="8643"/>
                  <a:pt x="28" y="8600"/>
                </a:cubicBezTo>
                <a:cubicBezTo>
                  <a:pt x="18" y="8515"/>
                  <a:pt x="9" y="8429"/>
                  <a:pt x="0" y="8343"/>
                </a:cubicBezTo>
                <a:cubicBezTo>
                  <a:pt x="42" y="9093"/>
                  <a:pt x="129" y="9826"/>
                  <a:pt x="254" y="10538"/>
                </a:cubicBezTo>
                <a:cubicBezTo>
                  <a:pt x="1370" y="16826"/>
                  <a:pt x="5648" y="21512"/>
                  <a:pt x="10759" y="21528"/>
                </a:cubicBezTo>
                <a:cubicBezTo>
                  <a:pt x="10768" y="21528"/>
                  <a:pt x="10777" y="21528"/>
                  <a:pt x="10785" y="21528"/>
                </a:cubicBezTo>
                <a:cubicBezTo>
                  <a:pt x="16166" y="21528"/>
                  <a:pt x="20630" y="16350"/>
                  <a:pt x="21460" y="9571"/>
                </a:cubicBezTo>
                <a:cubicBezTo>
                  <a:pt x="21551" y="8826"/>
                  <a:pt x="21600" y="8062"/>
                  <a:pt x="21600" y="7282"/>
                </a:cubicBezTo>
                <a:cubicBezTo>
                  <a:pt x="21600" y="6502"/>
                  <a:pt x="21555" y="5741"/>
                  <a:pt x="21463" y="4995"/>
                </a:cubicBezTo>
                <a:close/>
              </a:path>
            </a:pathLst>
          </a:custGeom>
          <a:solidFill>
            <a:srgbClr val="0E3699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9" name="Google Shape;445;p12">
            <a:extLst>
              <a:ext uri="{FF2B5EF4-FFF2-40B4-BE49-F238E27FC236}">
                <a16:creationId xmlns:a16="http://schemas.microsoft.com/office/drawing/2014/main" id="{0B96910E-2ADE-373E-4647-821428450087}"/>
              </a:ext>
            </a:extLst>
          </p:cNvPr>
          <p:cNvSpPr/>
          <p:nvPr/>
        </p:nvSpPr>
        <p:spPr>
          <a:xfrm>
            <a:off x="5095721" y="1314140"/>
            <a:ext cx="2775537" cy="3642479"/>
          </a:xfrm>
          <a:custGeom>
            <a:avLst/>
            <a:gdLst/>
            <a:ahLst/>
            <a:cxnLst/>
            <a:rect l="l" t="t" r="r" b="b"/>
            <a:pathLst>
              <a:path w="21526" h="21600" extrusionOk="0">
                <a:moveTo>
                  <a:pt x="9573" y="140"/>
                </a:moveTo>
                <a:cubicBezTo>
                  <a:pt x="8827" y="49"/>
                  <a:pt x="8063" y="0"/>
                  <a:pt x="7284" y="0"/>
                </a:cubicBezTo>
                <a:cubicBezTo>
                  <a:pt x="6504" y="0"/>
                  <a:pt x="5740" y="49"/>
                  <a:pt x="4994" y="140"/>
                </a:cubicBezTo>
                <a:cubicBezTo>
                  <a:pt x="3376" y="280"/>
                  <a:pt x="1817" y="567"/>
                  <a:pt x="341" y="984"/>
                </a:cubicBezTo>
                <a:cubicBezTo>
                  <a:pt x="66" y="1061"/>
                  <a:pt x="-72" y="1296"/>
                  <a:pt x="37" y="1503"/>
                </a:cubicBezTo>
                <a:lnTo>
                  <a:pt x="1559" y="4372"/>
                </a:lnTo>
                <a:cubicBezTo>
                  <a:pt x="8290" y="4384"/>
                  <a:pt x="13923" y="7942"/>
                  <a:pt x="15393" y="12716"/>
                </a:cubicBezTo>
                <a:cubicBezTo>
                  <a:pt x="15393" y="12716"/>
                  <a:pt x="15777" y="14035"/>
                  <a:pt x="15779" y="14802"/>
                </a:cubicBezTo>
                <a:cubicBezTo>
                  <a:pt x="15780" y="14826"/>
                  <a:pt x="15784" y="14849"/>
                  <a:pt x="15785" y="14873"/>
                </a:cubicBezTo>
                <a:cubicBezTo>
                  <a:pt x="15785" y="14879"/>
                  <a:pt x="15786" y="14886"/>
                  <a:pt x="15786" y="14894"/>
                </a:cubicBezTo>
                <a:cubicBezTo>
                  <a:pt x="15793" y="15004"/>
                  <a:pt x="15796" y="15113"/>
                  <a:pt x="15794" y="15222"/>
                </a:cubicBezTo>
                <a:cubicBezTo>
                  <a:pt x="15794" y="15241"/>
                  <a:pt x="15793" y="15260"/>
                  <a:pt x="15792" y="15278"/>
                </a:cubicBezTo>
                <a:cubicBezTo>
                  <a:pt x="15790" y="15376"/>
                  <a:pt x="15786" y="15473"/>
                  <a:pt x="15779" y="15570"/>
                </a:cubicBezTo>
                <a:cubicBezTo>
                  <a:pt x="15777" y="15581"/>
                  <a:pt x="15779" y="15591"/>
                  <a:pt x="15777" y="15602"/>
                </a:cubicBezTo>
                <a:cubicBezTo>
                  <a:pt x="15773" y="15645"/>
                  <a:pt x="15767" y="15686"/>
                  <a:pt x="15763" y="15728"/>
                </a:cubicBezTo>
                <a:cubicBezTo>
                  <a:pt x="15758" y="15777"/>
                  <a:pt x="15752" y="15826"/>
                  <a:pt x="15746" y="15874"/>
                </a:cubicBezTo>
                <a:cubicBezTo>
                  <a:pt x="15739" y="15925"/>
                  <a:pt x="15729" y="15975"/>
                  <a:pt x="15721" y="16027"/>
                </a:cubicBezTo>
                <a:cubicBezTo>
                  <a:pt x="15712" y="16079"/>
                  <a:pt x="15704" y="16132"/>
                  <a:pt x="15694" y="16183"/>
                </a:cubicBezTo>
                <a:cubicBezTo>
                  <a:pt x="15686" y="16224"/>
                  <a:pt x="15676" y="16264"/>
                  <a:pt x="15666" y="16304"/>
                </a:cubicBezTo>
                <a:cubicBezTo>
                  <a:pt x="15652" y="16366"/>
                  <a:pt x="15638" y="16429"/>
                  <a:pt x="15622" y="16490"/>
                </a:cubicBezTo>
                <a:cubicBezTo>
                  <a:pt x="15616" y="16514"/>
                  <a:pt x="15608" y="16538"/>
                  <a:pt x="15601" y="16560"/>
                </a:cubicBezTo>
                <a:cubicBezTo>
                  <a:pt x="14995" y="18686"/>
                  <a:pt x="13013" y="20420"/>
                  <a:pt x="10398" y="21201"/>
                </a:cubicBezTo>
                <a:cubicBezTo>
                  <a:pt x="10393" y="21203"/>
                  <a:pt x="10386" y="21205"/>
                  <a:pt x="10381" y="21207"/>
                </a:cubicBezTo>
                <a:cubicBezTo>
                  <a:pt x="10369" y="21210"/>
                  <a:pt x="10359" y="21214"/>
                  <a:pt x="10347" y="21217"/>
                </a:cubicBezTo>
                <a:cubicBezTo>
                  <a:pt x="10277" y="21238"/>
                  <a:pt x="10205" y="21257"/>
                  <a:pt x="10134" y="21276"/>
                </a:cubicBezTo>
                <a:cubicBezTo>
                  <a:pt x="10088" y="21288"/>
                  <a:pt x="10044" y="21302"/>
                  <a:pt x="9999" y="21313"/>
                </a:cubicBezTo>
                <a:cubicBezTo>
                  <a:pt x="9984" y="21317"/>
                  <a:pt x="9968" y="21320"/>
                  <a:pt x="9951" y="21325"/>
                </a:cubicBezTo>
                <a:cubicBezTo>
                  <a:pt x="9898" y="21339"/>
                  <a:pt x="9843" y="21351"/>
                  <a:pt x="9789" y="21363"/>
                </a:cubicBezTo>
                <a:cubicBezTo>
                  <a:pt x="9725" y="21378"/>
                  <a:pt x="9663" y="21394"/>
                  <a:pt x="9599" y="21408"/>
                </a:cubicBezTo>
                <a:cubicBezTo>
                  <a:pt x="9577" y="21413"/>
                  <a:pt x="9556" y="21417"/>
                  <a:pt x="9534" y="21421"/>
                </a:cubicBezTo>
                <a:cubicBezTo>
                  <a:pt x="9509" y="21426"/>
                  <a:pt x="9483" y="21431"/>
                  <a:pt x="9458" y="21436"/>
                </a:cubicBezTo>
                <a:cubicBezTo>
                  <a:pt x="9363" y="21455"/>
                  <a:pt x="9267" y="21473"/>
                  <a:pt x="9169" y="21490"/>
                </a:cubicBezTo>
                <a:cubicBezTo>
                  <a:pt x="9127" y="21497"/>
                  <a:pt x="9085" y="21504"/>
                  <a:pt x="9044" y="21510"/>
                </a:cubicBezTo>
                <a:cubicBezTo>
                  <a:pt x="8939" y="21527"/>
                  <a:pt x="8834" y="21543"/>
                  <a:pt x="8728" y="21556"/>
                </a:cubicBezTo>
                <a:cubicBezTo>
                  <a:pt x="8685" y="21562"/>
                  <a:pt x="8642" y="21567"/>
                  <a:pt x="8599" y="21572"/>
                </a:cubicBezTo>
                <a:cubicBezTo>
                  <a:pt x="8514" y="21582"/>
                  <a:pt x="8428" y="21591"/>
                  <a:pt x="8342" y="21600"/>
                </a:cubicBezTo>
                <a:cubicBezTo>
                  <a:pt x="9092" y="21558"/>
                  <a:pt x="9825" y="21471"/>
                  <a:pt x="10536" y="21346"/>
                </a:cubicBezTo>
                <a:cubicBezTo>
                  <a:pt x="16824" y="20230"/>
                  <a:pt x="21510" y="15953"/>
                  <a:pt x="21525" y="10842"/>
                </a:cubicBezTo>
                <a:cubicBezTo>
                  <a:pt x="21525" y="10833"/>
                  <a:pt x="21525" y="10824"/>
                  <a:pt x="21525" y="10816"/>
                </a:cubicBezTo>
                <a:cubicBezTo>
                  <a:pt x="21528" y="5434"/>
                  <a:pt x="16351" y="971"/>
                  <a:pt x="9573" y="140"/>
                </a:cubicBezTo>
                <a:close/>
              </a:path>
            </a:pathLst>
          </a:custGeom>
          <a:solidFill>
            <a:srgbClr val="3987F6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10" name="Google Shape;446;p12">
            <a:extLst>
              <a:ext uri="{FF2B5EF4-FFF2-40B4-BE49-F238E27FC236}">
                <a16:creationId xmlns:a16="http://schemas.microsoft.com/office/drawing/2014/main" id="{D12E79B7-707B-79C2-44E8-2F46FE8E269D}"/>
              </a:ext>
            </a:extLst>
          </p:cNvPr>
          <p:cNvSpPr/>
          <p:nvPr/>
        </p:nvSpPr>
        <p:spPr>
          <a:xfrm>
            <a:off x="3588011" y="1973292"/>
            <a:ext cx="3632936" cy="2775863"/>
          </a:xfrm>
          <a:custGeom>
            <a:avLst/>
            <a:gdLst/>
            <a:ahLst/>
            <a:cxnLst/>
            <a:rect l="l" t="t" r="r" b="b"/>
            <a:pathLst>
              <a:path w="21600" h="21528" extrusionOk="0">
                <a:moveTo>
                  <a:pt x="21306" y="10989"/>
                </a:moveTo>
                <a:cubicBezTo>
                  <a:pt x="20192" y="4701"/>
                  <a:pt x="15922" y="16"/>
                  <a:pt x="10821" y="0"/>
                </a:cubicBezTo>
                <a:cubicBezTo>
                  <a:pt x="10812" y="0"/>
                  <a:pt x="10803" y="0"/>
                  <a:pt x="10795" y="0"/>
                </a:cubicBezTo>
                <a:cubicBezTo>
                  <a:pt x="5424" y="0"/>
                  <a:pt x="968" y="5177"/>
                  <a:pt x="139" y="11955"/>
                </a:cubicBezTo>
                <a:cubicBezTo>
                  <a:pt x="48" y="12701"/>
                  <a:pt x="0" y="13465"/>
                  <a:pt x="0" y="14244"/>
                </a:cubicBezTo>
                <a:cubicBezTo>
                  <a:pt x="0" y="15024"/>
                  <a:pt x="48" y="15788"/>
                  <a:pt x="139" y="16534"/>
                </a:cubicBezTo>
                <a:cubicBezTo>
                  <a:pt x="280" y="18152"/>
                  <a:pt x="566" y="19711"/>
                  <a:pt x="982" y="21187"/>
                </a:cubicBezTo>
                <a:cubicBezTo>
                  <a:pt x="1059" y="21462"/>
                  <a:pt x="1293" y="21600"/>
                  <a:pt x="1500" y="21490"/>
                </a:cubicBezTo>
                <a:lnTo>
                  <a:pt x="4364" y="19969"/>
                </a:lnTo>
                <a:cubicBezTo>
                  <a:pt x="4376" y="13238"/>
                  <a:pt x="7928" y="7605"/>
                  <a:pt x="12693" y="6135"/>
                </a:cubicBezTo>
                <a:cubicBezTo>
                  <a:pt x="13234" y="5968"/>
                  <a:pt x="13789" y="5855"/>
                  <a:pt x="14356" y="5800"/>
                </a:cubicBezTo>
                <a:cubicBezTo>
                  <a:pt x="14374" y="5798"/>
                  <a:pt x="14391" y="5795"/>
                  <a:pt x="14409" y="5792"/>
                </a:cubicBezTo>
                <a:cubicBezTo>
                  <a:pt x="14439" y="5787"/>
                  <a:pt x="14470" y="5782"/>
                  <a:pt x="14501" y="5778"/>
                </a:cubicBezTo>
                <a:cubicBezTo>
                  <a:pt x="14592" y="5766"/>
                  <a:pt x="14684" y="5757"/>
                  <a:pt x="14776" y="5749"/>
                </a:cubicBezTo>
                <a:cubicBezTo>
                  <a:pt x="14799" y="5748"/>
                  <a:pt x="14823" y="5744"/>
                  <a:pt x="14845" y="5743"/>
                </a:cubicBezTo>
                <a:cubicBezTo>
                  <a:pt x="14852" y="5743"/>
                  <a:pt x="14859" y="5742"/>
                  <a:pt x="14867" y="5742"/>
                </a:cubicBezTo>
                <a:cubicBezTo>
                  <a:pt x="14977" y="5735"/>
                  <a:pt x="15085" y="5732"/>
                  <a:pt x="15194" y="5734"/>
                </a:cubicBezTo>
                <a:cubicBezTo>
                  <a:pt x="15212" y="5734"/>
                  <a:pt x="15231" y="5735"/>
                  <a:pt x="15249" y="5736"/>
                </a:cubicBezTo>
                <a:cubicBezTo>
                  <a:pt x="15347" y="5738"/>
                  <a:pt x="15445" y="5743"/>
                  <a:pt x="15542" y="5749"/>
                </a:cubicBezTo>
                <a:cubicBezTo>
                  <a:pt x="15553" y="5751"/>
                  <a:pt x="15563" y="5749"/>
                  <a:pt x="15574" y="5751"/>
                </a:cubicBezTo>
                <a:cubicBezTo>
                  <a:pt x="15616" y="5755"/>
                  <a:pt x="15658" y="5761"/>
                  <a:pt x="15699" y="5765"/>
                </a:cubicBezTo>
                <a:cubicBezTo>
                  <a:pt x="15748" y="5770"/>
                  <a:pt x="15798" y="5775"/>
                  <a:pt x="15846" y="5782"/>
                </a:cubicBezTo>
                <a:cubicBezTo>
                  <a:pt x="15897" y="5789"/>
                  <a:pt x="15947" y="5798"/>
                  <a:pt x="15997" y="5807"/>
                </a:cubicBezTo>
                <a:cubicBezTo>
                  <a:pt x="16050" y="5816"/>
                  <a:pt x="16102" y="5824"/>
                  <a:pt x="16155" y="5834"/>
                </a:cubicBezTo>
                <a:cubicBezTo>
                  <a:pt x="16195" y="5842"/>
                  <a:pt x="16235" y="5852"/>
                  <a:pt x="16275" y="5862"/>
                </a:cubicBezTo>
                <a:cubicBezTo>
                  <a:pt x="16337" y="5876"/>
                  <a:pt x="16400" y="5890"/>
                  <a:pt x="16462" y="5907"/>
                </a:cubicBezTo>
                <a:cubicBezTo>
                  <a:pt x="16486" y="5914"/>
                  <a:pt x="16508" y="5921"/>
                  <a:pt x="16532" y="5928"/>
                </a:cubicBezTo>
                <a:cubicBezTo>
                  <a:pt x="18653" y="6534"/>
                  <a:pt x="20385" y="8516"/>
                  <a:pt x="21165" y="11131"/>
                </a:cubicBezTo>
                <a:cubicBezTo>
                  <a:pt x="21167" y="11136"/>
                  <a:pt x="21169" y="11143"/>
                  <a:pt x="21170" y="11148"/>
                </a:cubicBezTo>
                <a:cubicBezTo>
                  <a:pt x="21173" y="11160"/>
                  <a:pt x="21177" y="11170"/>
                  <a:pt x="21180" y="11182"/>
                </a:cubicBezTo>
                <a:cubicBezTo>
                  <a:pt x="21201" y="11252"/>
                  <a:pt x="21221" y="11324"/>
                  <a:pt x="21239" y="11396"/>
                </a:cubicBezTo>
                <a:cubicBezTo>
                  <a:pt x="21251" y="11441"/>
                  <a:pt x="21265" y="11486"/>
                  <a:pt x="21276" y="11530"/>
                </a:cubicBezTo>
                <a:cubicBezTo>
                  <a:pt x="21280" y="11546"/>
                  <a:pt x="21283" y="11561"/>
                  <a:pt x="21287" y="11577"/>
                </a:cubicBezTo>
                <a:cubicBezTo>
                  <a:pt x="21301" y="11630"/>
                  <a:pt x="21312" y="11685"/>
                  <a:pt x="21325" y="11740"/>
                </a:cubicBezTo>
                <a:cubicBezTo>
                  <a:pt x="21340" y="11804"/>
                  <a:pt x="21356" y="11866"/>
                  <a:pt x="21370" y="11930"/>
                </a:cubicBezTo>
                <a:cubicBezTo>
                  <a:pt x="21375" y="11952"/>
                  <a:pt x="21379" y="11973"/>
                  <a:pt x="21383" y="11996"/>
                </a:cubicBezTo>
                <a:cubicBezTo>
                  <a:pt x="21388" y="12020"/>
                  <a:pt x="21393" y="12046"/>
                  <a:pt x="21397" y="12072"/>
                </a:cubicBezTo>
                <a:cubicBezTo>
                  <a:pt x="21417" y="12168"/>
                  <a:pt x="21435" y="12264"/>
                  <a:pt x="21452" y="12362"/>
                </a:cubicBezTo>
                <a:cubicBezTo>
                  <a:pt x="21459" y="12404"/>
                  <a:pt x="21466" y="12445"/>
                  <a:pt x="21472" y="12487"/>
                </a:cubicBezTo>
                <a:cubicBezTo>
                  <a:pt x="21488" y="12591"/>
                  <a:pt x="21504" y="12697"/>
                  <a:pt x="21518" y="12803"/>
                </a:cubicBezTo>
                <a:cubicBezTo>
                  <a:pt x="21524" y="12846"/>
                  <a:pt x="21529" y="12889"/>
                  <a:pt x="21534" y="12932"/>
                </a:cubicBezTo>
                <a:cubicBezTo>
                  <a:pt x="21544" y="13016"/>
                  <a:pt x="21553" y="13102"/>
                  <a:pt x="21561" y="13188"/>
                </a:cubicBezTo>
                <a:cubicBezTo>
                  <a:pt x="21563" y="13211"/>
                  <a:pt x="21565" y="13234"/>
                  <a:pt x="21567" y="13256"/>
                </a:cubicBezTo>
                <a:cubicBezTo>
                  <a:pt x="21571" y="13297"/>
                  <a:pt x="21575" y="13338"/>
                  <a:pt x="21578" y="13379"/>
                </a:cubicBezTo>
                <a:cubicBezTo>
                  <a:pt x="21587" y="13499"/>
                  <a:pt x="21594" y="13619"/>
                  <a:pt x="21600" y="13740"/>
                </a:cubicBezTo>
                <a:cubicBezTo>
                  <a:pt x="21598" y="12727"/>
                  <a:pt x="21306" y="10989"/>
                  <a:pt x="21306" y="10989"/>
                </a:cubicBezTo>
                <a:close/>
              </a:path>
            </a:pathLst>
          </a:custGeom>
          <a:solidFill>
            <a:srgbClr val="A5D1F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16" name="Google Shape;452;p12">
            <a:extLst>
              <a:ext uri="{FF2B5EF4-FFF2-40B4-BE49-F238E27FC236}">
                <a16:creationId xmlns:a16="http://schemas.microsoft.com/office/drawing/2014/main" id="{37B89C1A-9739-9602-7AF4-D0F83D266A2D}"/>
              </a:ext>
            </a:extLst>
          </p:cNvPr>
          <p:cNvSpPr txBox="1"/>
          <p:nvPr/>
        </p:nvSpPr>
        <p:spPr>
          <a:xfrm>
            <a:off x="1358045" y="4108299"/>
            <a:ext cx="21326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400" b="1" i="0" u="none" strike="noStrike" cap="none" dirty="0">
                <a:solidFill>
                  <a:schemeClr val="accent1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ช่วยเหลือผู้ประกอบการ</a:t>
            </a:r>
            <a:endParaRPr sz="2400" b="1" i="0" u="none" strike="noStrike" cap="none" dirty="0">
              <a:solidFill>
                <a:schemeClr val="accent1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17" name="Google Shape;453;p12">
            <a:extLst>
              <a:ext uri="{FF2B5EF4-FFF2-40B4-BE49-F238E27FC236}">
                <a16:creationId xmlns:a16="http://schemas.microsoft.com/office/drawing/2014/main" id="{575AE885-80C8-45F3-9025-79B2E36227D4}"/>
              </a:ext>
            </a:extLst>
          </p:cNvPr>
          <p:cNvSpPr txBox="1"/>
          <p:nvPr/>
        </p:nvSpPr>
        <p:spPr>
          <a:xfrm>
            <a:off x="439597" y="4700819"/>
            <a:ext cx="3546060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285750" indent="-285750"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th-TH" sz="2000" dirty="0">
                <a:solidFill>
                  <a:srgbClr val="4E5456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Sarabun"/>
              </a:rPr>
              <a:t>มาตรการช่วยเหลือผู้ประกอบการในการออกประกาศ กสทช. เรื่อง การชำระค่าธรรมเนียม</a:t>
            </a:r>
            <a:br>
              <a:rPr lang="th-TH" sz="2000" dirty="0">
                <a:solidFill>
                  <a:srgbClr val="4E5456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Sarabun"/>
              </a:rPr>
            </a:br>
            <a:r>
              <a:rPr lang="th-TH" sz="2000" dirty="0">
                <a:solidFill>
                  <a:srgbClr val="4E5456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Sarabun"/>
              </a:rPr>
              <a:t>และการนำส่งเงินรายปีหรือการจัดสรรรายได้</a:t>
            </a:r>
            <a:br>
              <a:rPr lang="th-TH" sz="2000" dirty="0">
                <a:solidFill>
                  <a:srgbClr val="4E5456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Sarabun"/>
              </a:rPr>
            </a:br>
            <a:r>
              <a:rPr lang="th-TH" sz="2000" dirty="0">
                <a:solidFill>
                  <a:srgbClr val="4E5456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Sarabun"/>
              </a:rPr>
              <a:t>เข้ากองทุนวิจัยและพัฒนากิจการกระจายเสียง กิจการโทรทัศน์ และกิจการโทรคมนาคม</a:t>
            </a:r>
          </a:p>
        </p:txBody>
      </p:sp>
      <p:sp>
        <p:nvSpPr>
          <p:cNvPr id="18" name="Google Shape;454;p12">
            <a:extLst>
              <a:ext uri="{FF2B5EF4-FFF2-40B4-BE49-F238E27FC236}">
                <a16:creationId xmlns:a16="http://schemas.microsoft.com/office/drawing/2014/main" id="{0F2E1F1F-4CFE-AC49-ECD1-8F95A7B6EF3E}"/>
              </a:ext>
            </a:extLst>
          </p:cNvPr>
          <p:cNvSpPr txBox="1"/>
          <p:nvPr/>
        </p:nvSpPr>
        <p:spPr>
          <a:xfrm>
            <a:off x="8634969" y="3988840"/>
            <a:ext cx="244907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400" b="1" i="0" u="none" strike="noStrike" cap="none" dirty="0">
                <a:solidFill>
                  <a:schemeClr val="accent1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สนับสนุนโรงพยาบาล สถาบันทางการแพทย์ของรัฐ</a:t>
            </a:r>
            <a:endParaRPr sz="2400" b="1" i="0" u="none" strike="noStrike" cap="none" dirty="0">
              <a:solidFill>
                <a:schemeClr val="accent1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20" name="Google Shape;455;p12">
            <a:extLst>
              <a:ext uri="{FF2B5EF4-FFF2-40B4-BE49-F238E27FC236}">
                <a16:creationId xmlns:a16="http://schemas.microsoft.com/office/drawing/2014/main" id="{F7A71AB1-B666-DC22-117B-A096DEB54D20}"/>
              </a:ext>
            </a:extLst>
          </p:cNvPr>
          <p:cNvSpPr txBox="1"/>
          <p:nvPr/>
        </p:nvSpPr>
        <p:spPr>
          <a:xfrm>
            <a:off x="8499911" y="4828025"/>
            <a:ext cx="3180846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th-TH" sz="2000" dirty="0">
                <a:solidFill>
                  <a:srgbClr val="4E5456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Sarabun"/>
              </a:rPr>
              <a:t>มาตรการให้การสนับสนุนโรงพยาบาล สถาบันทางการแพทย์ของรัฐในการต่อสู้สถานการณ์“ไวรัส โคโรน่า”สายพันธุ์ใหม่ 2019</a:t>
            </a:r>
          </a:p>
        </p:txBody>
      </p:sp>
      <p:sp>
        <p:nvSpPr>
          <p:cNvPr id="21" name="Google Shape;456;p12">
            <a:extLst>
              <a:ext uri="{FF2B5EF4-FFF2-40B4-BE49-F238E27FC236}">
                <a16:creationId xmlns:a16="http://schemas.microsoft.com/office/drawing/2014/main" id="{79A9E648-47F8-F4A8-517B-89193E4EB23A}"/>
              </a:ext>
            </a:extLst>
          </p:cNvPr>
          <p:cNvSpPr txBox="1"/>
          <p:nvPr/>
        </p:nvSpPr>
        <p:spPr>
          <a:xfrm>
            <a:off x="965493" y="1542726"/>
            <a:ext cx="270048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400" b="1" i="0" u="none" strike="noStrike" cap="none" dirty="0">
                <a:solidFill>
                  <a:schemeClr val="accent1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เพิ่มการเข้าถึง</a:t>
            </a:r>
            <a:br>
              <a:rPr lang="th-TH" sz="2400" b="1" i="0" u="none" strike="noStrike" cap="none" dirty="0">
                <a:solidFill>
                  <a:schemeClr val="accent1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</a:br>
            <a:r>
              <a:rPr lang="th-TH" sz="2400" b="1" i="0" u="none" strike="noStrike" cap="none" dirty="0">
                <a:solidFill>
                  <a:schemeClr val="accent1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อินเทอร์เน็ตบรอดแบนด์</a:t>
            </a:r>
          </a:p>
        </p:txBody>
      </p:sp>
      <p:sp>
        <p:nvSpPr>
          <p:cNvPr id="22" name="Google Shape;457;p12">
            <a:extLst>
              <a:ext uri="{FF2B5EF4-FFF2-40B4-BE49-F238E27FC236}">
                <a16:creationId xmlns:a16="http://schemas.microsoft.com/office/drawing/2014/main" id="{F0B94098-A342-D1FE-7DC1-501D04836DFE}"/>
              </a:ext>
            </a:extLst>
          </p:cNvPr>
          <p:cNvSpPr txBox="1"/>
          <p:nvPr/>
        </p:nvSpPr>
        <p:spPr>
          <a:xfrm>
            <a:off x="415247" y="2411184"/>
            <a:ext cx="3133011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th-TH" sz="2000" b="0" i="0" u="none" strike="noStrike" cap="none" dirty="0">
                <a:solidFill>
                  <a:srgbClr val="4E5456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มาตรการจัดให้มีอินเทอร์เน็ตบรอดแบนด์เคลื่อนที่ฟรี 10 </a:t>
            </a:r>
            <a:r>
              <a:rPr lang="en-US" sz="2000" b="0" i="0" u="none" strike="noStrike" cap="none" dirty="0">
                <a:solidFill>
                  <a:srgbClr val="4E5456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GB </a:t>
            </a:r>
            <a:r>
              <a:rPr lang="th-TH" sz="2000" b="0" i="0" u="none" strike="noStrike" cap="none" dirty="0">
                <a:solidFill>
                  <a:srgbClr val="4E5456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และปรับเพิ่มความเร็วอินเทอร์เน็ตบรอดแบนด์ประจำที่เป็น </a:t>
            </a:r>
            <a:br>
              <a:rPr lang="th-TH" sz="2000" b="0" i="0" u="none" strike="noStrike" cap="none" dirty="0">
                <a:solidFill>
                  <a:srgbClr val="4E5456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</a:br>
            <a:r>
              <a:rPr lang="th-TH" sz="2000" b="0" i="0" u="none" strike="noStrike" cap="none" dirty="0">
                <a:solidFill>
                  <a:srgbClr val="4E5456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100 </a:t>
            </a:r>
            <a:r>
              <a:rPr lang="en-US" sz="2000" b="0" i="0" u="none" strike="noStrike" cap="none" dirty="0">
                <a:solidFill>
                  <a:srgbClr val="4E5456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Mbps</a:t>
            </a:r>
          </a:p>
        </p:txBody>
      </p:sp>
      <p:sp>
        <p:nvSpPr>
          <p:cNvPr id="25" name="Google Shape;458;p12">
            <a:extLst>
              <a:ext uri="{FF2B5EF4-FFF2-40B4-BE49-F238E27FC236}">
                <a16:creationId xmlns:a16="http://schemas.microsoft.com/office/drawing/2014/main" id="{6F4E43FE-DC3C-D7D3-F307-9AC7056931C0}"/>
              </a:ext>
            </a:extLst>
          </p:cNvPr>
          <p:cNvSpPr txBox="1"/>
          <p:nvPr/>
        </p:nvSpPr>
        <p:spPr>
          <a:xfrm>
            <a:off x="8550866" y="2324847"/>
            <a:ext cx="3257858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th-TH" sz="2000" dirty="0">
                <a:solidFill>
                  <a:srgbClr val="4E5456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Sarabun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 </a:t>
            </a:r>
            <a:br>
              <a:rPr lang="th-TH" sz="2000" dirty="0">
                <a:solidFill>
                  <a:srgbClr val="4E5456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Sarabun"/>
              </a:rPr>
            </a:br>
            <a:r>
              <a:rPr lang="th-TH" sz="2000" dirty="0">
                <a:solidFill>
                  <a:srgbClr val="4E5456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Sarabun"/>
              </a:rPr>
              <a:t>สำหรับบุคคลธรรมดาที่มีสัญชาติไทย</a:t>
            </a:r>
            <a:br>
              <a:rPr lang="th-TH" sz="20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</a:br>
            <a:endParaRPr lang="th-TH" sz="2000" b="0" i="0" u="none" strike="noStrike" cap="none" dirty="0">
              <a:solidFill>
                <a:srgbClr val="002060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27" name="Google Shape;459;p12">
            <a:extLst>
              <a:ext uri="{FF2B5EF4-FFF2-40B4-BE49-F238E27FC236}">
                <a16:creationId xmlns:a16="http://schemas.microsoft.com/office/drawing/2014/main" id="{BAEE09A7-AB2A-9308-D69D-66F78E5E8C7E}"/>
              </a:ext>
            </a:extLst>
          </p:cNvPr>
          <p:cNvSpPr txBox="1"/>
          <p:nvPr/>
        </p:nvSpPr>
        <p:spPr>
          <a:xfrm>
            <a:off x="8952727" y="1818699"/>
            <a:ext cx="188672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400" b="1" i="0" u="none" strike="noStrike" cap="none" dirty="0">
                <a:solidFill>
                  <a:schemeClr val="accent1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ช่วยเหลือประชาชน</a:t>
            </a:r>
          </a:p>
        </p:txBody>
      </p:sp>
      <p:sp>
        <p:nvSpPr>
          <p:cNvPr id="28" name="Google Shape;460;p12">
            <a:extLst>
              <a:ext uri="{FF2B5EF4-FFF2-40B4-BE49-F238E27FC236}">
                <a16:creationId xmlns:a16="http://schemas.microsoft.com/office/drawing/2014/main" id="{57D138BA-AD1D-1FC5-0EB2-58AB6A7D063A}"/>
              </a:ext>
            </a:extLst>
          </p:cNvPr>
          <p:cNvSpPr/>
          <p:nvPr/>
        </p:nvSpPr>
        <p:spPr>
          <a:xfrm>
            <a:off x="563211" y="1659585"/>
            <a:ext cx="657901" cy="627413"/>
          </a:xfrm>
          <a:prstGeom prst="ellipse">
            <a:avLst/>
          </a:prstGeom>
          <a:solidFill>
            <a:srgbClr val="A5D1F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th-TH" sz="2400" b="1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1</a:t>
            </a:r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5" name="Google Shape;462;p12">
            <a:extLst>
              <a:ext uri="{FF2B5EF4-FFF2-40B4-BE49-F238E27FC236}">
                <a16:creationId xmlns:a16="http://schemas.microsoft.com/office/drawing/2014/main" id="{23C99D9B-1548-29E3-A450-1FB22181B224}"/>
              </a:ext>
            </a:extLst>
          </p:cNvPr>
          <p:cNvSpPr/>
          <p:nvPr/>
        </p:nvSpPr>
        <p:spPr>
          <a:xfrm>
            <a:off x="567557" y="3966805"/>
            <a:ext cx="657901" cy="627413"/>
          </a:xfrm>
          <a:prstGeom prst="ellipse">
            <a:avLst/>
          </a:prstGeom>
          <a:solidFill>
            <a:srgbClr val="B6BABC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3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6" name="Google Shape;463;p12">
            <a:extLst>
              <a:ext uri="{FF2B5EF4-FFF2-40B4-BE49-F238E27FC236}">
                <a16:creationId xmlns:a16="http://schemas.microsoft.com/office/drawing/2014/main" id="{6285787A-B3B5-DB4D-54E6-273F29CAC73C}"/>
              </a:ext>
            </a:extLst>
          </p:cNvPr>
          <p:cNvSpPr/>
          <p:nvPr/>
        </p:nvSpPr>
        <p:spPr>
          <a:xfrm>
            <a:off x="11042952" y="4090612"/>
            <a:ext cx="657902" cy="627413"/>
          </a:xfrm>
          <a:prstGeom prst="ellipse">
            <a:avLst/>
          </a:prstGeom>
          <a:solidFill>
            <a:srgbClr val="0E369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4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7" name="Google Shape;464;p12">
            <a:extLst>
              <a:ext uri="{FF2B5EF4-FFF2-40B4-BE49-F238E27FC236}">
                <a16:creationId xmlns:a16="http://schemas.microsoft.com/office/drawing/2014/main" id="{02909722-850C-621E-984B-B33A0FD0EB56}"/>
              </a:ext>
            </a:extLst>
          </p:cNvPr>
          <p:cNvSpPr/>
          <p:nvPr/>
        </p:nvSpPr>
        <p:spPr>
          <a:xfrm>
            <a:off x="11010954" y="1735805"/>
            <a:ext cx="657901" cy="627413"/>
          </a:xfrm>
          <a:prstGeom prst="ellipse">
            <a:avLst/>
          </a:prstGeom>
          <a:solidFill>
            <a:srgbClr val="3987F6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2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6" name="Google Shape;456;p12">
            <a:extLst>
              <a:ext uri="{FF2B5EF4-FFF2-40B4-BE49-F238E27FC236}">
                <a16:creationId xmlns:a16="http://schemas.microsoft.com/office/drawing/2014/main" id="{661EC2AA-6BDD-FC16-A153-11B90F41BD0C}"/>
              </a:ext>
            </a:extLst>
          </p:cNvPr>
          <p:cNvSpPr txBox="1"/>
          <p:nvPr/>
        </p:nvSpPr>
        <p:spPr>
          <a:xfrm>
            <a:off x="4752588" y="3111440"/>
            <a:ext cx="270048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400" b="1" i="0" u="none" strike="noStrike" cap="none" dirty="0">
                <a:solidFill>
                  <a:schemeClr val="accent1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มาตรการสนับสนุน</a:t>
            </a:r>
            <a:br>
              <a:rPr lang="en-US" sz="2400" b="1" i="0" u="none" strike="noStrike" cap="none" dirty="0">
                <a:solidFill>
                  <a:schemeClr val="accent1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</a:br>
            <a:r>
              <a:rPr lang="th-TH" sz="2400" b="1" i="0" u="none" strike="noStrike" cap="none" dirty="0">
                <a:solidFill>
                  <a:schemeClr val="accent1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การใช้บริการ</a:t>
            </a:r>
            <a:br>
              <a:rPr lang="en-US" sz="2400" b="1" i="0" u="none" strike="noStrike" cap="none" dirty="0">
                <a:solidFill>
                  <a:schemeClr val="accent1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</a:br>
            <a:r>
              <a:rPr lang="th-TH" sz="2400" b="1" i="0" u="none" strike="noStrike" cap="none" dirty="0">
                <a:solidFill>
                  <a:schemeClr val="accent1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ด้านโทรคมนาคม</a:t>
            </a:r>
          </a:p>
        </p:txBody>
      </p:sp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42CB532C-D0EB-626E-7E76-AD3F013D7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15006" y="2373042"/>
            <a:ext cx="627654" cy="627654"/>
          </a:xfrm>
          <a:prstGeom prst="rect">
            <a:avLst/>
          </a:prstGeom>
        </p:spPr>
      </p:pic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3D907D82-FD7D-44E4-4AC4-A774D5A88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561" y="2126846"/>
            <a:ext cx="733977" cy="733977"/>
          </a:xfrm>
          <a:prstGeom prst="rect">
            <a:avLst/>
          </a:prstGeom>
        </p:spPr>
      </p:pic>
      <p:pic>
        <p:nvPicPr>
          <p:cNvPr id="52" name="Picture 51" descr="A picture containing shape&#10;&#10;Description automatically generated">
            <a:extLst>
              <a:ext uri="{FF2B5EF4-FFF2-40B4-BE49-F238E27FC236}">
                <a16:creationId xmlns:a16="http://schemas.microsoft.com/office/drawing/2014/main" id="{DBA2EFEC-1E44-2442-AC37-B147576A9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76" y="5067363"/>
            <a:ext cx="603611" cy="603611"/>
          </a:xfrm>
          <a:prstGeom prst="rect">
            <a:avLst/>
          </a:prstGeom>
        </p:spPr>
      </p:pic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1345B1E1-3B9B-AB01-654D-0AB137C063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753" y="4210862"/>
            <a:ext cx="559794" cy="55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DE3AC98-C898-7560-57E3-7728641BB482}"/>
              </a:ext>
            </a:extLst>
          </p:cNvPr>
          <p:cNvCxnSpPr>
            <a:cxnSpLocks/>
            <a:stCxn id="107" idx="0"/>
            <a:endCxn id="104" idx="4"/>
          </p:cNvCxnSpPr>
          <p:nvPr/>
        </p:nvCxnSpPr>
        <p:spPr>
          <a:xfrm flipH="1">
            <a:off x="2464061" y="1576649"/>
            <a:ext cx="629" cy="449356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E16CA4-3D98-4C20-A72E-EF05B51D11BF}"/>
              </a:ext>
            </a:extLst>
          </p:cNvPr>
          <p:cNvSpPr/>
          <p:nvPr/>
        </p:nvSpPr>
        <p:spPr>
          <a:xfrm>
            <a:off x="12192000" y="280558"/>
            <a:ext cx="3174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Topic: Key Factors Driving the  Smart Education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82DF1-56E8-4B48-B1C5-5173A266C34F}"/>
              </a:ext>
            </a:extLst>
          </p:cNvPr>
          <p:cNvSpPr/>
          <p:nvPr/>
        </p:nvSpPr>
        <p:spPr>
          <a:xfrm>
            <a:off x="13102184" y="1078571"/>
            <a:ext cx="2838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Normal Behavior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A94B3-99B0-4633-8238-4DDE3C01E6BE}"/>
              </a:ext>
            </a:extLst>
          </p:cNvPr>
          <p:cNvSpPr txBox="1"/>
          <p:nvPr/>
        </p:nvSpPr>
        <p:spPr>
          <a:xfrm>
            <a:off x="12439466" y="1553804"/>
            <a:ext cx="75616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The COVID-19 pandemic has made a substantial impact on Thailand’s education industry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a new normal toward distant learning with a digital platform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Cordia New" panose="020B0304020202020204" pitchFamily="34" charset="-34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is expected to occur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to promote a safe and touch-less society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C6BBD1-399F-4AF8-AA42-FE94B001D6AB}"/>
              </a:ext>
            </a:extLst>
          </p:cNvPr>
          <p:cNvSpPr/>
          <p:nvPr/>
        </p:nvSpPr>
        <p:spPr>
          <a:xfrm>
            <a:off x="12463434" y="97771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1D67D4-43EF-40E0-AD70-C49CA19F35BA}"/>
              </a:ext>
            </a:extLst>
          </p:cNvPr>
          <p:cNvSpPr/>
          <p:nvPr/>
        </p:nvSpPr>
        <p:spPr>
          <a:xfrm>
            <a:off x="12463756" y="240485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8B0904-A5B9-4799-81F9-2B82ECE8D19A}"/>
              </a:ext>
            </a:extLst>
          </p:cNvPr>
          <p:cNvSpPr/>
          <p:nvPr/>
        </p:nvSpPr>
        <p:spPr>
          <a:xfrm>
            <a:off x="12444705" y="390682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BA3AA9-5100-4392-9ED2-0DA4C12D314E}"/>
              </a:ext>
            </a:extLst>
          </p:cNvPr>
          <p:cNvSpPr/>
          <p:nvPr/>
        </p:nvSpPr>
        <p:spPr>
          <a:xfrm>
            <a:off x="12444704" y="5711652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D126C0-C87F-4BDB-B69C-5DBB6DA4FF39}"/>
              </a:ext>
            </a:extLst>
          </p:cNvPr>
          <p:cNvSpPr/>
          <p:nvPr/>
        </p:nvSpPr>
        <p:spPr>
          <a:xfrm>
            <a:off x="12998543" y="2517727"/>
            <a:ext cx="4357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Types of Learning Tools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61DB1-1853-4360-82EC-29873B56C2F4}"/>
              </a:ext>
            </a:extLst>
          </p:cNvPr>
          <p:cNvSpPr txBox="1"/>
          <p:nvPr/>
        </p:nvSpPr>
        <p:spPr>
          <a:xfrm>
            <a:off x="12923073" y="2841884"/>
            <a:ext cx="50936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opportunity for developing new types 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of learning tools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such as smart school, smart classroom, AR/VR learning, and remote classroom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21F49A-5489-4017-A0DB-7669DF191585}"/>
              </a:ext>
            </a:extLst>
          </p:cNvPr>
          <p:cNvSpPr/>
          <p:nvPr/>
        </p:nvSpPr>
        <p:spPr>
          <a:xfrm>
            <a:off x="12998543" y="3960687"/>
            <a:ext cx="6800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Changing Patterns in Student Assessment and Evaluation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44CCB6-A95B-4D6B-BE66-97090C3859C4}"/>
              </a:ext>
            </a:extLst>
          </p:cNvPr>
          <p:cNvSpPr txBox="1"/>
          <p:nvPr/>
        </p:nvSpPr>
        <p:spPr>
          <a:xfrm>
            <a:off x="12915122" y="4353898"/>
            <a:ext cx="67453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Computer-based assessment has become more encouraged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in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2EE9C8-0134-48B2-AE88-6024FAE6284B}"/>
              </a:ext>
            </a:extLst>
          </p:cNvPr>
          <p:cNvSpPr/>
          <p:nvPr/>
        </p:nvSpPr>
        <p:spPr>
          <a:xfrm>
            <a:off x="12998543" y="5696635"/>
            <a:ext cx="4724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Quality Education for Sustainable Development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12B4DB-57A9-4A2D-97A7-DFDD4012FD50}"/>
              </a:ext>
            </a:extLst>
          </p:cNvPr>
          <p:cNvSpPr txBox="1"/>
          <p:nvPr/>
        </p:nvSpPr>
        <p:spPr>
          <a:xfrm>
            <a:off x="12898842" y="6065577"/>
            <a:ext cx="5093667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>
                <a:latin typeface="Bahnschrift" panose="020B0502040204020203" pitchFamily="34" charset="0"/>
              </a:rPr>
              <a:t>E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ducation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is one of the most powerful and proven vehicles for sustainable development. The aims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achieving universal access to a quality higher education is on a rising trend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TH SarabunPSK" panose="020B0500040200020003" pitchFamily="34" charset="-34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785B8B-AB17-138F-97F1-5BAF90C38769}"/>
              </a:ext>
            </a:extLst>
          </p:cNvPr>
          <p:cNvSpPr/>
          <p:nvPr/>
        </p:nvSpPr>
        <p:spPr>
          <a:xfrm>
            <a:off x="3191422" y="1334061"/>
            <a:ext cx="2322702" cy="10707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New Normal 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2E00940-7A04-F09E-DD44-0AB80335CB43}"/>
              </a:ext>
            </a:extLst>
          </p:cNvPr>
          <p:cNvSpPr/>
          <p:nvPr/>
        </p:nvSpPr>
        <p:spPr>
          <a:xfrm>
            <a:off x="3188706" y="2730697"/>
            <a:ext cx="2325418" cy="9514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New Types of Learning Tools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BFAA5B3-CE50-902E-850C-5C9EAF226766}"/>
              </a:ext>
            </a:extLst>
          </p:cNvPr>
          <p:cNvSpPr/>
          <p:nvPr/>
        </p:nvSpPr>
        <p:spPr>
          <a:xfrm>
            <a:off x="3208257" y="3980423"/>
            <a:ext cx="2325418" cy="9514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Changing Patterns in Student Assessment and Evaluation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DF865F9-578A-5C5A-245B-9DB564D14C2E}"/>
              </a:ext>
            </a:extLst>
          </p:cNvPr>
          <p:cNvSpPr/>
          <p:nvPr/>
        </p:nvSpPr>
        <p:spPr>
          <a:xfrm>
            <a:off x="3208257" y="5311508"/>
            <a:ext cx="2325418" cy="9514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Quality Education for Sustainable Development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D4BF514-6EA2-1F62-2E04-9BB158078A72}"/>
              </a:ext>
            </a:extLst>
          </p:cNvPr>
          <p:cNvSpPr/>
          <p:nvPr/>
        </p:nvSpPr>
        <p:spPr>
          <a:xfrm>
            <a:off x="5859488" y="1397409"/>
            <a:ext cx="5797643" cy="10707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en-US" sz="1400" dirty="0">
                <a:solidFill>
                  <a:srgbClr val="4E5456"/>
                </a:solidFill>
                <a:cs typeface="TH SarabunPSK" panose="020B0500040200020003" pitchFamily="34" charset="-34"/>
              </a:rPr>
              <a:t>The COVID-19 pandemic has made a substantial impact on Thailand’s education industry and a new normal toward distant learning with a digital platform is expected to occur to promote </a:t>
            </a:r>
            <a:br>
              <a:rPr lang="en-US" sz="1400" dirty="0">
                <a:solidFill>
                  <a:srgbClr val="4E5456"/>
                </a:solidFill>
                <a:cs typeface="TH SarabunPSK" panose="020B0500040200020003" pitchFamily="34" charset="-34"/>
              </a:rPr>
            </a:br>
            <a:r>
              <a:rPr lang="en-US" sz="1400" dirty="0">
                <a:solidFill>
                  <a:srgbClr val="4E5456"/>
                </a:solidFill>
                <a:cs typeface="TH SarabunPSK" panose="020B0500040200020003" pitchFamily="34" charset="-34"/>
              </a:rPr>
              <a:t>a safe and touch-less society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033A4BF-8E4A-7C79-CD8A-AE322BEBAA4B}"/>
              </a:ext>
            </a:extLst>
          </p:cNvPr>
          <p:cNvSpPr/>
          <p:nvPr/>
        </p:nvSpPr>
        <p:spPr>
          <a:xfrm>
            <a:off x="5859488" y="2768090"/>
            <a:ext cx="5536444" cy="951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en-US" sz="1400" dirty="0">
                <a:solidFill>
                  <a:srgbClr val="4E5456"/>
                </a:solidFill>
                <a:cs typeface="TH SarabunPSK" panose="020B0500040200020003" pitchFamily="34" charset="-34"/>
              </a:rPr>
              <a:t>An opportunity for developing new types of learning tools </a:t>
            </a:r>
            <a:br>
              <a:rPr lang="en-US" sz="1400" dirty="0">
                <a:solidFill>
                  <a:srgbClr val="4E5456"/>
                </a:solidFill>
                <a:cs typeface="TH SarabunPSK" panose="020B0500040200020003" pitchFamily="34" charset="-34"/>
              </a:rPr>
            </a:br>
            <a:r>
              <a:rPr lang="en-US" sz="1400" dirty="0">
                <a:solidFill>
                  <a:srgbClr val="4E5456"/>
                </a:solidFill>
                <a:cs typeface="TH SarabunPSK" panose="020B0500040200020003" pitchFamily="34" charset="-34"/>
              </a:rPr>
              <a:t>such as smart school, smart classroom, AR/VR learning, and remote classroom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CF1A4DB-9A9B-263C-E02C-4E8D871DA553}"/>
              </a:ext>
            </a:extLst>
          </p:cNvPr>
          <p:cNvSpPr/>
          <p:nvPr/>
        </p:nvSpPr>
        <p:spPr>
          <a:xfrm>
            <a:off x="5859489" y="4005401"/>
            <a:ext cx="5536443" cy="951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en-US" sz="1400" dirty="0">
                <a:solidFill>
                  <a:srgbClr val="4E5456"/>
                </a:solidFill>
                <a:cs typeface="TH SarabunPSK" panose="020B0500040200020003" pitchFamily="34" charset="-34"/>
              </a:rPr>
              <a:t>Computer-based assessment has become more encouraged in most parts of the world, which saves a lot of time and effort. </a:t>
            </a:r>
            <a:br>
              <a:rPr lang="en-US" sz="1400" dirty="0">
                <a:solidFill>
                  <a:srgbClr val="4E5456"/>
                </a:solidFill>
                <a:cs typeface="TH SarabunPSK" panose="020B0500040200020003" pitchFamily="34" charset="-34"/>
              </a:rPr>
            </a:br>
            <a:r>
              <a:rPr lang="en-US" sz="1400" dirty="0">
                <a:solidFill>
                  <a:srgbClr val="4E5456"/>
                </a:solidFill>
                <a:cs typeface="TH SarabunPSK" panose="020B0500040200020003" pitchFamily="34" charset="-34"/>
              </a:rPr>
              <a:t>The Student also appreciate new patterns of evaluation, as they guarantee them fool-proof results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11E8913-EE9F-791D-B776-BAD250D63387}"/>
              </a:ext>
            </a:extLst>
          </p:cNvPr>
          <p:cNvSpPr/>
          <p:nvPr/>
        </p:nvSpPr>
        <p:spPr>
          <a:xfrm>
            <a:off x="5882891" y="5342095"/>
            <a:ext cx="5269851" cy="951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en-US" sz="1400" dirty="0">
                <a:solidFill>
                  <a:srgbClr val="4E5456"/>
                </a:solidFill>
                <a:cs typeface="TH SarabunPSK" panose="020B0500040200020003" pitchFamily="34" charset="-34"/>
              </a:rPr>
              <a:t>Education is one of the most powerful and proven vehicles for sustainable development. The aims of achieving universal access to a quality higher education is on a rising trend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10E345-2012-5498-DAF4-9A727406E5BB}"/>
              </a:ext>
            </a:extLst>
          </p:cNvPr>
          <p:cNvSpPr txBox="1"/>
          <p:nvPr/>
        </p:nvSpPr>
        <p:spPr>
          <a:xfrm>
            <a:off x="418543" y="178688"/>
            <a:ext cx="1135491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TH SarabunPSK" panose="020B0500040200020003" pitchFamily="34" charset="-34"/>
              </a:rPr>
              <a:t>There are 4 key education industry </a:t>
            </a:r>
            <a:r>
              <a:rPr lang="en-US" sz="2000" b="1" dirty="0">
                <a:solidFill>
                  <a:schemeClr val="accent1"/>
                </a:solidFill>
                <a:cs typeface="TH SarabunPSK" panose="020B0500040200020003" pitchFamily="34" charset="-34"/>
              </a:rPr>
              <a:t>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TH SarabunPSK" panose="020B0500040200020003" pitchFamily="34" charset="-34"/>
              </a:rPr>
              <a:t>rends that could drive the success of </a:t>
            </a:r>
            <a:r>
              <a:rPr lang="en-US" sz="2000" b="1" dirty="0">
                <a:solidFill>
                  <a:schemeClr val="accent1"/>
                </a:solidFill>
                <a:cs typeface="TH SarabunPSK" panose="020B0500040200020003" pitchFamily="34" charset="-34"/>
              </a:rPr>
              <a:t>transforming 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TH SarabunPSK" panose="020B0500040200020003" pitchFamily="34" charset="-34"/>
              </a:rPr>
              <a:t>Smart Education</a:t>
            </a:r>
          </a:p>
        </p:txBody>
      </p:sp>
      <p:pic>
        <p:nvPicPr>
          <p:cNvPr id="103" name="Picture 4" descr="Students cap free icon">
            <a:extLst>
              <a:ext uri="{FF2B5EF4-FFF2-40B4-BE49-F238E27FC236}">
                <a16:creationId xmlns:a16="http://schemas.microsoft.com/office/drawing/2014/main" id="{2678C57F-DF04-7FA4-FC1B-BAE485F81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00337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17" y="3157495"/>
            <a:ext cx="972469" cy="97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09586F91-16C3-12A6-4C92-B50719C39813}"/>
              </a:ext>
            </a:extLst>
          </p:cNvPr>
          <p:cNvSpPr/>
          <p:nvPr/>
        </p:nvSpPr>
        <p:spPr>
          <a:xfrm>
            <a:off x="354966" y="4022832"/>
            <a:ext cx="14119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TH SarabunPSK" panose="020B0500040200020003" pitchFamily="34" charset="-34"/>
              </a:rPr>
              <a:t>Education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H SarabunPSK" panose="020B0500040200020003" pitchFamily="34" charset="-34"/>
              </a:rPr>
              <a:t>  industry trends 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6B91617-71D5-4735-1AB1-30448C8A793A}"/>
              </a:ext>
            </a:extLst>
          </p:cNvPr>
          <p:cNvSpPr/>
          <p:nvPr/>
        </p:nvSpPr>
        <p:spPr>
          <a:xfrm flipH="1">
            <a:off x="2143863" y="1576649"/>
            <a:ext cx="641655" cy="6285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굴림" panose="020B0600000101010101" pitchFamily="34" charset="-127"/>
              <a:cs typeface="+mn-cs"/>
            </a:endParaRPr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id="{586BDD2F-03FE-DD5A-7883-CC8AF61F5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4818" y="1648460"/>
            <a:ext cx="469217" cy="469217"/>
          </a:xfrm>
          <a:prstGeom prst="rect">
            <a:avLst/>
          </a:prstGeom>
        </p:spPr>
      </p:pic>
      <p:sp>
        <p:nvSpPr>
          <p:cNvPr id="104" name="Oval 103">
            <a:extLst>
              <a:ext uri="{FF2B5EF4-FFF2-40B4-BE49-F238E27FC236}">
                <a16:creationId xmlns:a16="http://schemas.microsoft.com/office/drawing/2014/main" id="{79A65BBD-A39B-82BA-0FF2-1EB535F25CB9}"/>
              </a:ext>
            </a:extLst>
          </p:cNvPr>
          <p:cNvSpPr/>
          <p:nvPr/>
        </p:nvSpPr>
        <p:spPr>
          <a:xfrm flipH="1">
            <a:off x="2143234" y="5441705"/>
            <a:ext cx="641655" cy="6285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굴림" panose="020B0600000101010101" pitchFamily="34" charset="-127"/>
              <a:cs typeface="+mn-cs"/>
            </a:endParaRP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D8430F27-1C33-69DB-9068-114DB6C184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47501" y="5495563"/>
            <a:ext cx="414110" cy="414110"/>
          </a:xfrm>
          <a:prstGeom prst="rect">
            <a:avLst/>
          </a:prstGeom>
        </p:spPr>
      </p:pic>
      <p:sp>
        <p:nvSpPr>
          <p:cNvPr id="108" name="Oval 107">
            <a:extLst>
              <a:ext uri="{FF2B5EF4-FFF2-40B4-BE49-F238E27FC236}">
                <a16:creationId xmlns:a16="http://schemas.microsoft.com/office/drawing/2014/main" id="{7FBD71A9-CFFD-F812-6569-4DD5F187BD72}"/>
              </a:ext>
            </a:extLst>
          </p:cNvPr>
          <p:cNvSpPr/>
          <p:nvPr/>
        </p:nvSpPr>
        <p:spPr>
          <a:xfrm flipH="1">
            <a:off x="2149486" y="4225324"/>
            <a:ext cx="641655" cy="6285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굴림" panose="020B0600000101010101" pitchFamily="34" charset="-127"/>
              <a:cs typeface="+mn-cs"/>
            </a:endParaRP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63579930-40B4-0928-71A0-49FBC4A12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59433" y="4329288"/>
            <a:ext cx="420576" cy="420576"/>
          </a:xfrm>
          <a:prstGeom prst="rect">
            <a:avLst/>
          </a:prstGeom>
        </p:spPr>
      </p:pic>
      <p:sp>
        <p:nvSpPr>
          <p:cNvPr id="109" name="Oval 108">
            <a:extLst>
              <a:ext uri="{FF2B5EF4-FFF2-40B4-BE49-F238E27FC236}">
                <a16:creationId xmlns:a16="http://schemas.microsoft.com/office/drawing/2014/main" id="{6DCA6BF4-32EB-464B-3978-379F7BE09B59}"/>
              </a:ext>
            </a:extLst>
          </p:cNvPr>
          <p:cNvSpPr/>
          <p:nvPr/>
        </p:nvSpPr>
        <p:spPr>
          <a:xfrm flipH="1">
            <a:off x="2149486" y="2889290"/>
            <a:ext cx="641655" cy="6285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굴림" panose="020B0600000101010101" pitchFamily="34" charset="-127"/>
              <a:cs typeface="+mn-cs"/>
            </a:endParaRP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B244401F-F5CE-8A12-689E-D141539CFF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19527" y="2954287"/>
            <a:ext cx="501571" cy="50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34649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1_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111</TotalTime>
  <Words>641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SimHei</vt:lpstr>
      <vt:lpstr>Arial</vt:lpstr>
      <vt:lpstr>Bahnschrift</vt:lpstr>
      <vt:lpstr>Calibri</vt:lpstr>
      <vt:lpstr>Calibri Light</vt:lpstr>
      <vt:lpstr>Noto Sans Symbols</vt:lpstr>
      <vt:lpstr>Sarabun</vt:lpstr>
      <vt:lpstr>TH SarabunPSK</vt:lpstr>
      <vt:lpstr>Wingdings</vt:lpstr>
      <vt:lpstr>TIME Consult Theme Color V2</vt:lpstr>
      <vt:lpstr>1_TIME Consult Theme Color V2</vt:lpstr>
      <vt:lpstr>Custom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Saksorn Apichardtumrong</cp:lastModifiedBy>
  <cp:revision>25</cp:revision>
  <dcterms:created xsi:type="dcterms:W3CDTF">2020-05-19T10:17:02Z</dcterms:created>
  <dcterms:modified xsi:type="dcterms:W3CDTF">2022-10-05T05:52:06Z</dcterms:modified>
</cp:coreProperties>
</file>