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"/>
  </p:notesMasterIdLst>
  <p:handoutMasterIdLst>
    <p:handoutMasterId r:id="rId5"/>
  </p:handoutMasterIdLst>
  <p:sldIdLst>
    <p:sldId id="4678" r:id="rId2"/>
    <p:sldId id="273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492"/>
    <a:srgbClr val="0162F7"/>
    <a:srgbClr val="014AB9"/>
    <a:srgbClr val="0F3699"/>
    <a:srgbClr val="B6BBBD"/>
    <a:srgbClr val="3C87F5"/>
    <a:srgbClr val="A7D1F1"/>
    <a:srgbClr val="404040"/>
    <a:srgbClr val="1448CC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197548-024D-461F-84EA-A0456AA05106}" v="65" dt="2022-12-08T14:45:40.9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28" y="28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104"/>
    </p:cViewPr>
  </p:sorterViewPr>
  <p:notesViewPr>
    <p:cSldViewPr snapToGrid="0">
      <p:cViewPr varScale="1">
        <p:scale>
          <a:sx n="52" d="100"/>
          <a:sy n="52" d="100"/>
        </p:scale>
        <p:origin x="285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ssawadee Sae-lao" userId="77094315-655c-4e16-88b1-c204fc78e84f" providerId="ADAL" clId="{76197548-024D-461F-84EA-A0456AA05106}"/>
    <pc:docChg chg="undo custSel addSld delSld modSld">
      <pc:chgData name="Yossawadee Sae-lao" userId="77094315-655c-4e16-88b1-c204fc78e84f" providerId="ADAL" clId="{76197548-024D-461F-84EA-A0456AA05106}" dt="2022-12-08T14:53:20.456" v="1225" actId="1076"/>
      <pc:docMkLst>
        <pc:docMk/>
      </pc:docMkLst>
      <pc:sldChg chg="addSp delSp modSp mod">
        <pc:chgData name="Yossawadee Sae-lao" userId="77094315-655c-4e16-88b1-c204fc78e84f" providerId="ADAL" clId="{76197548-024D-461F-84EA-A0456AA05106}" dt="2022-12-08T14:53:20.456" v="1225" actId="1076"/>
        <pc:sldMkLst>
          <pc:docMk/>
          <pc:sldMk cId="4257434649" sldId="273"/>
        </pc:sldMkLst>
        <pc:spChg chg="add mod">
          <ac:chgData name="Yossawadee Sae-lao" userId="77094315-655c-4e16-88b1-c204fc78e84f" providerId="ADAL" clId="{76197548-024D-461F-84EA-A0456AA05106}" dt="2022-12-08T14:49:36.380" v="1213" actId="2711"/>
          <ac:spMkLst>
            <pc:docMk/>
            <pc:sldMk cId="4257434649" sldId="273"/>
            <ac:spMk id="2" creationId="{DAC1EE4E-1393-DCFF-1AEE-7C455CB80647}"/>
          </ac:spMkLst>
        </pc:spChg>
        <pc:spChg chg="add del mod">
          <ac:chgData name="Yossawadee Sae-lao" userId="77094315-655c-4e16-88b1-c204fc78e84f" providerId="ADAL" clId="{76197548-024D-461F-84EA-A0456AA05106}" dt="2022-12-08T07:50:57.483" v="256" actId="478"/>
          <ac:spMkLst>
            <pc:docMk/>
            <pc:sldMk cId="4257434649" sldId="273"/>
            <ac:spMk id="3" creationId="{F83E3C32-5F92-87C5-ADDC-C683CCF4F6A2}"/>
          </ac:spMkLst>
        </pc:spChg>
        <pc:spChg chg="add del mod">
          <ac:chgData name="Yossawadee Sae-lao" userId="77094315-655c-4e16-88b1-c204fc78e84f" providerId="ADAL" clId="{76197548-024D-461F-84EA-A0456AA05106}" dt="2022-12-08T07:50:15.921" v="246" actId="478"/>
          <ac:spMkLst>
            <pc:docMk/>
            <pc:sldMk cId="4257434649" sldId="273"/>
            <ac:spMk id="4" creationId="{E6788D1D-B8DE-BF21-361D-54F4888224FF}"/>
          </ac:spMkLst>
        </pc:spChg>
        <pc:spChg chg="add del mod">
          <ac:chgData name="Yossawadee Sae-lao" userId="77094315-655c-4e16-88b1-c204fc78e84f" providerId="ADAL" clId="{76197548-024D-461F-84EA-A0456AA05106}" dt="2022-12-08T07:52:43.452" v="278" actId="478"/>
          <ac:spMkLst>
            <pc:docMk/>
            <pc:sldMk cId="4257434649" sldId="273"/>
            <ac:spMk id="5" creationId="{2896CC69-67D5-1BDF-E723-DE54D66B5F44}"/>
          </ac:spMkLst>
        </pc:spChg>
        <pc:spChg chg="mod">
          <ac:chgData name="Yossawadee Sae-lao" userId="77094315-655c-4e16-88b1-c204fc78e84f" providerId="ADAL" clId="{76197548-024D-461F-84EA-A0456AA05106}" dt="2022-12-08T06:19:34.768" v="142"/>
          <ac:spMkLst>
            <pc:docMk/>
            <pc:sldMk cId="4257434649" sldId="273"/>
            <ac:spMk id="7" creationId="{CED01655-667E-19DA-1538-4741783F3D6C}"/>
          </ac:spMkLst>
        </pc:spChg>
        <pc:spChg chg="mod">
          <ac:chgData name="Yossawadee Sae-lao" userId="77094315-655c-4e16-88b1-c204fc78e84f" providerId="ADAL" clId="{76197548-024D-461F-84EA-A0456AA05106}" dt="2022-12-08T06:19:34.768" v="142"/>
          <ac:spMkLst>
            <pc:docMk/>
            <pc:sldMk cId="4257434649" sldId="273"/>
            <ac:spMk id="8" creationId="{462BA286-CFFE-8AC1-87B3-3F3C8A1B07C3}"/>
          </ac:spMkLst>
        </pc:spChg>
        <pc:spChg chg="mod">
          <ac:chgData name="Yossawadee Sae-lao" userId="77094315-655c-4e16-88b1-c204fc78e84f" providerId="ADAL" clId="{76197548-024D-461F-84EA-A0456AA05106}" dt="2022-12-08T06:19:34.768" v="142"/>
          <ac:spMkLst>
            <pc:docMk/>
            <pc:sldMk cId="4257434649" sldId="273"/>
            <ac:spMk id="9" creationId="{E8B880DB-B809-05D5-F19E-8836D7BFCA33}"/>
          </ac:spMkLst>
        </pc:spChg>
        <pc:spChg chg="mod">
          <ac:chgData name="Yossawadee Sae-lao" userId="77094315-655c-4e16-88b1-c204fc78e84f" providerId="ADAL" clId="{76197548-024D-461F-84EA-A0456AA05106}" dt="2022-12-08T06:19:34.768" v="142"/>
          <ac:spMkLst>
            <pc:docMk/>
            <pc:sldMk cId="4257434649" sldId="273"/>
            <ac:spMk id="10" creationId="{2C5C7021-18F5-644A-F996-02FF5A64D94E}"/>
          </ac:spMkLst>
        </pc:spChg>
        <pc:spChg chg="mod">
          <ac:chgData name="Yossawadee Sae-lao" userId="77094315-655c-4e16-88b1-c204fc78e84f" providerId="ADAL" clId="{76197548-024D-461F-84EA-A0456AA05106}" dt="2022-12-08T06:19:34.768" v="142"/>
          <ac:spMkLst>
            <pc:docMk/>
            <pc:sldMk cId="4257434649" sldId="273"/>
            <ac:spMk id="11" creationId="{7AF1E207-9BFD-BF22-4514-1FF72DF8BBF1}"/>
          </ac:spMkLst>
        </pc:spChg>
        <pc:spChg chg="mod">
          <ac:chgData name="Yossawadee Sae-lao" userId="77094315-655c-4e16-88b1-c204fc78e84f" providerId="ADAL" clId="{76197548-024D-461F-84EA-A0456AA05106}" dt="2022-12-08T06:19:34.768" v="142"/>
          <ac:spMkLst>
            <pc:docMk/>
            <pc:sldMk cId="4257434649" sldId="273"/>
            <ac:spMk id="12" creationId="{2376758E-05A8-CCCC-095E-7C0DCE8AEAFE}"/>
          </ac:spMkLst>
        </pc:spChg>
        <pc:spChg chg="mod">
          <ac:chgData name="Yossawadee Sae-lao" userId="77094315-655c-4e16-88b1-c204fc78e84f" providerId="ADAL" clId="{76197548-024D-461F-84EA-A0456AA05106}" dt="2022-12-08T06:19:34.768" v="142"/>
          <ac:spMkLst>
            <pc:docMk/>
            <pc:sldMk cId="4257434649" sldId="273"/>
            <ac:spMk id="13" creationId="{C812BF54-26CC-9675-309B-A08BDB119F10}"/>
          </ac:spMkLst>
        </pc:spChg>
        <pc:spChg chg="mod">
          <ac:chgData name="Yossawadee Sae-lao" userId="77094315-655c-4e16-88b1-c204fc78e84f" providerId="ADAL" clId="{76197548-024D-461F-84EA-A0456AA05106}" dt="2022-12-08T06:19:34.768" v="142"/>
          <ac:spMkLst>
            <pc:docMk/>
            <pc:sldMk cId="4257434649" sldId="273"/>
            <ac:spMk id="14" creationId="{71486FAB-A01E-B28B-2BF6-C9B3A6F4A61D}"/>
          </ac:spMkLst>
        </pc:spChg>
        <pc:spChg chg="mod">
          <ac:chgData name="Yossawadee Sae-lao" userId="77094315-655c-4e16-88b1-c204fc78e84f" providerId="ADAL" clId="{76197548-024D-461F-84EA-A0456AA05106}" dt="2022-12-08T06:19:34.768" v="142"/>
          <ac:spMkLst>
            <pc:docMk/>
            <pc:sldMk cId="4257434649" sldId="273"/>
            <ac:spMk id="15" creationId="{23AD2FFC-73C4-EF7E-2F40-2BD22DB257A6}"/>
          </ac:spMkLst>
        </pc:spChg>
        <pc:spChg chg="mod">
          <ac:chgData name="Yossawadee Sae-lao" userId="77094315-655c-4e16-88b1-c204fc78e84f" providerId="ADAL" clId="{76197548-024D-461F-84EA-A0456AA05106}" dt="2022-12-08T06:19:34.768" v="142"/>
          <ac:spMkLst>
            <pc:docMk/>
            <pc:sldMk cId="4257434649" sldId="273"/>
            <ac:spMk id="16" creationId="{858C8C63-D7C3-6C33-D6C8-DE3B249FA421}"/>
          </ac:spMkLst>
        </pc:spChg>
        <pc:spChg chg="mod">
          <ac:chgData name="Yossawadee Sae-lao" userId="77094315-655c-4e16-88b1-c204fc78e84f" providerId="ADAL" clId="{76197548-024D-461F-84EA-A0456AA05106}" dt="2022-12-08T07:53:04.612" v="285" actId="20577"/>
          <ac:spMkLst>
            <pc:docMk/>
            <pc:sldMk cId="4257434649" sldId="273"/>
            <ac:spMk id="18" creationId="{4B782DF1-56E8-4B48-B1C5-5173A266C34F}"/>
          </ac:spMkLst>
        </pc:spChg>
        <pc:spChg chg="mod">
          <ac:chgData name="Yossawadee Sae-lao" userId="77094315-655c-4e16-88b1-c204fc78e84f" providerId="ADAL" clId="{76197548-024D-461F-84EA-A0456AA05106}" dt="2022-12-08T06:19:34.768" v="142"/>
          <ac:spMkLst>
            <pc:docMk/>
            <pc:sldMk cId="4257434649" sldId="273"/>
            <ac:spMk id="20" creationId="{5521D1C4-3DC2-5D18-BCDB-D10E1E81FE87}"/>
          </ac:spMkLst>
        </pc:spChg>
        <pc:spChg chg="mod">
          <ac:chgData name="Yossawadee Sae-lao" userId="77094315-655c-4e16-88b1-c204fc78e84f" providerId="ADAL" clId="{76197548-024D-461F-84EA-A0456AA05106}" dt="2022-12-08T06:19:34.768" v="142"/>
          <ac:spMkLst>
            <pc:docMk/>
            <pc:sldMk cId="4257434649" sldId="273"/>
            <ac:spMk id="21" creationId="{6983F30C-489D-C73B-A19E-62EBFBD7168B}"/>
          </ac:spMkLst>
        </pc:spChg>
        <pc:spChg chg="add del mod">
          <ac:chgData name="Yossawadee Sae-lao" userId="77094315-655c-4e16-88b1-c204fc78e84f" providerId="ADAL" clId="{76197548-024D-461F-84EA-A0456AA05106}" dt="2022-12-08T06:25:02.218" v="184" actId="478"/>
          <ac:spMkLst>
            <pc:docMk/>
            <pc:sldMk cId="4257434649" sldId="273"/>
            <ac:spMk id="22" creationId="{D95F4456-4082-0315-C3E3-03027432B8F4}"/>
          </ac:spMkLst>
        </pc:spChg>
        <pc:spChg chg="mod">
          <ac:chgData name="Yossawadee Sae-lao" userId="77094315-655c-4e16-88b1-c204fc78e84f" providerId="ADAL" clId="{76197548-024D-461F-84EA-A0456AA05106}" dt="2022-12-08T14:32:58.718" v="1076" actId="20577"/>
          <ac:spMkLst>
            <pc:docMk/>
            <pc:sldMk cId="4257434649" sldId="273"/>
            <ac:spMk id="26" creationId="{27B66C55-9D3A-4B8C-AE4A-18E73DED2D44}"/>
          </ac:spMkLst>
        </pc:spChg>
        <pc:spChg chg="add mod">
          <ac:chgData name="Yossawadee Sae-lao" userId="77094315-655c-4e16-88b1-c204fc78e84f" providerId="ADAL" clId="{76197548-024D-461F-84EA-A0456AA05106}" dt="2022-12-08T13:14:01.758" v="964" actId="207"/>
          <ac:spMkLst>
            <pc:docMk/>
            <pc:sldMk cId="4257434649" sldId="273"/>
            <ac:spMk id="39" creationId="{D9228D04-572D-2E28-E2C1-E2A39A0383DE}"/>
          </ac:spMkLst>
        </pc:spChg>
        <pc:spChg chg="add mod">
          <ac:chgData name="Yossawadee Sae-lao" userId="77094315-655c-4e16-88b1-c204fc78e84f" providerId="ADAL" clId="{76197548-024D-461F-84EA-A0456AA05106}" dt="2022-12-08T13:14:13.540" v="966" actId="207"/>
          <ac:spMkLst>
            <pc:docMk/>
            <pc:sldMk cId="4257434649" sldId="273"/>
            <ac:spMk id="40" creationId="{01169114-771F-0065-27DD-B9A04F2EAC82}"/>
          </ac:spMkLst>
        </pc:spChg>
        <pc:spChg chg="add mod">
          <ac:chgData name="Yossawadee Sae-lao" userId="77094315-655c-4e16-88b1-c204fc78e84f" providerId="ADAL" clId="{76197548-024D-461F-84EA-A0456AA05106}" dt="2022-12-08T13:14:38.288" v="969" actId="207"/>
          <ac:spMkLst>
            <pc:docMk/>
            <pc:sldMk cId="4257434649" sldId="273"/>
            <ac:spMk id="41" creationId="{87909EBB-A62F-CE06-42DE-FE96A5B5C4D7}"/>
          </ac:spMkLst>
        </pc:spChg>
        <pc:spChg chg="add mod">
          <ac:chgData name="Yossawadee Sae-lao" userId="77094315-655c-4e16-88b1-c204fc78e84f" providerId="ADAL" clId="{76197548-024D-461F-84EA-A0456AA05106}" dt="2022-12-08T06:19:34.768" v="142"/>
          <ac:spMkLst>
            <pc:docMk/>
            <pc:sldMk cId="4257434649" sldId="273"/>
            <ac:spMk id="42" creationId="{27ED9F24-51AA-E72F-2724-D88736C87D9E}"/>
          </ac:spMkLst>
        </pc:spChg>
        <pc:spChg chg="mod">
          <ac:chgData name="Yossawadee Sae-lao" userId="77094315-655c-4e16-88b1-c204fc78e84f" providerId="ADAL" clId="{76197548-024D-461F-84EA-A0456AA05106}" dt="2022-12-08T06:24:31.770" v="173"/>
          <ac:spMkLst>
            <pc:docMk/>
            <pc:sldMk cId="4257434649" sldId="273"/>
            <ac:spMk id="44" creationId="{2F59FE88-1807-D07F-145F-22655CD54F36}"/>
          </ac:spMkLst>
        </pc:spChg>
        <pc:spChg chg="mod">
          <ac:chgData name="Yossawadee Sae-lao" userId="77094315-655c-4e16-88b1-c204fc78e84f" providerId="ADAL" clId="{76197548-024D-461F-84EA-A0456AA05106}" dt="2022-12-08T06:24:31.770" v="173"/>
          <ac:spMkLst>
            <pc:docMk/>
            <pc:sldMk cId="4257434649" sldId="273"/>
            <ac:spMk id="45" creationId="{4F808A7D-B4B9-9BC3-E7A6-9A3AD2401C0B}"/>
          </ac:spMkLst>
        </pc:spChg>
        <pc:spChg chg="mod">
          <ac:chgData name="Yossawadee Sae-lao" userId="77094315-655c-4e16-88b1-c204fc78e84f" providerId="ADAL" clId="{76197548-024D-461F-84EA-A0456AA05106}" dt="2022-12-08T06:24:31.770" v="173"/>
          <ac:spMkLst>
            <pc:docMk/>
            <pc:sldMk cId="4257434649" sldId="273"/>
            <ac:spMk id="46" creationId="{5F3584DD-5C5B-4E04-20DA-8A8577C5EC95}"/>
          </ac:spMkLst>
        </pc:spChg>
        <pc:spChg chg="mod">
          <ac:chgData name="Yossawadee Sae-lao" userId="77094315-655c-4e16-88b1-c204fc78e84f" providerId="ADAL" clId="{76197548-024D-461F-84EA-A0456AA05106}" dt="2022-12-08T06:24:31.770" v="173"/>
          <ac:spMkLst>
            <pc:docMk/>
            <pc:sldMk cId="4257434649" sldId="273"/>
            <ac:spMk id="47" creationId="{21315343-08AF-01AC-246A-28B1608F2E57}"/>
          </ac:spMkLst>
        </pc:spChg>
        <pc:spChg chg="mod">
          <ac:chgData name="Yossawadee Sae-lao" userId="77094315-655c-4e16-88b1-c204fc78e84f" providerId="ADAL" clId="{76197548-024D-461F-84EA-A0456AA05106}" dt="2022-12-08T06:24:31.770" v="173"/>
          <ac:spMkLst>
            <pc:docMk/>
            <pc:sldMk cId="4257434649" sldId="273"/>
            <ac:spMk id="48" creationId="{EF1BBDEA-3E56-517E-D983-ABF0BFF8F637}"/>
          </ac:spMkLst>
        </pc:spChg>
        <pc:spChg chg="mod">
          <ac:chgData name="Yossawadee Sae-lao" userId="77094315-655c-4e16-88b1-c204fc78e84f" providerId="ADAL" clId="{76197548-024D-461F-84EA-A0456AA05106}" dt="2022-12-08T06:24:31.770" v="173"/>
          <ac:spMkLst>
            <pc:docMk/>
            <pc:sldMk cId="4257434649" sldId="273"/>
            <ac:spMk id="49" creationId="{E8F87D36-BB42-7D64-4084-93F344B7CFDF}"/>
          </ac:spMkLst>
        </pc:spChg>
        <pc:spChg chg="mod">
          <ac:chgData name="Yossawadee Sae-lao" userId="77094315-655c-4e16-88b1-c204fc78e84f" providerId="ADAL" clId="{76197548-024D-461F-84EA-A0456AA05106}" dt="2022-12-08T06:24:31.770" v="173"/>
          <ac:spMkLst>
            <pc:docMk/>
            <pc:sldMk cId="4257434649" sldId="273"/>
            <ac:spMk id="50" creationId="{C15F5B82-9660-8CA0-A05E-7DFB16800013}"/>
          </ac:spMkLst>
        </pc:spChg>
        <pc:spChg chg="mod">
          <ac:chgData name="Yossawadee Sae-lao" userId="77094315-655c-4e16-88b1-c204fc78e84f" providerId="ADAL" clId="{76197548-024D-461F-84EA-A0456AA05106}" dt="2022-12-08T06:24:31.770" v="173"/>
          <ac:spMkLst>
            <pc:docMk/>
            <pc:sldMk cId="4257434649" sldId="273"/>
            <ac:spMk id="51" creationId="{ACBDEF11-7356-C598-CF14-5B1E581417BA}"/>
          </ac:spMkLst>
        </pc:spChg>
        <pc:spChg chg="mod">
          <ac:chgData name="Yossawadee Sae-lao" userId="77094315-655c-4e16-88b1-c204fc78e84f" providerId="ADAL" clId="{76197548-024D-461F-84EA-A0456AA05106}" dt="2022-12-08T06:24:31.770" v="173"/>
          <ac:spMkLst>
            <pc:docMk/>
            <pc:sldMk cId="4257434649" sldId="273"/>
            <ac:spMk id="52" creationId="{C796F39F-68C6-E3C0-2D51-D48B136948CC}"/>
          </ac:spMkLst>
        </pc:spChg>
        <pc:spChg chg="mod">
          <ac:chgData name="Yossawadee Sae-lao" userId="77094315-655c-4e16-88b1-c204fc78e84f" providerId="ADAL" clId="{76197548-024D-461F-84EA-A0456AA05106}" dt="2022-12-08T06:24:31.770" v="173"/>
          <ac:spMkLst>
            <pc:docMk/>
            <pc:sldMk cId="4257434649" sldId="273"/>
            <ac:spMk id="53" creationId="{85824116-2A56-210E-5C83-5DB6765061CB}"/>
          </ac:spMkLst>
        </pc:spChg>
        <pc:spChg chg="mod">
          <ac:chgData name="Yossawadee Sae-lao" userId="77094315-655c-4e16-88b1-c204fc78e84f" providerId="ADAL" clId="{76197548-024D-461F-84EA-A0456AA05106}" dt="2022-12-08T06:24:31.770" v="173"/>
          <ac:spMkLst>
            <pc:docMk/>
            <pc:sldMk cId="4257434649" sldId="273"/>
            <ac:spMk id="54" creationId="{6FF0A3DA-AC2E-266F-BE1C-4B9330388F0B}"/>
          </ac:spMkLst>
        </pc:spChg>
        <pc:spChg chg="mod">
          <ac:chgData name="Yossawadee Sae-lao" userId="77094315-655c-4e16-88b1-c204fc78e84f" providerId="ADAL" clId="{76197548-024D-461F-84EA-A0456AA05106}" dt="2022-12-08T06:24:31.770" v="173"/>
          <ac:spMkLst>
            <pc:docMk/>
            <pc:sldMk cId="4257434649" sldId="273"/>
            <ac:spMk id="55" creationId="{4CD9D3E3-7553-E270-0526-F81879BEFAB1}"/>
          </ac:spMkLst>
        </pc:spChg>
        <pc:spChg chg="mod">
          <ac:chgData name="Yossawadee Sae-lao" userId="77094315-655c-4e16-88b1-c204fc78e84f" providerId="ADAL" clId="{76197548-024D-461F-84EA-A0456AA05106}" dt="2022-12-08T13:15:05.900" v="973" actId="207"/>
          <ac:spMkLst>
            <pc:docMk/>
            <pc:sldMk cId="4257434649" sldId="273"/>
            <ac:spMk id="57" creationId="{1514EC49-3335-CDE4-9151-179E6382CDB3}"/>
          </ac:spMkLst>
        </pc:spChg>
        <pc:spChg chg="mod">
          <ac:chgData name="Yossawadee Sae-lao" userId="77094315-655c-4e16-88b1-c204fc78e84f" providerId="ADAL" clId="{76197548-024D-461F-84EA-A0456AA05106}" dt="2022-12-08T06:25:05.930" v="185"/>
          <ac:spMkLst>
            <pc:docMk/>
            <pc:sldMk cId="4257434649" sldId="273"/>
            <ac:spMk id="58" creationId="{0547D468-F048-009F-D2AE-F13AFA615A36}"/>
          </ac:spMkLst>
        </pc:spChg>
        <pc:spChg chg="mod">
          <ac:chgData name="Yossawadee Sae-lao" userId="77094315-655c-4e16-88b1-c204fc78e84f" providerId="ADAL" clId="{76197548-024D-461F-84EA-A0456AA05106}" dt="2022-12-08T06:25:05.930" v="185"/>
          <ac:spMkLst>
            <pc:docMk/>
            <pc:sldMk cId="4257434649" sldId="273"/>
            <ac:spMk id="59" creationId="{D7577CB5-18B8-B0F0-5DD0-3C739DCCA0D2}"/>
          </ac:spMkLst>
        </pc:spChg>
        <pc:spChg chg="mod">
          <ac:chgData name="Yossawadee Sae-lao" userId="77094315-655c-4e16-88b1-c204fc78e84f" providerId="ADAL" clId="{76197548-024D-461F-84EA-A0456AA05106}" dt="2022-12-08T06:25:05.930" v="185"/>
          <ac:spMkLst>
            <pc:docMk/>
            <pc:sldMk cId="4257434649" sldId="273"/>
            <ac:spMk id="60" creationId="{3218CC74-D9A6-95AC-7A17-487C0D37C018}"/>
          </ac:spMkLst>
        </pc:spChg>
        <pc:spChg chg="mod">
          <ac:chgData name="Yossawadee Sae-lao" userId="77094315-655c-4e16-88b1-c204fc78e84f" providerId="ADAL" clId="{76197548-024D-461F-84EA-A0456AA05106}" dt="2022-12-08T06:25:23.177" v="189"/>
          <ac:spMkLst>
            <pc:docMk/>
            <pc:sldMk cId="4257434649" sldId="273"/>
            <ac:spMk id="63" creationId="{C7926645-1249-FDA1-96FB-6D0F220A88E3}"/>
          </ac:spMkLst>
        </pc:spChg>
        <pc:spChg chg="mod">
          <ac:chgData name="Yossawadee Sae-lao" userId="77094315-655c-4e16-88b1-c204fc78e84f" providerId="ADAL" clId="{76197548-024D-461F-84EA-A0456AA05106}" dt="2022-12-08T06:25:23.177" v="189"/>
          <ac:spMkLst>
            <pc:docMk/>
            <pc:sldMk cId="4257434649" sldId="273"/>
            <ac:spMk id="64" creationId="{46AFB336-2355-ED95-E21D-BFF0A659CD68}"/>
          </ac:spMkLst>
        </pc:spChg>
        <pc:spChg chg="mod">
          <ac:chgData name="Yossawadee Sae-lao" userId="77094315-655c-4e16-88b1-c204fc78e84f" providerId="ADAL" clId="{76197548-024D-461F-84EA-A0456AA05106}" dt="2022-12-08T06:25:23.177" v="189"/>
          <ac:spMkLst>
            <pc:docMk/>
            <pc:sldMk cId="4257434649" sldId="273"/>
            <ac:spMk id="65" creationId="{851E1CDA-C36B-B559-C60F-53F8E05F6648}"/>
          </ac:spMkLst>
        </pc:spChg>
        <pc:spChg chg="mod">
          <ac:chgData name="Yossawadee Sae-lao" userId="77094315-655c-4e16-88b1-c204fc78e84f" providerId="ADAL" clId="{76197548-024D-461F-84EA-A0456AA05106}" dt="2022-12-08T06:25:23.177" v="189"/>
          <ac:spMkLst>
            <pc:docMk/>
            <pc:sldMk cId="4257434649" sldId="273"/>
            <ac:spMk id="66" creationId="{63052760-AB76-2F78-5523-730AAAEF8438}"/>
          </ac:spMkLst>
        </pc:spChg>
        <pc:spChg chg="add mod">
          <ac:chgData name="Yossawadee Sae-lao" userId="77094315-655c-4e16-88b1-c204fc78e84f" providerId="ADAL" clId="{76197548-024D-461F-84EA-A0456AA05106}" dt="2022-12-08T14:33:50.505" v="1080" actId="1076"/>
          <ac:spMkLst>
            <pc:docMk/>
            <pc:sldMk cId="4257434649" sldId="273"/>
            <ac:spMk id="68" creationId="{51924F33-6468-5BFC-6E0B-50A655A88F4B}"/>
          </ac:spMkLst>
        </pc:spChg>
        <pc:spChg chg="add del mod">
          <ac:chgData name="Yossawadee Sae-lao" userId="77094315-655c-4e16-88b1-c204fc78e84f" providerId="ADAL" clId="{76197548-024D-461F-84EA-A0456AA05106}" dt="2022-12-08T07:53:27.537" v="286" actId="478"/>
          <ac:spMkLst>
            <pc:docMk/>
            <pc:sldMk cId="4257434649" sldId="273"/>
            <ac:spMk id="69" creationId="{BDEE602A-9124-33D4-F1C1-30B869FAE907}"/>
          </ac:spMkLst>
        </pc:spChg>
        <pc:spChg chg="add mod">
          <ac:chgData name="Yossawadee Sae-lao" userId="77094315-655c-4e16-88b1-c204fc78e84f" providerId="ADAL" clId="{76197548-024D-461F-84EA-A0456AA05106}" dt="2022-12-08T13:14:21.160" v="967" actId="207"/>
          <ac:spMkLst>
            <pc:docMk/>
            <pc:sldMk cId="4257434649" sldId="273"/>
            <ac:spMk id="70" creationId="{EF108D5D-979C-4540-9E44-D9C54D5B22FD}"/>
          </ac:spMkLst>
        </pc:spChg>
        <pc:spChg chg="add mod">
          <ac:chgData name="Yossawadee Sae-lao" userId="77094315-655c-4e16-88b1-c204fc78e84f" providerId="ADAL" clId="{76197548-024D-461F-84EA-A0456AA05106}" dt="2022-12-08T14:50:52.448" v="1219" actId="2711"/>
          <ac:spMkLst>
            <pc:docMk/>
            <pc:sldMk cId="4257434649" sldId="273"/>
            <ac:spMk id="71" creationId="{F1FFAE96-13FA-CF02-64C8-5E627B9B09C1}"/>
          </ac:spMkLst>
        </pc:spChg>
        <pc:spChg chg="add mod">
          <ac:chgData name="Yossawadee Sae-lao" userId="77094315-655c-4e16-88b1-c204fc78e84f" providerId="ADAL" clId="{76197548-024D-461F-84EA-A0456AA05106}" dt="2022-12-08T14:53:20.456" v="1225" actId="1076"/>
          <ac:spMkLst>
            <pc:docMk/>
            <pc:sldMk cId="4257434649" sldId="273"/>
            <ac:spMk id="72" creationId="{6B71E59A-288A-6462-C4EA-D1F71A1BB889}"/>
          </ac:spMkLst>
        </pc:spChg>
        <pc:spChg chg="add mod">
          <ac:chgData name="Yossawadee Sae-lao" userId="77094315-655c-4e16-88b1-c204fc78e84f" providerId="ADAL" clId="{76197548-024D-461F-84EA-A0456AA05106}" dt="2022-12-08T14:50:59.159" v="1220" actId="2711"/>
          <ac:spMkLst>
            <pc:docMk/>
            <pc:sldMk cId="4257434649" sldId="273"/>
            <ac:spMk id="73" creationId="{F1D39498-B04B-4C22-9DAD-C7410EF7D2DD}"/>
          </ac:spMkLst>
        </pc:spChg>
        <pc:spChg chg="add mod">
          <ac:chgData name="Yossawadee Sae-lao" userId="77094315-655c-4e16-88b1-c204fc78e84f" providerId="ADAL" clId="{76197548-024D-461F-84EA-A0456AA05106}" dt="2022-12-08T13:15:10.207" v="974" actId="207"/>
          <ac:spMkLst>
            <pc:docMk/>
            <pc:sldMk cId="4257434649" sldId="273"/>
            <ac:spMk id="74" creationId="{84B0848F-E6AD-DEE4-32AC-CE82C45C5E49}"/>
          </ac:spMkLst>
        </pc:spChg>
        <pc:spChg chg="add mod">
          <ac:chgData name="Yossawadee Sae-lao" userId="77094315-655c-4e16-88b1-c204fc78e84f" providerId="ADAL" clId="{76197548-024D-461F-84EA-A0456AA05106}" dt="2022-12-08T14:53:12.422" v="1224" actId="1037"/>
          <ac:spMkLst>
            <pc:docMk/>
            <pc:sldMk cId="4257434649" sldId="273"/>
            <ac:spMk id="75" creationId="{8F4DD95E-ED1B-CCF9-EB53-8683834E6669}"/>
          </ac:spMkLst>
        </pc:spChg>
        <pc:spChg chg="add mod">
          <ac:chgData name="Yossawadee Sae-lao" userId="77094315-655c-4e16-88b1-c204fc78e84f" providerId="ADAL" clId="{76197548-024D-461F-84EA-A0456AA05106}" dt="2022-12-08T14:49:42.232" v="1214" actId="2711"/>
          <ac:spMkLst>
            <pc:docMk/>
            <pc:sldMk cId="4257434649" sldId="273"/>
            <ac:spMk id="76" creationId="{67B843C7-8C52-6D8B-517F-42033D300615}"/>
          </ac:spMkLst>
        </pc:spChg>
        <pc:grpChg chg="add del mod">
          <ac:chgData name="Yossawadee Sae-lao" userId="77094315-655c-4e16-88b1-c204fc78e84f" providerId="ADAL" clId="{76197548-024D-461F-84EA-A0456AA05106}" dt="2022-12-08T06:24:59.199" v="183" actId="478"/>
          <ac:grpSpMkLst>
            <pc:docMk/>
            <pc:sldMk cId="4257434649" sldId="273"/>
            <ac:grpSpMk id="6" creationId="{8745D923-9891-C061-1A37-450D025A37CC}"/>
          </ac:grpSpMkLst>
        </pc:grpChg>
        <pc:grpChg chg="add del mod">
          <ac:chgData name="Yossawadee Sae-lao" userId="77094315-655c-4e16-88b1-c204fc78e84f" providerId="ADAL" clId="{76197548-024D-461F-84EA-A0456AA05106}" dt="2022-12-08T06:24:33.244" v="174"/>
          <ac:grpSpMkLst>
            <pc:docMk/>
            <pc:sldMk cId="4257434649" sldId="273"/>
            <ac:grpSpMk id="43" creationId="{FB2A0C72-EEEB-E29D-4284-C46918857C16}"/>
          </ac:grpSpMkLst>
        </pc:grpChg>
        <pc:grpChg chg="add mod">
          <ac:chgData name="Yossawadee Sae-lao" userId="77094315-655c-4e16-88b1-c204fc78e84f" providerId="ADAL" clId="{76197548-024D-461F-84EA-A0456AA05106}" dt="2022-12-08T14:45:44.948" v="1201" actId="962"/>
          <ac:grpSpMkLst>
            <pc:docMk/>
            <pc:sldMk cId="4257434649" sldId="273"/>
            <ac:grpSpMk id="56" creationId="{26D68E2B-D69A-7862-64A2-0BF0FFEB7ABA}"/>
          </ac:grpSpMkLst>
        </pc:grpChg>
        <pc:grpChg chg="add del mod">
          <ac:chgData name="Yossawadee Sae-lao" userId="77094315-655c-4e16-88b1-c204fc78e84f" providerId="ADAL" clId="{76197548-024D-461F-84EA-A0456AA05106}" dt="2022-12-08T06:25:24.706" v="190"/>
          <ac:grpSpMkLst>
            <pc:docMk/>
            <pc:sldMk cId="4257434649" sldId="273"/>
            <ac:grpSpMk id="62" creationId="{9E298760-EBFD-9B0F-CB75-8ED5C95E07C0}"/>
          </ac:grpSpMkLst>
        </pc:grpChg>
        <pc:picChg chg="add mod">
          <ac:chgData name="Yossawadee Sae-lao" userId="77094315-655c-4e16-88b1-c204fc78e84f" providerId="ADAL" clId="{76197548-024D-461F-84EA-A0456AA05106}" dt="2022-12-08T06:19:34.768" v="142"/>
          <ac:picMkLst>
            <pc:docMk/>
            <pc:sldMk cId="4257434649" sldId="273"/>
            <ac:picMk id="23" creationId="{133E2F94-02CA-2DBF-7682-24F7A30FB11A}"/>
          </ac:picMkLst>
        </pc:picChg>
        <pc:picChg chg="add mod">
          <ac:chgData name="Yossawadee Sae-lao" userId="77094315-655c-4e16-88b1-c204fc78e84f" providerId="ADAL" clId="{76197548-024D-461F-84EA-A0456AA05106}" dt="2022-12-08T06:19:34.768" v="142"/>
          <ac:picMkLst>
            <pc:docMk/>
            <pc:sldMk cId="4257434649" sldId="273"/>
            <ac:picMk id="24" creationId="{7D17EAFD-C496-BB64-94E0-B5C7C668F4F3}"/>
          </ac:picMkLst>
        </pc:picChg>
        <pc:picChg chg="add mod">
          <ac:chgData name="Yossawadee Sae-lao" userId="77094315-655c-4e16-88b1-c204fc78e84f" providerId="ADAL" clId="{76197548-024D-461F-84EA-A0456AA05106}" dt="2022-12-08T06:19:34.768" v="142"/>
          <ac:picMkLst>
            <pc:docMk/>
            <pc:sldMk cId="4257434649" sldId="273"/>
            <ac:picMk id="36" creationId="{24CD78D0-D139-F1B3-B446-A015A837CFA9}"/>
          </ac:picMkLst>
        </pc:picChg>
        <pc:picChg chg="add mod">
          <ac:chgData name="Yossawadee Sae-lao" userId="77094315-655c-4e16-88b1-c204fc78e84f" providerId="ADAL" clId="{76197548-024D-461F-84EA-A0456AA05106}" dt="2022-12-08T06:19:34.768" v="142"/>
          <ac:picMkLst>
            <pc:docMk/>
            <pc:sldMk cId="4257434649" sldId="273"/>
            <ac:picMk id="37" creationId="{84C8FF3E-5A4A-F763-E9E4-489AEDED14B3}"/>
          </ac:picMkLst>
        </pc:picChg>
        <pc:picChg chg="add mod">
          <ac:chgData name="Yossawadee Sae-lao" userId="77094315-655c-4e16-88b1-c204fc78e84f" providerId="ADAL" clId="{76197548-024D-461F-84EA-A0456AA05106}" dt="2022-12-08T06:19:34.768" v="142"/>
          <ac:picMkLst>
            <pc:docMk/>
            <pc:sldMk cId="4257434649" sldId="273"/>
            <ac:picMk id="38" creationId="{37E35F66-B949-95BF-E300-605C3408A2B3}"/>
          </ac:picMkLst>
        </pc:picChg>
        <pc:picChg chg="mod">
          <ac:chgData name="Yossawadee Sae-lao" userId="77094315-655c-4e16-88b1-c204fc78e84f" providerId="ADAL" clId="{76197548-024D-461F-84EA-A0456AA05106}" dt="2022-12-08T06:25:05.930" v="185"/>
          <ac:picMkLst>
            <pc:docMk/>
            <pc:sldMk cId="4257434649" sldId="273"/>
            <ac:picMk id="61" creationId="{D2FA4C74-B386-8EB9-ED17-F93B99D7114A}"/>
          </ac:picMkLst>
        </pc:picChg>
        <pc:picChg chg="mod">
          <ac:chgData name="Yossawadee Sae-lao" userId="77094315-655c-4e16-88b1-c204fc78e84f" providerId="ADAL" clId="{76197548-024D-461F-84EA-A0456AA05106}" dt="2022-12-08T06:25:23.177" v="189"/>
          <ac:picMkLst>
            <pc:docMk/>
            <pc:sldMk cId="4257434649" sldId="273"/>
            <ac:picMk id="67" creationId="{B1AD75D0-B16A-19C6-4605-0FD3C9AA5B91}"/>
          </ac:picMkLst>
        </pc:picChg>
        <pc:picChg chg="add mod">
          <ac:chgData name="Yossawadee Sae-lao" userId="77094315-655c-4e16-88b1-c204fc78e84f" providerId="ADAL" clId="{76197548-024D-461F-84EA-A0456AA05106}" dt="2022-12-08T14:44:57.900" v="1196" actId="1076"/>
          <ac:picMkLst>
            <pc:docMk/>
            <pc:sldMk cId="4257434649" sldId="273"/>
            <ac:picMk id="78" creationId="{DD93052A-96CB-BB34-C69F-64D2C9EDA7BE}"/>
          </ac:picMkLst>
        </pc:picChg>
        <pc:picChg chg="add mod">
          <ac:chgData name="Yossawadee Sae-lao" userId="77094315-655c-4e16-88b1-c204fc78e84f" providerId="ADAL" clId="{76197548-024D-461F-84EA-A0456AA05106}" dt="2022-12-08T14:44:54.992" v="1195" actId="1038"/>
          <ac:picMkLst>
            <pc:docMk/>
            <pc:sldMk cId="4257434649" sldId="273"/>
            <ac:picMk id="80" creationId="{0623E7EA-EE5B-40F0-836D-6BB67AE23385}"/>
          </ac:picMkLst>
        </pc:picChg>
        <pc:picChg chg="add mod">
          <ac:chgData name="Yossawadee Sae-lao" userId="77094315-655c-4e16-88b1-c204fc78e84f" providerId="ADAL" clId="{76197548-024D-461F-84EA-A0456AA05106}" dt="2022-12-08T14:44:43.485" v="1193" actId="1037"/>
          <ac:picMkLst>
            <pc:docMk/>
            <pc:sldMk cId="4257434649" sldId="273"/>
            <ac:picMk id="82" creationId="{C0D6FA1D-1A13-FA9C-BCCE-466BCE651BB1}"/>
          </ac:picMkLst>
        </pc:picChg>
        <pc:picChg chg="add mod">
          <ac:chgData name="Yossawadee Sae-lao" userId="77094315-655c-4e16-88b1-c204fc78e84f" providerId="ADAL" clId="{76197548-024D-461F-84EA-A0456AA05106}" dt="2022-12-08T14:45:52.128" v="1205" actId="1038"/>
          <ac:picMkLst>
            <pc:docMk/>
            <pc:sldMk cId="4257434649" sldId="273"/>
            <ac:picMk id="84" creationId="{144F008E-023D-1E48-04EC-A4CD7FBB87AB}"/>
          </ac:picMkLst>
        </pc:picChg>
      </pc:sldChg>
      <pc:sldChg chg="addSp delSp modSp mod">
        <pc:chgData name="Yossawadee Sae-lao" userId="77094315-655c-4e16-88b1-c204fc78e84f" providerId="ADAL" clId="{76197548-024D-461F-84EA-A0456AA05106}" dt="2022-12-08T14:52:38.095" v="1222" actId="208"/>
        <pc:sldMkLst>
          <pc:docMk/>
          <pc:sldMk cId="531357671" sldId="4678"/>
        </pc:sldMkLst>
        <pc:spChg chg="add del mod">
          <ac:chgData name="Yossawadee Sae-lao" userId="77094315-655c-4e16-88b1-c204fc78e84f" providerId="ADAL" clId="{76197548-024D-461F-84EA-A0456AA05106}" dt="2022-12-08T04:55:24.587" v="2" actId="478"/>
          <ac:spMkLst>
            <pc:docMk/>
            <pc:sldMk cId="531357671" sldId="4678"/>
            <ac:spMk id="2" creationId="{F72BC84C-9961-7EA1-1697-BBC09A3D003B}"/>
          </ac:spMkLst>
        </pc:spChg>
        <pc:spChg chg="add del mod">
          <ac:chgData name="Yossawadee Sae-lao" userId="77094315-655c-4e16-88b1-c204fc78e84f" providerId="ADAL" clId="{76197548-024D-461F-84EA-A0456AA05106}" dt="2022-12-08T04:55:24.587" v="2" actId="478"/>
          <ac:spMkLst>
            <pc:docMk/>
            <pc:sldMk cId="531357671" sldId="4678"/>
            <ac:spMk id="3" creationId="{821BF5BD-8057-D34A-4FDB-44AD9FB66B00}"/>
          </ac:spMkLst>
        </pc:spChg>
        <pc:spChg chg="add del mod">
          <ac:chgData name="Yossawadee Sae-lao" userId="77094315-655c-4e16-88b1-c204fc78e84f" providerId="ADAL" clId="{76197548-024D-461F-84EA-A0456AA05106}" dt="2022-12-08T04:55:24.587" v="2" actId="478"/>
          <ac:spMkLst>
            <pc:docMk/>
            <pc:sldMk cId="531357671" sldId="4678"/>
            <ac:spMk id="4" creationId="{95A5CC5D-D6CE-85E4-DFBA-EE5989BCAA05}"/>
          </ac:spMkLst>
        </pc:spChg>
        <pc:spChg chg="add del mod">
          <ac:chgData name="Yossawadee Sae-lao" userId="77094315-655c-4e16-88b1-c204fc78e84f" providerId="ADAL" clId="{76197548-024D-461F-84EA-A0456AA05106}" dt="2022-12-08T04:55:24.587" v="2" actId="478"/>
          <ac:spMkLst>
            <pc:docMk/>
            <pc:sldMk cId="531357671" sldId="4678"/>
            <ac:spMk id="5" creationId="{E30B6460-F773-A17A-F4C7-4D1C39911D39}"/>
          </ac:spMkLst>
        </pc:spChg>
        <pc:spChg chg="add del mod">
          <ac:chgData name="Yossawadee Sae-lao" userId="77094315-655c-4e16-88b1-c204fc78e84f" providerId="ADAL" clId="{76197548-024D-461F-84EA-A0456AA05106}" dt="2022-12-08T06:04:54.960" v="12" actId="478"/>
          <ac:spMkLst>
            <pc:docMk/>
            <pc:sldMk cId="531357671" sldId="4678"/>
            <ac:spMk id="7" creationId="{C0E3CD23-CD9A-9445-EBD4-143E21143414}"/>
          </ac:spMkLst>
        </pc:spChg>
        <pc:spChg chg="add del mod">
          <ac:chgData name="Yossawadee Sae-lao" userId="77094315-655c-4e16-88b1-c204fc78e84f" providerId="ADAL" clId="{76197548-024D-461F-84EA-A0456AA05106}" dt="2022-12-08T06:04:54.960" v="12" actId="478"/>
          <ac:spMkLst>
            <pc:docMk/>
            <pc:sldMk cId="531357671" sldId="4678"/>
            <ac:spMk id="8" creationId="{73983C22-2CF3-9BA4-EF7A-E8B497384415}"/>
          </ac:spMkLst>
        </pc:spChg>
        <pc:spChg chg="add del mod">
          <ac:chgData name="Yossawadee Sae-lao" userId="77094315-655c-4e16-88b1-c204fc78e84f" providerId="ADAL" clId="{76197548-024D-461F-84EA-A0456AA05106}" dt="2022-12-08T06:04:56.596" v="13" actId="478"/>
          <ac:spMkLst>
            <pc:docMk/>
            <pc:sldMk cId="531357671" sldId="4678"/>
            <ac:spMk id="9" creationId="{6ADAC4E9-6097-E60B-AAD6-8089112218C0}"/>
          </ac:spMkLst>
        </pc:spChg>
        <pc:spChg chg="add del mod">
          <ac:chgData name="Yossawadee Sae-lao" userId="77094315-655c-4e16-88b1-c204fc78e84f" providerId="ADAL" clId="{76197548-024D-461F-84EA-A0456AA05106}" dt="2022-12-08T06:04:54.960" v="12" actId="478"/>
          <ac:spMkLst>
            <pc:docMk/>
            <pc:sldMk cId="531357671" sldId="4678"/>
            <ac:spMk id="10" creationId="{8E0E6CAA-4CD5-1018-359E-4AE36E293B70}"/>
          </ac:spMkLst>
        </pc:spChg>
        <pc:spChg chg="add del mod">
          <ac:chgData name="Yossawadee Sae-lao" userId="77094315-655c-4e16-88b1-c204fc78e84f" providerId="ADAL" clId="{76197548-024D-461F-84EA-A0456AA05106}" dt="2022-12-08T06:04:54.960" v="12" actId="478"/>
          <ac:spMkLst>
            <pc:docMk/>
            <pc:sldMk cId="531357671" sldId="4678"/>
            <ac:spMk id="12" creationId="{AAC9D546-3F02-92D8-3592-BD10904258A7}"/>
          </ac:spMkLst>
        </pc:spChg>
        <pc:spChg chg="add del mod">
          <ac:chgData name="Yossawadee Sae-lao" userId="77094315-655c-4e16-88b1-c204fc78e84f" providerId="ADAL" clId="{76197548-024D-461F-84EA-A0456AA05106}" dt="2022-12-08T06:04:54.960" v="12" actId="478"/>
          <ac:spMkLst>
            <pc:docMk/>
            <pc:sldMk cId="531357671" sldId="4678"/>
            <ac:spMk id="13" creationId="{6047A60E-12A2-DFD0-2B13-094FEBF9A31B}"/>
          </ac:spMkLst>
        </pc:spChg>
        <pc:spChg chg="add del mod">
          <ac:chgData name="Yossawadee Sae-lao" userId="77094315-655c-4e16-88b1-c204fc78e84f" providerId="ADAL" clId="{76197548-024D-461F-84EA-A0456AA05106}" dt="2022-12-08T06:04:54.960" v="12" actId="478"/>
          <ac:spMkLst>
            <pc:docMk/>
            <pc:sldMk cId="531357671" sldId="4678"/>
            <ac:spMk id="14" creationId="{888736DB-E46C-BB42-B09C-6675E84E9E46}"/>
          </ac:spMkLst>
        </pc:spChg>
        <pc:spChg chg="add mod">
          <ac:chgData name="Yossawadee Sae-lao" userId="77094315-655c-4e16-88b1-c204fc78e84f" providerId="ADAL" clId="{76197548-024D-461F-84EA-A0456AA05106}" dt="2022-12-08T06:02:51.718" v="3"/>
          <ac:spMkLst>
            <pc:docMk/>
            <pc:sldMk cId="531357671" sldId="4678"/>
            <ac:spMk id="15" creationId="{6A7215E9-B1B0-14F2-EC00-9E81404D223D}"/>
          </ac:spMkLst>
        </pc:spChg>
        <pc:spChg chg="add mod">
          <ac:chgData name="Yossawadee Sae-lao" userId="77094315-655c-4e16-88b1-c204fc78e84f" providerId="ADAL" clId="{76197548-024D-461F-84EA-A0456AA05106}" dt="2022-12-08T06:04:36.022" v="8" actId="20577"/>
          <ac:spMkLst>
            <pc:docMk/>
            <pc:sldMk cId="531357671" sldId="4678"/>
            <ac:spMk id="18" creationId="{D836000E-F079-3018-3561-4DB27F2D2213}"/>
          </ac:spMkLst>
        </pc:spChg>
        <pc:spChg chg="add del mod">
          <ac:chgData name="Yossawadee Sae-lao" userId="77094315-655c-4e16-88b1-c204fc78e84f" providerId="ADAL" clId="{76197548-024D-461F-84EA-A0456AA05106}" dt="2022-12-08T06:04:50.166" v="11" actId="478"/>
          <ac:spMkLst>
            <pc:docMk/>
            <pc:sldMk cId="531357671" sldId="4678"/>
            <ac:spMk id="20" creationId="{602BE91C-A1C5-EE6D-6557-1BEFF8A5A39E}"/>
          </ac:spMkLst>
        </pc:spChg>
        <pc:spChg chg="add del mod">
          <ac:chgData name="Yossawadee Sae-lao" userId="77094315-655c-4e16-88b1-c204fc78e84f" providerId="ADAL" clId="{76197548-024D-461F-84EA-A0456AA05106}" dt="2022-12-08T06:04:50.166" v="11" actId="478"/>
          <ac:spMkLst>
            <pc:docMk/>
            <pc:sldMk cId="531357671" sldId="4678"/>
            <ac:spMk id="21" creationId="{AF672E9B-F99C-82C3-29D3-4A867191B729}"/>
          </ac:spMkLst>
        </pc:spChg>
        <pc:spChg chg="add del mod">
          <ac:chgData name="Yossawadee Sae-lao" userId="77094315-655c-4e16-88b1-c204fc78e84f" providerId="ADAL" clId="{76197548-024D-461F-84EA-A0456AA05106}" dt="2022-12-08T06:04:50.166" v="11" actId="478"/>
          <ac:spMkLst>
            <pc:docMk/>
            <pc:sldMk cId="531357671" sldId="4678"/>
            <ac:spMk id="22" creationId="{B3047486-F52E-AE5B-0454-34A66E063C98}"/>
          </ac:spMkLst>
        </pc:spChg>
        <pc:spChg chg="mod">
          <ac:chgData name="Yossawadee Sae-lao" userId="77094315-655c-4e16-88b1-c204fc78e84f" providerId="ADAL" clId="{76197548-024D-461F-84EA-A0456AA05106}" dt="2022-12-08T14:37:00.731" v="1127" actId="20577"/>
          <ac:spMkLst>
            <pc:docMk/>
            <pc:sldMk cId="531357671" sldId="4678"/>
            <ac:spMk id="23" creationId="{C29D505A-E4B1-4ADD-ACFF-AFF1DAB37113}"/>
          </ac:spMkLst>
        </pc:spChg>
        <pc:spChg chg="add del mod">
          <ac:chgData name="Yossawadee Sae-lao" userId="77094315-655c-4e16-88b1-c204fc78e84f" providerId="ADAL" clId="{76197548-024D-461F-84EA-A0456AA05106}" dt="2022-12-08T06:04:50.166" v="11" actId="478"/>
          <ac:spMkLst>
            <pc:docMk/>
            <pc:sldMk cId="531357671" sldId="4678"/>
            <ac:spMk id="25" creationId="{509BFDA3-8F35-5FA2-C6F2-7AD950CE43CC}"/>
          </ac:spMkLst>
        </pc:spChg>
        <pc:spChg chg="add del">
          <ac:chgData name="Yossawadee Sae-lao" userId="77094315-655c-4e16-88b1-c204fc78e84f" providerId="ADAL" clId="{76197548-024D-461F-84EA-A0456AA05106}" dt="2022-12-08T06:05:13.097" v="15" actId="478"/>
          <ac:spMkLst>
            <pc:docMk/>
            <pc:sldMk cId="531357671" sldId="4678"/>
            <ac:spMk id="27" creationId="{6EA7029A-FE79-81B5-0C3C-19D4B86EB361}"/>
          </ac:spMkLst>
        </pc:spChg>
        <pc:spChg chg="add del">
          <ac:chgData name="Yossawadee Sae-lao" userId="77094315-655c-4e16-88b1-c204fc78e84f" providerId="ADAL" clId="{76197548-024D-461F-84EA-A0456AA05106}" dt="2022-12-08T06:05:13.097" v="15" actId="478"/>
          <ac:spMkLst>
            <pc:docMk/>
            <pc:sldMk cId="531357671" sldId="4678"/>
            <ac:spMk id="28" creationId="{B10060E5-B409-C76A-073F-4D8C76368048}"/>
          </ac:spMkLst>
        </pc:spChg>
        <pc:spChg chg="add del">
          <ac:chgData name="Yossawadee Sae-lao" userId="77094315-655c-4e16-88b1-c204fc78e84f" providerId="ADAL" clId="{76197548-024D-461F-84EA-A0456AA05106}" dt="2022-12-08T06:05:13.097" v="15" actId="478"/>
          <ac:spMkLst>
            <pc:docMk/>
            <pc:sldMk cId="531357671" sldId="4678"/>
            <ac:spMk id="29" creationId="{0C70D78B-B2DB-A389-5111-B42A5D09FBCD}"/>
          </ac:spMkLst>
        </pc:spChg>
        <pc:spChg chg="add del">
          <ac:chgData name="Yossawadee Sae-lao" userId="77094315-655c-4e16-88b1-c204fc78e84f" providerId="ADAL" clId="{76197548-024D-461F-84EA-A0456AA05106}" dt="2022-12-08T06:05:13.097" v="15" actId="478"/>
          <ac:spMkLst>
            <pc:docMk/>
            <pc:sldMk cId="531357671" sldId="4678"/>
            <ac:spMk id="35" creationId="{89BE209C-C774-B5D6-2519-AC468A9F460B}"/>
          </ac:spMkLst>
        </pc:spChg>
        <pc:spChg chg="add mod">
          <ac:chgData name="Yossawadee Sae-lao" userId="77094315-655c-4e16-88b1-c204fc78e84f" providerId="ADAL" clId="{76197548-024D-461F-84EA-A0456AA05106}" dt="2022-12-08T06:05:54.280" v="21" actId="478"/>
          <ac:spMkLst>
            <pc:docMk/>
            <pc:sldMk cId="531357671" sldId="4678"/>
            <ac:spMk id="36" creationId="{8516F746-7C72-E10E-BE34-833A79729AA8}"/>
          </ac:spMkLst>
        </pc:spChg>
        <pc:spChg chg="add mod">
          <ac:chgData name="Yossawadee Sae-lao" userId="77094315-655c-4e16-88b1-c204fc78e84f" providerId="ADAL" clId="{76197548-024D-461F-84EA-A0456AA05106}" dt="2022-12-08T06:05:54.280" v="21" actId="478"/>
          <ac:spMkLst>
            <pc:docMk/>
            <pc:sldMk cId="531357671" sldId="4678"/>
            <ac:spMk id="37" creationId="{C34DBC14-DC30-964A-0C22-E8348D6998AF}"/>
          </ac:spMkLst>
        </pc:spChg>
        <pc:spChg chg="add mod">
          <ac:chgData name="Yossawadee Sae-lao" userId="77094315-655c-4e16-88b1-c204fc78e84f" providerId="ADAL" clId="{76197548-024D-461F-84EA-A0456AA05106}" dt="2022-12-08T06:05:54.280" v="21" actId="478"/>
          <ac:spMkLst>
            <pc:docMk/>
            <pc:sldMk cId="531357671" sldId="4678"/>
            <ac:spMk id="38" creationId="{97489F32-794A-CDBB-3817-C35FDE38F1E6}"/>
          </ac:spMkLst>
        </pc:spChg>
        <pc:spChg chg="add mod">
          <ac:chgData name="Yossawadee Sae-lao" userId="77094315-655c-4e16-88b1-c204fc78e84f" providerId="ADAL" clId="{76197548-024D-461F-84EA-A0456AA05106}" dt="2022-12-08T06:05:54.280" v="21" actId="478"/>
          <ac:spMkLst>
            <pc:docMk/>
            <pc:sldMk cId="531357671" sldId="4678"/>
            <ac:spMk id="39" creationId="{455ED129-F744-2785-D67A-002B77CBFDF5}"/>
          </ac:spMkLst>
        </pc:spChg>
        <pc:spChg chg="add del mod">
          <ac:chgData name="Yossawadee Sae-lao" userId="77094315-655c-4e16-88b1-c204fc78e84f" providerId="ADAL" clId="{76197548-024D-461F-84EA-A0456AA05106}" dt="2022-12-08T06:15:05.219" v="123" actId="478"/>
          <ac:spMkLst>
            <pc:docMk/>
            <pc:sldMk cId="531357671" sldId="4678"/>
            <ac:spMk id="41" creationId="{039E4916-DE68-3FB4-91AF-2763EC1E8573}"/>
          </ac:spMkLst>
        </pc:spChg>
        <pc:spChg chg="add del mod">
          <ac:chgData name="Yossawadee Sae-lao" userId="77094315-655c-4e16-88b1-c204fc78e84f" providerId="ADAL" clId="{76197548-024D-461F-84EA-A0456AA05106}" dt="2022-12-08T06:05:52.488" v="20" actId="478"/>
          <ac:spMkLst>
            <pc:docMk/>
            <pc:sldMk cId="531357671" sldId="4678"/>
            <ac:spMk id="44" creationId="{0360BB6E-037C-9CCE-B3B0-17E8E1EA958E}"/>
          </ac:spMkLst>
        </pc:spChg>
        <pc:spChg chg="add del">
          <ac:chgData name="Yossawadee Sae-lao" userId="77094315-655c-4e16-88b1-c204fc78e84f" providerId="ADAL" clId="{76197548-024D-461F-84EA-A0456AA05106}" dt="2022-12-08T06:06:34.905" v="25"/>
          <ac:spMkLst>
            <pc:docMk/>
            <pc:sldMk cId="531357671" sldId="4678"/>
            <ac:spMk id="46" creationId="{9E7463E0-0A4E-969B-AF3B-0AE7D333B373}"/>
          </ac:spMkLst>
        </pc:spChg>
        <pc:spChg chg="add mod">
          <ac:chgData name="Yossawadee Sae-lao" userId="77094315-655c-4e16-88b1-c204fc78e84f" providerId="ADAL" clId="{76197548-024D-461F-84EA-A0456AA05106}" dt="2022-12-08T14:40:04.986" v="1172" actId="1076"/>
          <ac:spMkLst>
            <pc:docMk/>
            <pc:sldMk cId="531357671" sldId="4678"/>
            <ac:spMk id="47" creationId="{85D479FB-71E6-4BDF-A3B8-EDFBB57EB076}"/>
          </ac:spMkLst>
        </pc:spChg>
        <pc:spChg chg="add mod">
          <ac:chgData name="Yossawadee Sae-lao" userId="77094315-655c-4e16-88b1-c204fc78e84f" providerId="ADAL" clId="{76197548-024D-461F-84EA-A0456AA05106}" dt="2022-12-08T06:07:11.637" v="28"/>
          <ac:spMkLst>
            <pc:docMk/>
            <pc:sldMk cId="531357671" sldId="4678"/>
            <ac:spMk id="48" creationId="{1A20320A-7FF0-2DDD-EF5C-D5F2D15304F5}"/>
          </ac:spMkLst>
        </pc:spChg>
        <pc:spChg chg="add mod">
          <ac:chgData name="Yossawadee Sae-lao" userId="77094315-655c-4e16-88b1-c204fc78e84f" providerId="ADAL" clId="{76197548-024D-461F-84EA-A0456AA05106}" dt="2022-12-08T14:52:38.095" v="1222" actId="208"/>
          <ac:spMkLst>
            <pc:docMk/>
            <pc:sldMk cId="531357671" sldId="4678"/>
            <ac:spMk id="49" creationId="{E7AD382F-D9FC-9175-CA14-0C6F70E16E25}"/>
          </ac:spMkLst>
        </pc:spChg>
        <pc:spChg chg="add mod">
          <ac:chgData name="Yossawadee Sae-lao" userId="77094315-655c-4e16-88b1-c204fc78e84f" providerId="ADAL" clId="{76197548-024D-461F-84EA-A0456AA05106}" dt="2022-12-08T14:48:19.045" v="1207" actId="208"/>
          <ac:spMkLst>
            <pc:docMk/>
            <pc:sldMk cId="531357671" sldId="4678"/>
            <ac:spMk id="50" creationId="{9DC9F5F2-2B4E-8579-D564-E8B6F12725E1}"/>
          </ac:spMkLst>
        </pc:spChg>
        <pc:spChg chg="add mod">
          <ac:chgData name="Yossawadee Sae-lao" userId="77094315-655c-4e16-88b1-c204fc78e84f" providerId="ADAL" clId="{76197548-024D-461F-84EA-A0456AA05106}" dt="2022-12-08T14:48:28.946" v="1209" actId="207"/>
          <ac:spMkLst>
            <pc:docMk/>
            <pc:sldMk cId="531357671" sldId="4678"/>
            <ac:spMk id="51" creationId="{A47A790E-D67E-23E5-0F12-E41ABDD7B60D}"/>
          </ac:spMkLst>
        </pc:spChg>
        <pc:spChg chg="add mod">
          <ac:chgData name="Yossawadee Sae-lao" userId="77094315-655c-4e16-88b1-c204fc78e84f" providerId="ADAL" clId="{76197548-024D-461F-84EA-A0456AA05106}" dt="2022-12-08T14:40:04.986" v="1172" actId="1076"/>
          <ac:spMkLst>
            <pc:docMk/>
            <pc:sldMk cId="531357671" sldId="4678"/>
            <ac:spMk id="52" creationId="{5D70C089-CCA2-869D-8F5A-E22C7BAA43B7}"/>
          </ac:spMkLst>
        </pc:spChg>
        <pc:spChg chg="add mod">
          <ac:chgData name="Yossawadee Sae-lao" userId="77094315-655c-4e16-88b1-c204fc78e84f" providerId="ADAL" clId="{76197548-024D-461F-84EA-A0456AA05106}" dt="2022-12-08T14:40:04.986" v="1172" actId="1076"/>
          <ac:spMkLst>
            <pc:docMk/>
            <pc:sldMk cId="531357671" sldId="4678"/>
            <ac:spMk id="53" creationId="{C7491927-732E-4FA8-D513-57C9BB27C4AC}"/>
          </ac:spMkLst>
        </pc:spChg>
        <pc:spChg chg="add mod">
          <ac:chgData name="Yossawadee Sae-lao" userId="77094315-655c-4e16-88b1-c204fc78e84f" providerId="ADAL" clId="{76197548-024D-461F-84EA-A0456AA05106}" dt="2022-12-08T14:40:04.986" v="1172" actId="1076"/>
          <ac:spMkLst>
            <pc:docMk/>
            <pc:sldMk cId="531357671" sldId="4678"/>
            <ac:spMk id="54" creationId="{2E0236AC-AFF8-5AEC-A7C4-0FF6CB5EE688}"/>
          </ac:spMkLst>
        </pc:spChg>
        <pc:spChg chg="add mod">
          <ac:chgData name="Yossawadee Sae-lao" userId="77094315-655c-4e16-88b1-c204fc78e84f" providerId="ADAL" clId="{76197548-024D-461F-84EA-A0456AA05106}" dt="2022-12-08T14:48:38.410" v="1210" actId="207"/>
          <ac:spMkLst>
            <pc:docMk/>
            <pc:sldMk cId="531357671" sldId="4678"/>
            <ac:spMk id="55" creationId="{90ED72AA-1DE9-C055-2670-9534ECA77EAA}"/>
          </ac:spMkLst>
        </pc:spChg>
        <pc:spChg chg="add mod">
          <ac:chgData name="Yossawadee Sae-lao" userId="77094315-655c-4e16-88b1-c204fc78e84f" providerId="ADAL" clId="{76197548-024D-461F-84EA-A0456AA05106}" dt="2022-12-08T14:51:22.350" v="1221" actId="1076"/>
          <ac:spMkLst>
            <pc:docMk/>
            <pc:sldMk cId="531357671" sldId="4678"/>
            <ac:spMk id="56" creationId="{6A9E8D40-A039-EE18-DE39-086EB9FA4AE8}"/>
          </ac:spMkLst>
        </pc:spChg>
        <pc:spChg chg="add mod">
          <ac:chgData name="Yossawadee Sae-lao" userId="77094315-655c-4e16-88b1-c204fc78e84f" providerId="ADAL" clId="{76197548-024D-461F-84EA-A0456AA05106}" dt="2022-12-08T12:48:25.508" v="785" actId="1076"/>
          <ac:spMkLst>
            <pc:docMk/>
            <pc:sldMk cId="531357671" sldId="4678"/>
            <ac:spMk id="57" creationId="{D3B50C15-0F55-BBBA-CCFD-F27F4E49E3BC}"/>
          </ac:spMkLst>
        </pc:spChg>
        <pc:spChg chg="add del mod">
          <ac:chgData name="Yossawadee Sae-lao" userId="77094315-655c-4e16-88b1-c204fc78e84f" providerId="ADAL" clId="{76197548-024D-461F-84EA-A0456AA05106}" dt="2022-12-08T06:16:07.447" v="141"/>
          <ac:spMkLst>
            <pc:docMk/>
            <pc:sldMk cId="531357671" sldId="4678"/>
            <ac:spMk id="58" creationId="{9D98BCB3-D4F8-464B-7CF9-EE3BE5C2BED0}"/>
          </ac:spMkLst>
        </pc:spChg>
        <pc:spChg chg="mod">
          <ac:chgData name="Yossawadee Sae-lao" userId="77094315-655c-4e16-88b1-c204fc78e84f" providerId="ADAL" clId="{76197548-024D-461F-84EA-A0456AA05106}" dt="2022-12-08T06:22:18.919" v="147"/>
          <ac:spMkLst>
            <pc:docMk/>
            <pc:sldMk cId="531357671" sldId="4678"/>
            <ac:spMk id="60" creationId="{8F4004EA-3727-A061-AF02-87AE4B75C890}"/>
          </ac:spMkLst>
        </pc:spChg>
        <pc:spChg chg="mod">
          <ac:chgData name="Yossawadee Sae-lao" userId="77094315-655c-4e16-88b1-c204fc78e84f" providerId="ADAL" clId="{76197548-024D-461F-84EA-A0456AA05106}" dt="2022-12-08T06:22:18.919" v="147"/>
          <ac:spMkLst>
            <pc:docMk/>
            <pc:sldMk cId="531357671" sldId="4678"/>
            <ac:spMk id="61" creationId="{B9523743-6EDD-E4C5-FF10-B453417022CB}"/>
          </ac:spMkLst>
        </pc:spChg>
        <pc:spChg chg="mod">
          <ac:chgData name="Yossawadee Sae-lao" userId="77094315-655c-4e16-88b1-c204fc78e84f" providerId="ADAL" clId="{76197548-024D-461F-84EA-A0456AA05106}" dt="2022-12-08T06:22:18.919" v="147"/>
          <ac:spMkLst>
            <pc:docMk/>
            <pc:sldMk cId="531357671" sldId="4678"/>
            <ac:spMk id="62" creationId="{F7CA4817-1782-21D2-3254-7CBC84AD400F}"/>
          </ac:spMkLst>
        </pc:spChg>
        <pc:spChg chg="mod">
          <ac:chgData name="Yossawadee Sae-lao" userId="77094315-655c-4e16-88b1-c204fc78e84f" providerId="ADAL" clId="{76197548-024D-461F-84EA-A0456AA05106}" dt="2022-12-08T06:22:18.919" v="147"/>
          <ac:spMkLst>
            <pc:docMk/>
            <pc:sldMk cId="531357671" sldId="4678"/>
            <ac:spMk id="63" creationId="{2F57EBF0-F8DB-CF43-2C10-368CD1EC8FCD}"/>
          </ac:spMkLst>
        </pc:spChg>
        <pc:spChg chg="mod">
          <ac:chgData name="Yossawadee Sae-lao" userId="77094315-655c-4e16-88b1-c204fc78e84f" providerId="ADAL" clId="{76197548-024D-461F-84EA-A0456AA05106}" dt="2022-12-08T06:22:18.919" v="147"/>
          <ac:spMkLst>
            <pc:docMk/>
            <pc:sldMk cId="531357671" sldId="4678"/>
            <ac:spMk id="64" creationId="{3D3C1C6E-D38F-A0A2-534F-E5D96A14CFCB}"/>
          </ac:spMkLst>
        </pc:spChg>
        <pc:spChg chg="mod">
          <ac:chgData name="Yossawadee Sae-lao" userId="77094315-655c-4e16-88b1-c204fc78e84f" providerId="ADAL" clId="{76197548-024D-461F-84EA-A0456AA05106}" dt="2022-12-08T06:22:18.919" v="147"/>
          <ac:spMkLst>
            <pc:docMk/>
            <pc:sldMk cId="531357671" sldId="4678"/>
            <ac:spMk id="65" creationId="{EEA1EE5B-C252-A740-8618-A3F5A9645DE4}"/>
          </ac:spMkLst>
        </pc:spChg>
        <pc:spChg chg="mod">
          <ac:chgData name="Yossawadee Sae-lao" userId="77094315-655c-4e16-88b1-c204fc78e84f" providerId="ADAL" clId="{76197548-024D-461F-84EA-A0456AA05106}" dt="2022-12-08T06:22:18.919" v="147"/>
          <ac:spMkLst>
            <pc:docMk/>
            <pc:sldMk cId="531357671" sldId="4678"/>
            <ac:spMk id="66" creationId="{B48F4FF5-A5CE-811E-E535-0E0D01868A62}"/>
          </ac:spMkLst>
        </pc:spChg>
        <pc:spChg chg="mod">
          <ac:chgData name="Yossawadee Sae-lao" userId="77094315-655c-4e16-88b1-c204fc78e84f" providerId="ADAL" clId="{76197548-024D-461F-84EA-A0456AA05106}" dt="2022-12-08T06:22:18.919" v="147"/>
          <ac:spMkLst>
            <pc:docMk/>
            <pc:sldMk cId="531357671" sldId="4678"/>
            <ac:spMk id="67" creationId="{51473C22-543A-6CE9-D47C-31217905A581}"/>
          </ac:spMkLst>
        </pc:spChg>
        <pc:spChg chg="mod">
          <ac:chgData name="Yossawadee Sae-lao" userId="77094315-655c-4e16-88b1-c204fc78e84f" providerId="ADAL" clId="{76197548-024D-461F-84EA-A0456AA05106}" dt="2022-12-08T06:22:18.919" v="147"/>
          <ac:spMkLst>
            <pc:docMk/>
            <pc:sldMk cId="531357671" sldId="4678"/>
            <ac:spMk id="68" creationId="{631F51A8-BED7-EE87-E9D6-7CCB73609971}"/>
          </ac:spMkLst>
        </pc:spChg>
        <pc:spChg chg="mod">
          <ac:chgData name="Yossawadee Sae-lao" userId="77094315-655c-4e16-88b1-c204fc78e84f" providerId="ADAL" clId="{76197548-024D-461F-84EA-A0456AA05106}" dt="2022-12-08T06:23:07.792" v="161" actId="20577"/>
          <ac:spMkLst>
            <pc:docMk/>
            <pc:sldMk cId="531357671" sldId="4678"/>
            <ac:spMk id="69" creationId="{A9C2AC3C-5B2C-CA38-CA49-798B106D106F}"/>
          </ac:spMkLst>
        </pc:spChg>
        <pc:spChg chg="mod">
          <ac:chgData name="Yossawadee Sae-lao" userId="77094315-655c-4e16-88b1-c204fc78e84f" providerId="ADAL" clId="{76197548-024D-461F-84EA-A0456AA05106}" dt="2022-12-08T06:23:10.304" v="163" actId="20577"/>
          <ac:spMkLst>
            <pc:docMk/>
            <pc:sldMk cId="531357671" sldId="4678"/>
            <ac:spMk id="70" creationId="{CDB6591E-1453-2298-35BD-1C01B255F4F4}"/>
          </ac:spMkLst>
        </pc:spChg>
        <pc:spChg chg="mod">
          <ac:chgData name="Yossawadee Sae-lao" userId="77094315-655c-4e16-88b1-c204fc78e84f" providerId="ADAL" clId="{76197548-024D-461F-84EA-A0456AA05106}" dt="2022-12-08T06:23:05.226" v="159" actId="20577"/>
          <ac:spMkLst>
            <pc:docMk/>
            <pc:sldMk cId="531357671" sldId="4678"/>
            <ac:spMk id="71" creationId="{D7230774-6D03-BF19-CE89-567B9B2F18B6}"/>
          </ac:spMkLst>
        </pc:spChg>
        <pc:spChg chg="add del mod ord">
          <ac:chgData name="Yossawadee Sae-lao" userId="77094315-655c-4e16-88b1-c204fc78e84f" providerId="ADAL" clId="{76197548-024D-461F-84EA-A0456AA05106}" dt="2022-12-08T13:17:55.701" v="991" actId="11529"/>
          <ac:spMkLst>
            <pc:docMk/>
            <pc:sldMk cId="531357671" sldId="4678"/>
            <ac:spMk id="90" creationId="{D615D149-A6C4-44B2-E118-4BD05044781F}"/>
          </ac:spMkLst>
        </pc:spChg>
        <pc:spChg chg="add mod">
          <ac:chgData name="Yossawadee Sae-lao" userId="77094315-655c-4e16-88b1-c204fc78e84f" providerId="ADAL" clId="{76197548-024D-461F-84EA-A0456AA05106}" dt="2022-12-08T14:36:02.880" v="1124" actId="1076"/>
          <ac:spMkLst>
            <pc:docMk/>
            <pc:sldMk cId="531357671" sldId="4678"/>
            <ac:spMk id="91" creationId="{0F149C99-D666-22E8-25F2-0D3E58621C53}"/>
          </ac:spMkLst>
        </pc:spChg>
        <pc:spChg chg="add del mod ord">
          <ac:chgData name="Yossawadee Sae-lao" userId="77094315-655c-4e16-88b1-c204fc78e84f" providerId="ADAL" clId="{76197548-024D-461F-84EA-A0456AA05106}" dt="2022-12-08T14:39:33.915" v="1170" actId="478"/>
          <ac:spMkLst>
            <pc:docMk/>
            <pc:sldMk cId="531357671" sldId="4678"/>
            <ac:spMk id="92" creationId="{5C4ABF4C-9B13-5A5C-342C-7E94481B9D7B}"/>
          </ac:spMkLst>
        </pc:spChg>
        <pc:grpChg chg="add del mod">
          <ac:chgData name="Yossawadee Sae-lao" userId="77094315-655c-4e16-88b1-c204fc78e84f" providerId="ADAL" clId="{76197548-024D-461F-84EA-A0456AA05106}" dt="2022-12-08T06:04:54.960" v="12" actId="478"/>
          <ac:grpSpMkLst>
            <pc:docMk/>
            <pc:sldMk cId="531357671" sldId="4678"/>
            <ac:grpSpMk id="11" creationId="{1CA5CD51-3C57-23A0-3D57-F5280E001F1B}"/>
          </ac:grpSpMkLst>
        </pc:grpChg>
        <pc:grpChg chg="add del mod">
          <ac:chgData name="Yossawadee Sae-lao" userId="77094315-655c-4e16-88b1-c204fc78e84f" providerId="ADAL" clId="{76197548-024D-461F-84EA-A0456AA05106}" dt="2022-12-08T06:05:54.280" v="21" actId="478"/>
          <ac:grpSpMkLst>
            <pc:docMk/>
            <pc:sldMk cId="531357671" sldId="4678"/>
            <ac:grpSpMk id="40" creationId="{A3ADC289-5C73-AC6C-9344-7EBACF89F773}"/>
          </ac:grpSpMkLst>
        </pc:grpChg>
        <pc:grpChg chg="add del mod">
          <ac:chgData name="Yossawadee Sae-lao" userId="77094315-655c-4e16-88b1-c204fc78e84f" providerId="ADAL" clId="{76197548-024D-461F-84EA-A0456AA05106}" dt="2022-12-08T06:22:18.502" v="146" actId="478"/>
          <ac:grpSpMkLst>
            <pc:docMk/>
            <pc:sldMk cId="531357671" sldId="4678"/>
            <ac:grpSpMk id="45" creationId="{011C4C29-90FB-F5B9-5263-2EE3392B209F}"/>
          </ac:grpSpMkLst>
        </pc:grpChg>
        <pc:grpChg chg="add mod">
          <ac:chgData name="Yossawadee Sae-lao" userId="77094315-655c-4e16-88b1-c204fc78e84f" providerId="ADAL" clId="{76197548-024D-461F-84EA-A0456AA05106}" dt="2022-12-08T06:27:22.515" v="215" actId="1076"/>
          <ac:grpSpMkLst>
            <pc:docMk/>
            <pc:sldMk cId="531357671" sldId="4678"/>
            <ac:grpSpMk id="59" creationId="{8B9C5213-3CE3-31B7-F73F-7A0BE5F95D5F}"/>
          </ac:grpSpMkLst>
        </pc:grpChg>
        <pc:picChg chg="add mod">
          <ac:chgData name="Yossawadee Sae-lao" userId="77094315-655c-4e16-88b1-c204fc78e84f" providerId="ADAL" clId="{76197548-024D-461F-84EA-A0456AA05106}" dt="2022-12-08T06:04:32.053" v="7" actId="478"/>
          <ac:picMkLst>
            <pc:docMk/>
            <pc:sldMk cId="531357671" sldId="4678"/>
            <ac:picMk id="16" creationId="{F0285E8A-CD3C-3516-C7E1-812C99389744}"/>
          </ac:picMkLst>
        </pc:picChg>
        <pc:picChg chg="add del mod">
          <ac:chgData name="Yossawadee Sae-lao" userId="77094315-655c-4e16-88b1-c204fc78e84f" providerId="ADAL" clId="{76197548-024D-461F-84EA-A0456AA05106}" dt="2022-12-08T06:04:32.053" v="7" actId="478"/>
          <ac:picMkLst>
            <pc:docMk/>
            <pc:sldMk cId="531357671" sldId="4678"/>
            <ac:picMk id="17" creationId="{E5B02E6D-E714-8C59-A7AB-7D2DE2F7EA6B}"/>
          </ac:picMkLst>
        </pc:picChg>
        <pc:picChg chg="add mod">
          <ac:chgData name="Yossawadee Sae-lao" userId="77094315-655c-4e16-88b1-c204fc78e84f" providerId="ADAL" clId="{76197548-024D-461F-84EA-A0456AA05106}" dt="2022-12-08T06:05:54.280" v="21" actId="478"/>
          <ac:picMkLst>
            <pc:docMk/>
            <pc:sldMk cId="531357671" sldId="4678"/>
            <ac:picMk id="42" creationId="{DD0C220A-C1FE-D30B-BD8D-6780ADA1224B}"/>
          </ac:picMkLst>
        </pc:picChg>
        <pc:picChg chg="add del mod">
          <ac:chgData name="Yossawadee Sae-lao" userId="77094315-655c-4e16-88b1-c204fc78e84f" providerId="ADAL" clId="{76197548-024D-461F-84EA-A0456AA05106}" dt="2022-12-08T06:05:54.280" v="21" actId="478"/>
          <ac:picMkLst>
            <pc:docMk/>
            <pc:sldMk cId="531357671" sldId="4678"/>
            <ac:picMk id="43" creationId="{CD0337C5-DAB5-4D4F-4A1F-20400C9C13C7}"/>
          </ac:picMkLst>
        </pc:picChg>
        <pc:picChg chg="add del mod">
          <ac:chgData name="Yossawadee Sae-lao" userId="77094315-655c-4e16-88b1-c204fc78e84f" providerId="ADAL" clId="{76197548-024D-461F-84EA-A0456AA05106}" dt="2022-12-08T08:01:41.240" v="348" actId="478"/>
          <ac:picMkLst>
            <pc:docMk/>
            <pc:sldMk cId="531357671" sldId="4678"/>
            <ac:picMk id="72" creationId="{8F00A9AA-6B97-16D4-BB1F-C7EB97966A93}"/>
          </ac:picMkLst>
        </pc:picChg>
        <pc:picChg chg="add del mod">
          <ac:chgData name="Yossawadee Sae-lao" userId="77094315-655c-4e16-88b1-c204fc78e84f" providerId="ADAL" clId="{76197548-024D-461F-84EA-A0456AA05106}" dt="2022-12-08T08:05:25.520" v="358" actId="478"/>
          <ac:picMkLst>
            <pc:docMk/>
            <pc:sldMk cId="531357671" sldId="4678"/>
            <ac:picMk id="73" creationId="{AF1D29EA-4213-C118-8CA4-BA14FAA3813A}"/>
          </ac:picMkLst>
        </pc:picChg>
        <pc:picChg chg="add del mod">
          <ac:chgData name="Yossawadee Sae-lao" userId="77094315-655c-4e16-88b1-c204fc78e84f" providerId="ADAL" clId="{76197548-024D-461F-84EA-A0456AA05106}" dt="2022-12-08T07:59:32.171" v="331" actId="478"/>
          <ac:picMkLst>
            <pc:docMk/>
            <pc:sldMk cId="531357671" sldId="4678"/>
            <ac:picMk id="74" creationId="{C6D72B10-063D-EA8B-CCD5-5E8DA81AAFAF}"/>
          </ac:picMkLst>
        </pc:picChg>
        <pc:picChg chg="add del mod">
          <ac:chgData name="Yossawadee Sae-lao" userId="77094315-655c-4e16-88b1-c204fc78e84f" providerId="ADAL" clId="{76197548-024D-461F-84EA-A0456AA05106}" dt="2022-12-08T07:57:51.315" v="320" actId="478"/>
          <ac:picMkLst>
            <pc:docMk/>
            <pc:sldMk cId="531357671" sldId="4678"/>
            <ac:picMk id="75" creationId="{426A04AF-D3B9-0A1C-03D6-0B20ACE27625}"/>
          </ac:picMkLst>
        </pc:picChg>
        <pc:picChg chg="add del mod">
          <ac:chgData name="Yossawadee Sae-lao" userId="77094315-655c-4e16-88b1-c204fc78e84f" providerId="ADAL" clId="{76197548-024D-461F-84EA-A0456AA05106}" dt="2022-12-08T07:56:47.335" v="316" actId="478"/>
          <ac:picMkLst>
            <pc:docMk/>
            <pc:sldMk cId="531357671" sldId="4678"/>
            <ac:picMk id="77" creationId="{3141AC98-57CA-D04F-DE55-80A21BC90083}"/>
          </ac:picMkLst>
        </pc:picChg>
        <pc:picChg chg="add mod">
          <ac:chgData name="Yossawadee Sae-lao" userId="77094315-655c-4e16-88b1-c204fc78e84f" providerId="ADAL" clId="{76197548-024D-461F-84EA-A0456AA05106}" dt="2022-12-08T07:57:58.644" v="324" actId="14100"/>
          <ac:picMkLst>
            <pc:docMk/>
            <pc:sldMk cId="531357671" sldId="4678"/>
            <ac:picMk id="79" creationId="{CE019EF4-7B44-AC94-636B-5434E40BE91C}"/>
          </ac:picMkLst>
        </pc:picChg>
        <pc:picChg chg="add del mod">
          <ac:chgData name="Yossawadee Sae-lao" userId="77094315-655c-4e16-88b1-c204fc78e84f" providerId="ADAL" clId="{76197548-024D-461F-84EA-A0456AA05106}" dt="2022-12-08T08:00:19.801" v="340" actId="478"/>
          <ac:picMkLst>
            <pc:docMk/>
            <pc:sldMk cId="531357671" sldId="4678"/>
            <ac:picMk id="81" creationId="{989E0F1A-534B-32C4-679E-91441FEA3A5B}"/>
          </ac:picMkLst>
        </pc:picChg>
        <pc:picChg chg="add mod">
          <ac:chgData name="Yossawadee Sae-lao" userId="77094315-655c-4e16-88b1-c204fc78e84f" providerId="ADAL" clId="{76197548-024D-461F-84EA-A0456AA05106}" dt="2022-12-08T08:00:58.397" v="347" actId="1076"/>
          <ac:picMkLst>
            <pc:docMk/>
            <pc:sldMk cId="531357671" sldId="4678"/>
            <ac:picMk id="83" creationId="{591AEC73-E7AF-F2DD-B126-53DC2B8D3B7A}"/>
          </ac:picMkLst>
        </pc:picChg>
        <pc:picChg chg="add del mod">
          <ac:chgData name="Yossawadee Sae-lao" userId="77094315-655c-4e16-88b1-c204fc78e84f" providerId="ADAL" clId="{76197548-024D-461F-84EA-A0456AA05106}" dt="2022-12-08T08:02:48.867" v="352" actId="478"/>
          <ac:picMkLst>
            <pc:docMk/>
            <pc:sldMk cId="531357671" sldId="4678"/>
            <ac:picMk id="85" creationId="{16410F00-DB0C-A0C2-3C35-2443BB052307}"/>
          </ac:picMkLst>
        </pc:picChg>
        <pc:picChg chg="add mod">
          <ac:chgData name="Yossawadee Sae-lao" userId="77094315-655c-4e16-88b1-c204fc78e84f" providerId="ADAL" clId="{76197548-024D-461F-84EA-A0456AA05106}" dt="2022-12-08T08:05:28.426" v="359" actId="1076"/>
          <ac:picMkLst>
            <pc:docMk/>
            <pc:sldMk cId="531357671" sldId="4678"/>
            <ac:picMk id="87" creationId="{17A6443C-1AAA-0E89-8610-A2AAB1BE0343}"/>
          </ac:picMkLst>
        </pc:picChg>
        <pc:picChg chg="add mod">
          <ac:chgData name="Yossawadee Sae-lao" userId="77094315-655c-4e16-88b1-c204fc78e84f" providerId="ADAL" clId="{76197548-024D-461F-84EA-A0456AA05106}" dt="2022-12-08T08:07:03.200" v="366" actId="1076"/>
          <ac:picMkLst>
            <pc:docMk/>
            <pc:sldMk cId="531357671" sldId="4678"/>
            <ac:picMk id="89" creationId="{50EE28A5-87EB-71A9-F7E7-E8A5F7BB9BCB}"/>
          </ac:picMkLst>
        </pc:picChg>
      </pc:sldChg>
      <pc:sldChg chg="addSp delSp modSp new del">
        <pc:chgData name="Yossawadee Sae-lao" userId="77094315-655c-4e16-88b1-c204fc78e84f" providerId="ADAL" clId="{76197548-024D-461F-84EA-A0456AA05106}" dt="2022-12-08T07:54:37.411" v="302" actId="47"/>
        <pc:sldMkLst>
          <pc:docMk/>
          <pc:sldMk cId="199940417" sldId="4679"/>
        </pc:sldMkLst>
        <pc:spChg chg="add del">
          <ac:chgData name="Yossawadee Sae-lao" userId="77094315-655c-4e16-88b1-c204fc78e84f" providerId="ADAL" clId="{76197548-024D-461F-84EA-A0456AA05106}" dt="2022-12-08T06:03:55.185" v="6"/>
          <ac:spMkLst>
            <pc:docMk/>
            <pc:sldMk cId="199940417" sldId="4679"/>
            <ac:spMk id="3" creationId="{0761B695-9EF8-DD0F-C29A-6AD71E1B1544}"/>
          </ac:spMkLst>
        </pc:spChg>
        <pc:spChg chg="add del">
          <ac:chgData name="Yossawadee Sae-lao" userId="77094315-655c-4e16-88b1-c204fc78e84f" providerId="ADAL" clId="{76197548-024D-461F-84EA-A0456AA05106}" dt="2022-12-08T06:03:55.185" v="6"/>
          <ac:spMkLst>
            <pc:docMk/>
            <pc:sldMk cId="199940417" sldId="4679"/>
            <ac:spMk id="4" creationId="{FFC971E6-D73A-BEDE-D483-507597DEA840}"/>
          </ac:spMkLst>
        </pc:spChg>
        <pc:spChg chg="add del">
          <ac:chgData name="Yossawadee Sae-lao" userId="77094315-655c-4e16-88b1-c204fc78e84f" providerId="ADAL" clId="{76197548-024D-461F-84EA-A0456AA05106}" dt="2022-12-08T06:03:55.185" v="6"/>
          <ac:spMkLst>
            <pc:docMk/>
            <pc:sldMk cId="199940417" sldId="4679"/>
            <ac:spMk id="5" creationId="{14803CFB-6DF8-578D-5510-E22CA3CA7C66}"/>
          </ac:spMkLst>
        </pc:spChg>
        <pc:spChg chg="add del">
          <ac:chgData name="Yossawadee Sae-lao" userId="77094315-655c-4e16-88b1-c204fc78e84f" providerId="ADAL" clId="{76197548-024D-461F-84EA-A0456AA05106}" dt="2022-12-08T06:03:55.185" v="6"/>
          <ac:spMkLst>
            <pc:docMk/>
            <pc:sldMk cId="199940417" sldId="4679"/>
            <ac:spMk id="6" creationId="{F3B02316-EA61-7978-5870-30F2C2E3FB94}"/>
          </ac:spMkLst>
        </pc:spChg>
        <pc:spChg chg="mod">
          <ac:chgData name="Yossawadee Sae-lao" userId="77094315-655c-4e16-88b1-c204fc78e84f" providerId="ADAL" clId="{76197548-024D-461F-84EA-A0456AA05106}" dt="2022-12-08T06:22:13.922" v="145"/>
          <ac:spMkLst>
            <pc:docMk/>
            <pc:sldMk cId="199940417" sldId="4679"/>
            <ac:spMk id="8" creationId="{C9151EF3-DCFC-0F31-9ADA-4A97C2055791}"/>
          </ac:spMkLst>
        </pc:spChg>
        <pc:spChg chg="mod">
          <ac:chgData name="Yossawadee Sae-lao" userId="77094315-655c-4e16-88b1-c204fc78e84f" providerId="ADAL" clId="{76197548-024D-461F-84EA-A0456AA05106}" dt="2022-12-08T06:22:13.922" v="145"/>
          <ac:spMkLst>
            <pc:docMk/>
            <pc:sldMk cId="199940417" sldId="4679"/>
            <ac:spMk id="9" creationId="{BC48DA0A-419E-9B5E-6639-76C4FE2AAEDE}"/>
          </ac:spMkLst>
        </pc:spChg>
        <pc:spChg chg="mod">
          <ac:chgData name="Yossawadee Sae-lao" userId="77094315-655c-4e16-88b1-c204fc78e84f" providerId="ADAL" clId="{76197548-024D-461F-84EA-A0456AA05106}" dt="2022-12-08T06:22:13.922" v="145"/>
          <ac:spMkLst>
            <pc:docMk/>
            <pc:sldMk cId="199940417" sldId="4679"/>
            <ac:spMk id="10" creationId="{B7818E6D-12B6-E19A-0B18-48A01C1D38DC}"/>
          </ac:spMkLst>
        </pc:spChg>
        <pc:spChg chg="mod">
          <ac:chgData name="Yossawadee Sae-lao" userId="77094315-655c-4e16-88b1-c204fc78e84f" providerId="ADAL" clId="{76197548-024D-461F-84EA-A0456AA05106}" dt="2022-12-08T06:22:13.922" v="145"/>
          <ac:spMkLst>
            <pc:docMk/>
            <pc:sldMk cId="199940417" sldId="4679"/>
            <ac:spMk id="11" creationId="{C06D6E21-FB00-DEE3-ADBB-C8D2D837E50B}"/>
          </ac:spMkLst>
        </pc:spChg>
        <pc:grpChg chg="add mod">
          <ac:chgData name="Yossawadee Sae-lao" userId="77094315-655c-4e16-88b1-c204fc78e84f" providerId="ADAL" clId="{76197548-024D-461F-84EA-A0456AA05106}" dt="2022-12-08T06:22:13.922" v="145"/>
          <ac:grpSpMkLst>
            <pc:docMk/>
            <pc:sldMk cId="199940417" sldId="4679"/>
            <ac:grpSpMk id="7" creationId="{29104285-DBBC-E81D-3BE5-A98A2326C489}"/>
          </ac:grpSpMkLst>
        </pc:grpChg>
        <pc:picChg chg="mod">
          <ac:chgData name="Yossawadee Sae-lao" userId="77094315-655c-4e16-88b1-c204fc78e84f" providerId="ADAL" clId="{76197548-024D-461F-84EA-A0456AA05106}" dt="2022-12-08T06:22:13.922" v="145"/>
          <ac:picMkLst>
            <pc:docMk/>
            <pc:sldMk cId="199940417" sldId="4679"/>
            <ac:picMk id="12" creationId="{C6DFC62F-C8FE-74AB-66CE-0E243166DBC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98AC48-005A-42F8-82BF-154AB83765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5678B-BACF-4630-9BA7-C957AE7B0C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3A78-094B-4F56-96D8-B5D1838AE94A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937ED-89E6-4FB0-9572-C2756A5BF0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6861C-665E-4A67-82A1-395344C117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4840D-E3CE-4830-94DD-7CAC1017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62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F452B-3C68-4FC9-9D11-20C7F08028C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CDD8D-7076-4F2E-A373-17A0AEDE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6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27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1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4F22FEF-0E2F-48B4-9C9A-F3D786374EF5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70805-F264-4014-89E0-FC5D2FD10BD6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00F674-7D3A-4972-8A15-D48B2A1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800" b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27278-9FBB-4583-A265-575659DA74AC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73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5" orient="horz" pos="4020">
          <p15:clr>
            <a:srgbClr val="FBAE40"/>
          </p15:clr>
        </p15:guide>
        <p15:guide id="6" orient="horz" pos="6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94941-E063-4542-9CAF-3B53DB13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315D-830E-4BB8-8B52-81546532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F27BA57-DF97-45A9-B6D8-C9A50E139FA2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6DCFD-442D-42B5-A072-72BC18CD5A72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460A7C2-7DE5-4B3F-84C2-6CE853073A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6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  <p15:guide id="4" orient="horz" pos="696" userDrawn="1">
          <p15:clr>
            <a:srgbClr val="F26B43"/>
          </p15:clr>
        </p15:guide>
        <p15:guide id="5" pos="234" userDrawn="1">
          <p15:clr>
            <a:srgbClr val="F26B43"/>
          </p15:clr>
        </p15:guide>
        <p15:guide id="6" pos="74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457F7CB-A3C2-4672-A22F-9FF53CFE3928}"/>
              </a:ext>
            </a:extLst>
          </p:cNvPr>
          <p:cNvSpPr/>
          <p:nvPr/>
        </p:nvSpPr>
        <p:spPr>
          <a:xfrm>
            <a:off x="12299723" y="177004"/>
            <a:ext cx="571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u="sng" dirty="0">
                <a:latin typeface="SimHei" panose="02010609060101010101" pitchFamily="49" charset="-122"/>
                <a:ea typeface="SimHei" panose="02010609060101010101" pitchFamily="49" charset="-122"/>
                <a:cs typeface="TH SarabunPSK" panose="020B0500040200020003" pitchFamily="34" charset="-34"/>
              </a:rPr>
              <a:t>Topic: </a:t>
            </a:r>
            <a:r>
              <a:rPr lang="th-TH" sz="1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มาตรการสนับสนุนการใช้บริการด้านโทรคมนาคมเพื่อลดผลกระทบการแพร่ระบาดของโรคติดเชื้อไวรัสโคโรนา 2019</a:t>
            </a:r>
          </a:p>
          <a:p>
            <a:endParaRPr lang="en-US" sz="1800" b="1" u="sng" dirty="0">
              <a:latin typeface="SimHei" panose="02010609060101010101" pitchFamily="49" charset="-122"/>
              <a:ea typeface="SimHei" panose="02010609060101010101" pitchFamily="49" charset="-122"/>
              <a:cs typeface="TH SarabunPSK" panose="020B0500040200020003" pitchFamily="34" charset="-34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03FBEB-669A-4B6E-AF0E-CE77618393FE}"/>
              </a:ext>
            </a:extLst>
          </p:cNvPr>
          <p:cNvSpPr/>
          <p:nvPr/>
        </p:nvSpPr>
        <p:spPr>
          <a:xfrm>
            <a:off x="12873867" y="961457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0B39F15-7929-4C54-AC57-480025EF9210}"/>
              </a:ext>
            </a:extLst>
          </p:cNvPr>
          <p:cNvSpPr/>
          <p:nvPr/>
        </p:nvSpPr>
        <p:spPr>
          <a:xfrm>
            <a:off x="12873866" y="2209609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DE62C6A-6704-4999-96AA-9A1F9FB6E054}"/>
              </a:ext>
            </a:extLst>
          </p:cNvPr>
          <p:cNvSpPr/>
          <p:nvPr/>
        </p:nvSpPr>
        <p:spPr>
          <a:xfrm>
            <a:off x="12854815" y="3711584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9D505A-E4B1-4ADD-ACFF-AFF1DAB37113}"/>
              </a:ext>
            </a:extLst>
          </p:cNvPr>
          <p:cNvSpPr txBox="1"/>
          <p:nvPr/>
        </p:nvSpPr>
        <p:spPr>
          <a:xfrm>
            <a:off x="300761" y="68843"/>
            <a:ext cx="11796646" cy="9541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จากการแพร่ระบาดของไวรัสโคโรนา </a:t>
            </a:r>
            <a:r>
              <a:rPr lang="en-US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2019 </a:t>
            </a:r>
            <a:r>
              <a:rPr lang="th-TH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รัฐบาลจึงมีนโยบายสนับสนุนด้านโทรคมนาคม โดยคำนึงถึง </a:t>
            </a:r>
            <a:r>
              <a:rPr lang="en-US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 </a:t>
            </a:r>
            <a:r>
              <a:rPr lang="th-TH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หัวข้อหลัก ได้แก่ </a:t>
            </a:r>
            <a:r>
              <a:rPr lang="en-US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1.)</a:t>
            </a:r>
            <a:r>
              <a:rPr lang="th-TH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อินเตอร์เน็ต </a:t>
            </a:r>
            <a:r>
              <a:rPr lang="en-US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2.)</a:t>
            </a:r>
            <a:r>
              <a:rPr lang="th-TH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โทรศัพท์เคลื่อนที่ </a:t>
            </a:r>
            <a:r>
              <a:rPr lang="en-US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3.)</a:t>
            </a:r>
            <a:r>
              <a:rPr lang="th-TH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กิจการของผู้ประกอบการ </a:t>
            </a:r>
            <a:r>
              <a:rPr lang="en-US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4.)</a:t>
            </a:r>
            <a:r>
              <a:rPr lang="th-TH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โรงพยาบาล</a:t>
            </a:r>
            <a:endParaRPr lang="en-US" b="1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A74415-9110-49F7-AE0B-7424C3940884}"/>
              </a:ext>
            </a:extLst>
          </p:cNvPr>
          <p:cNvSpPr txBox="1"/>
          <p:nvPr/>
        </p:nvSpPr>
        <p:spPr>
          <a:xfrm rot="10800000" flipV="1">
            <a:off x="12274845" y="1471468"/>
            <a:ext cx="47280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มาตรการจัดให้มีอินเทอร์เน็ตบรอดแบนด์เคลื่อนที่ฟรี 10 </a:t>
            </a: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GB </a:t>
            </a:r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และปรับเพิ่มความเร็วอินเทอร์เน็ตบรอดแบนด์ประจำที่เป็น 100 </a:t>
            </a: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Mbps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5BC012-BC42-42FE-8349-97BFE517D5BE}"/>
              </a:ext>
            </a:extLst>
          </p:cNvPr>
          <p:cNvSpPr txBox="1"/>
          <p:nvPr/>
        </p:nvSpPr>
        <p:spPr>
          <a:xfrm>
            <a:off x="12192000" y="2641288"/>
            <a:ext cx="44522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มาตรการช่วยเหลือประชาชนโดยสนับสนุนการใช้บริการโทรศัพท์เคลื่อนที่ (โทรฟรี) จำนวน 100 นาทีทุกเครือข่ายสำหรับบุคคลธรรมดาที่มีสัญชาติไทย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8D66FF-043F-4BEC-B027-F3FB08F46914}"/>
              </a:ext>
            </a:extLst>
          </p:cNvPr>
          <p:cNvSpPr txBox="1"/>
          <p:nvPr/>
        </p:nvSpPr>
        <p:spPr>
          <a:xfrm>
            <a:off x="12299723" y="4175283"/>
            <a:ext cx="47280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มาตรการช่วยเหลือผู้ประกอบการในการออกประกาศ กสทช. เรื่อง การชำระค่าธรรมเนียมและการนำส่งเงินรายปีหรือการจัดสรรรายได้เข้ากองทุนวิจัยและพัฒนากิจการกระจายเสียง กิจการโทรทัศน์ และกิจการโทรคมนาคม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32C855-EE01-47B4-A842-A62534609F2F}"/>
              </a:ext>
            </a:extLst>
          </p:cNvPr>
          <p:cNvSpPr/>
          <p:nvPr/>
        </p:nvSpPr>
        <p:spPr>
          <a:xfrm>
            <a:off x="12854814" y="5516407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C927CE-570F-4C8B-A45C-CE6B235D3F6D}"/>
              </a:ext>
            </a:extLst>
          </p:cNvPr>
          <p:cNvSpPr txBox="1"/>
          <p:nvPr/>
        </p:nvSpPr>
        <p:spPr>
          <a:xfrm>
            <a:off x="12274845" y="5979057"/>
            <a:ext cx="42269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มาตรการให้การสนับสนุนโรงพยาบาล สถาบันทางการแพทย์ของรัฐในการต่อสู้สถานการณ์ </a:t>
            </a:r>
          </a:p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“ไวรัส โคโรน่า”สายพันธุ์ใหม่ 2019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6A7215E9-B1B0-14F2-EC00-9E81404D223D}"/>
              </a:ext>
            </a:extLst>
          </p:cNvPr>
          <p:cNvSpPr txBox="1"/>
          <p:nvPr/>
        </p:nvSpPr>
        <p:spPr>
          <a:xfrm>
            <a:off x="6020721" y="1285213"/>
            <a:ext cx="1347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Contents Title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AutoShape 19">
            <a:extLst>
              <a:ext uri="{FF2B5EF4-FFF2-40B4-BE49-F238E27FC236}">
                <a16:creationId xmlns:a16="http://schemas.microsoft.com/office/drawing/2014/main" id="{85D479FB-71E6-4BDF-A3B8-EDFBB57EB0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1624" y="26987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AutoShape 21">
            <a:extLst>
              <a:ext uri="{FF2B5EF4-FFF2-40B4-BE49-F238E27FC236}">
                <a16:creationId xmlns:a16="http://schemas.microsoft.com/office/drawing/2014/main" id="{1A20320A-7FF0-2DDD-EF5C-D5F2D15304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7AD382F-D9FC-9175-CA14-0C6F70E16E25}"/>
              </a:ext>
            </a:extLst>
          </p:cNvPr>
          <p:cNvSpPr/>
          <p:nvPr/>
        </p:nvSpPr>
        <p:spPr>
          <a:xfrm>
            <a:off x="525863" y="1974374"/>
            <a:ext cx="523547" cy="523220"/>
          </a:xfrm>
          <a:prstGeom prst="ellipse">
            <a:avLst/>
          </a:prstGeom>
          <a:solidFill>
            <a:srgbClr val="0F3492"/>
          </a:solidFill>
          <a:ln>
            <a:solidFill>
              <a:srgbClr val="0F34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DC9F5F2-2B4E-8579-D564-E8B6F12725E1}"/>
              </a:ext>
            </a:extLst>
          </p:cNvPr>
          <p:cNvSpPr/>
          <p:nvPr/>
        </p:nvSpPr>
        <p:spPr>
          <a:xfrm>
            <a:off x="10949566" y="4400335"/>
            <a:ext cx="523547" cy="523220"/>
          </a:xfrm>
          <a:prstGeom prst="ellipse">
            <a:avLst/>
          </a:prstGeom>
          <a:solidFill>
            <a:srgbClr val="0162F7"/>
          </a:solidFill>
          <a:ln>
            <a:solidFill>
              <a:srgbClr val="0162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47A790E-D67E-23E5-0F12-E41ABDD7B60D}"/>
              </a:ext>
            </a:extLst>
          </p:cNvPr>
          <p:cNvSpPr/>
          <p:nvPr/>
        </p:nvSpPr>
        <p:spPr>
          <a:xfrm>
            <a:off x="11047417" y="1929721"/>
            <a:ext cx="523547" cy="523220"/>
          </a:xfrm>
          <a:prstGeom prst="ellipse">
            <a:avLst/>
          </a:prstGeom>
          <a:solidFill>
            <a:srgbClr val="0F3699"/>
          </a:solidFill>
          <a:ln>
            <a:solidFill>
              <a:srgbClr val="0F3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D70C089-CCA2-869D-8F5A-E22C7BAA43B7}"/>
              </a:ext>
            </a:extLst>
          </p:cNvPr>
          <p:cNvSpPr/>
          <p:nvPr/>
        </p:nvSpPr>
        <p:spPr>
          <a:xfrm>
            <a:off x="576120" y="4358435"/>
            <a:ext cx="523547" cy="523220"/>
          </a:xfrm>
          <a:prstGeom prst="ellipse">
            <a:avLst/>
          </a:prstGeom>
          <a:solidFill>
            <a:srgbClr val="404040"/>
          </a:solidFill>
          <a:ln>
            <a:solidFill>
              <a:srgbClr val="B6BB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7491927-732E-4FA8-D513-57C9BB27C4AC}"/>
              </a:ext>
            </a:extLst>
          </p:cNvPr>
          <p:cNvSpPr txBox="1"/>
          <p:nvPr/>
        </p:nvSpPr>
        <p:spPr>
          <a:xfrm rot="10800000" flipV="1">
            <a:off x="1105954" y="2185978"/>
            <a:ext cx="23367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/>
            <a:r>
              <a:rPr lang="th-TH" sz="1800" dirty="0">
                <a:solidFill>
                  <a:srgbClr val="0F349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มาตรการจัดให้มีอินเทอร์เน็ตบรอดแบนด์เคลื่อนที่ฟรี 10 </a:t>
            </a:r>
            <a:r>
              <a:rPr lang="en-US" sz="1800" dirty="0">
                <a:solidFill>
                  <a:srgbClr val="0F349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GB </a:t>
            </a:r>
            <a:r>
              <a:rPr lang="th-TH" sz="1800" dirty="0">
                <a:solidFill>
                  <a:srgbClr val="0F349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และปรับเพิ่มความเร็วอินเทอร์เน็ตบรอดแบนด์ประจำที่เป็น 100 </a:t>
            </a:r>
            <a:r>
              <a:rPr lang="en-US" sz="1800" dirty="0">
                <a:solidFill>
                  <a:srgbClr val="0F349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Mbps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0236AC-AFF8-5AEC-A7C4-0FF6CB5EE688}"/>
              </a:ext>
            </a:extLst>
          </p:cNvPr>
          <p:cNvSpPr txBox="1"/>
          <p:nvPr/>
        </p:nvSpPr>
        <p:spPr>
          <a:xfrm>
            <a:off x="946027" y="4600060"/>
            <a:ext cx="26130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/>
            <a:r>
              <a:rPr lang="th-TH" sz="1800" dirty="0">
                <a:solidFill>
                  <a:srgbClr val="40404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มาตรการช่วยเหลือประชาชนโดยสนับสนุนการใช้บริการโทรศัพท์เคลื่อนที่</a:t>
            </a:r>
            <a:r>
              <a:rPr lang="en-US" sz="1800" dirty="0">
                <a:solidFill>
                  <a:srgbClr val="40404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1800" dirty="0">
                <a:solidFill>
                  <a:srgbClr val="40404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(โทรฟรี) จำนวน 100 นาทีทุกเครือข่ายสำหรับบุคคลธรรมดาที่มีสัญชาติไทย</a:t>
            </a:r>
            <a:endParaRPr lang="en-US" sz="1800" dirty="0">
              <a:solidFill>
                <a:srgbClr val="40404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ED72AA-1DE9-C055-2670-9534ECA77EAA}"/>
              </a:ext>
            </a:extLst>
          </p:cNvPr>
          <p:cNvSpPr txBox="1"/>
          <p:nvPr/>
        </p:nvSpPr>
        <p:spPr>
          <a:xfrm>
            <a:off x="8278228" y="2185978"/>
            <a:ext cx="26808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th-TH" sz="1800" dirty="0">
                <a:solidFill>
                  <a:srgbClr val="0F3699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มาตรการช่วยเหลือผู้ประกอบการในการออกประกาศ กสทช. เรื่อง การชำระค่าธรรมเนียมและการนำส่งเงินรายปีหรือการจัดสรรรายได้เข้ากองทุนวิจัยและพัฒนากิจการกระจายเสียงกิจการโทรทัศน์และกิจการโทรคมนาคม</a:t>
            </a:r>
            <a:endParaRPr lang="en-US" sz="1800" dirty="0">
              <a:solidFill>
                <a:srgbClr val="0F3699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A9E8D40-A039-EE18-DE39-086EB9FA4AE8}"/>
              </a:ext>
            </a:extLst>
          </p:cNvPr>
          <p:cNvSpPr txBox="1"/>
          <p:nvPr/>
        </p:nvSpPr>
        <p:spPr>
          <a:xfrm>
            <a:off x="8278228" y="4620045"/>
            <a:ext cx="24334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th-TH" sz="1800" dirty="0">
                <a:solidFill>
                  <a:srgbClr val="0162F7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มาตรการให้การสนับสนุนโรงพยาบาลสถาบันทางการแพทย์ของรัฐในการต่อสู้สถานการณ์ “ไวรัสโคโรน่า”สายพันธุ์ใหม่ 2019</a:t>
            </a:r>
            <a:endParaRPr lang="en-US" sz="1800" dirty="0">
              <a:solidFill>
                <a:srgbClr val="0162F7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B50C15-0F55-BBBA-CCFD-F27F4E49E3BC}"/>
              </a:ext>
            </a:extLst>
          </p:cNvPr>
          <p:cNvSpPr txBox="1"/>
          <p:nvPr/>
        </p:nvSpPr>
        <p:spPr>
          <a:xfrm>
            <a:off x="300761" y="1256152"/>
            <a:ext cx="119247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u="sng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มาตรการสนับสนุนการใช้บริการด้านโทรคมนาคมเพื่อลดผลกระทบการแพร่ระบาดของโรคติดเชื้อไวรัสโคโรนา 2019</a:t>
            </a:r>
          </a:p>
          <a:p>
            <a:endParaRPr lang="en-US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B9C5213-3CE3-31B7-F73F-7A0BE5F95D5F}"/>
              </a:ext>
            </a:extLst>
          </p:cNvPr>
          <p:cNvGrpSpPr/>
          <p:nvPr/>
        </p:nvGrpSpPr>
        <p:grpSpPr>
          <a:xfrm>
            <a:off x="3822570" y="2185978"/>
            <a:ext cx="4029281" cy="3753124"/>
            <a:chOff x="4091026" y="1529996"/>
            <a:chExt cx="4009948" cy="39871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0" name="Triangle">
              <a:extLst>
                <a:ext uri="{FF2B5EF4-FFF2-40B4-BE49-F238E27FC236}">
                  <a16:creationId xmlns:a16="http://schemas.microsoft.com/office/drawing/2014/main" id="{8F4004EA-3727-A061-AF02-87AE4B75C890}"/>
                </a:ext>
              </a:extLst>
            </p:cNvPr>
            <p:cNvSpPr/>
            <p:nvPr/>
          </p:nvSpPr>
          <p:spPr>
            <a:xfrm>
              <a:off x="4113252" y="3911246"/>
              <a:ext cx="1460500" cy="932179"/>
            </a:xfrm>
            <a:custGeom>
              <a:avLst/>
              <a:gdLst>
                <a:gd name="connsiteX0" fmla="*/ 0 w 21600"/>
                <a:gd name="connsiteY0" fmla="*/ 21600 h 21600"/>
                <a:gd name="connsiteX1" fmla="*/ 4977 w 21600"/>
                <a:gd name="connsiteY1" fmla="*/ 0 h 21600"/>
                <a:gd name="connsiteX2" fmla="*/ 12924 w 21600"/>
                <a:gd name="connsiteY2" fmla="*/ 5894 h 21600"/>
                <a:gd name="connsiteX3" fmla="*/ 21600 w 21600"/>
                <a:gd name="connsiteY3" fmla="*/ 12183 h 21600"/>
                <a:gd name="connsiteX4" fmla="*/ 0 w 21600"/>
                <a:gd name="connsiteY4" fmla="*/ 21600 h 21600"/>
                <a:gd name="connsiteX0" fmla="*/ 0 w 21600"/>
                <a:gd name="connsiteY0" fmla="*/ 21600 h 21600"/>
                <a:gd name="connsiteX1" fmla="*/ 4977 w 21600"/>
                <a:gd name="connsiteY1" fmla="*/ 0 h 21600"/>
                <a:gd name="connsiteX2" fmla="*/ 13487 w 21600"/>
                <a:gd name="connsiteY2" fmla="*/ 3687 h 21600"/>
                <a:gd name="connsiteX3" fmla="*/ 21600 w 21600"/>
                <a:gd name="connsiteY3" fmla="*/ 12183 h 21600"/>
                <a:gd name="connsiteX4" fmla="*/ 0 w 21600"/>
                <a:gd name="connsiteY4" fmla="*/ 21600 h 21600"/>
                <a:gd name="connsiteX0" fmla="*/ 0 w 21600"/>
                <a:gd name="connsiteY0" fmla="*/ 21600 h 21600"/>
                <a:gd name="connsiteX1" fmla="*/ 4977 w 21600"/>
                <a:gd name="connsiteY1" fmla="*/ 0 h 21600"/>
                <a:gd name="connsiteX2" fmla="*/ 13487 w 21600"/>
                <a:gd name="connsiteY2" fmla="*/ 3687 h 21600"/>
                <a:gd name="connsiteX3" fmla="*/ 21600 w 21600"/>
                <a:gd name="connsiteY3" fmla="*/ 12183 h 21600"/>
                <a:gd name="connsiteX4" fmla="*/ 11375 w 21600"/>
                <a:gd name="connsiteY4" fmla="*/ 16856 h 21600"/>
                <a:gd name="connsiteX5" fmla="*/ 0 w 21600"/>
                <a:gd name="connsiteY5" fmla="*/ 21600 h 21600"/>
                <a:gd name="connsiteX0" fmla="*/ 0 w 21600"/>
                <a:gd name="connsiteY0" fmla="*/ 21600 h 21600"/>
                <a:gd name="connsiteX1" fmla="*/ 4977 w 21600"/>
                <a:gd name="connsiteY1" fmla="*/ 0 h 21600"/>
                <a:gd name="connsiteX2" fmla="*/ 13487 w 21600"/>
                <a:gd name="connsiteY2" fmla="*/ 3687 h 21600"/>
                <a:gd name="connsiteX3" fmla="*/ 21600 w 21600"/>
                <a:gd name="connsiteY3" fmla="*/ 12183 h 21600"/>
                <a:gd name="connsiteX4" fmla="*/ 12502 w 21600"/>
                <a:gd name="connsiteY4" fmla="*/ 19725 h 21600"/>
                <a:gd name="connsiteX5" fmla="*/ 0 w 21600"/>
                <a:gd name="connsiteY5" fmla="*/ 21600 h 21600"/>
                <a:gd name="connsiteX0" fmla="*/ 0 w 21600"/>
                <a:gd name="connsiteY0" fmla="*/ 21600 h 21600"/>
                <a:gd name="connsiteX1" fmla="*/ 4977 w 21600"/>
                <a:gd name="connsiteY1" fmla="*/ 0 h 21600"/>
                <a:gd name="connsiteX2" fmla="*/ 21600 w 21600"/>
                <a:gd name="connsiteY2" fmla="*/ 12183 h 21600"/>
                <a:gd name="connsiteX3" fmla="*/ 12502 w 21600"/>
                <a:gd name="connsiteY3" fmla="*/ 19725 h 21600"/>
                <a:gd name="connsiteX4" fmla="*/ 0 w 21600"/>
                <a:gd name="connsiteY4" fmla="*/ 21600 h 21600"/>
                <a:gd name="connsiteX0" fmla="*/ 0 w 21600"/>
                <a:gd name="connsiteY0" fmla="*/ 21600 h 21600"/>
                <a:gd name="connsiteX1" fmla="*/ 4977 w 21600"/>
                <a:gd name="connsiteY1" fmla="*/ 0 h 21600"/>
                <a:gd name="connsiteX2" fmla="*/ 12795 w 21600"/>
                <a:gd name="connsiteY2" fmla="*/ 5894 h 21600"/>
                <a:gd name="connsiteX3" fmla="*/ 21600 w 21600"/>
                <a:gd name="connsiteY3" fmla="*/ 12183 h 21600"/>
                <a:gd name="connsiteX4" fmla="*/ 12502 w 21600"/>
                <a:gd name="connsiteY4" fmla="*/ 19725 h 21600"/>
                <a:gd name="connsiteX5" fmla="*/ 0 w 21600"/>
                <a:gd name="connsiteY5" fmla="*/ 21600 h 21600"/>
                <a:gd name="connsiteX0" fmla="*/ 0 w 21600"/>
                <a:gd name="connsiteY0" fmla="*/ 21600 h 21600"/>
                <a:gd name="connsiteX1" fmla="*/ 4977 w 21600"/>
                <a:gd name="connsiteY1" fmla="*/ 0 h 21600"/>
                <a:gd name="connsiteX2" fmla="*/ 13546 w 21600"/>
                <a:gd name="connsiteY2" fmla="*/ 3540 h 21600"/>
                <a:gd name="connsiteX3" fmla="*/ 21600 w 21600"/>
                <a:gd name="connsiteY3" fmla="*/ 12183 h 21600"/>
                <a:gd name="connsiteX4" fmla="*/ 12502 w 21600"/>
                <a:gd name="connsiteY4" fmla="*/ 19725 h 21600"/>
                <a:gd name="connsiteX5" fmla="*/ 0 w 21600"/>
                <a:gd name="connsiteY5" fmla="*/ 21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4977" y="0"/>
                  </a:lnTo>
                  <a:lnTo>
                    <a:pt x="13546" y="3540"/>
                  </a:lnTo>
                  <a:lnTo>
                    <a:pt x="21600" y="12183"/>
                  </a:lnTo>
                  <a:lnTo>
                    <a:pt x="12502" y="19725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Kanit" pitchFamily="2" charset="-34"/>
                <a:cs typeface="Kanit" pitchFamily="2" charset="-34"/>
              </a:endParaRPr>
            </a:p>
          </p:txBody>
        </p:sp>
        <p:sp>
          <p:nvSpPr>
            <p:cNvPr id="61" name="Shape">
              <a:extLst>
                <a:ext uri="{FF2B5EF4-FFF2-40B4-BE49-F238E27FC236}">
                  <a16:creationId xmlns:a16="http://schemas.microsoft.com/office/drawing/2014/main" id="{B9523743-6EDD-E4C5-FF10-B453417022CB}"/>
                </a:ext>
              </a:extLst>
            </p:cNvPr>
            <p:cNvSpPr/>
            <p:nvPr/>
          </p:nvSpPr>
          <p:spPr>
            <a:xfrm>
              <a:off x="4113252" y="4035071"/>
              <a:ext cx="2908300" cy="1482105"/>
            </a:xfrm>
            <a:custGeom>
              <a:avLst/>
              <a:gdLst>
                <a:gd name="connsiteX0" fmla="*/ 4301 w 21600"/>
                <a:gd name="connsiteY0" fmla="*/ 19131 h 21183"/>
                <a:gd name="connsiteX1" fmla="*/ 0 w 21600"/>
                <a:gd name="connsiteY1" fmla="*/ 11526 h 21183"/>
                <a:gd name="connsiteX2" fmla="*/ 21600 w 21600"/>
                <a:gd name="connsiteY2" fmla="*/ 0 h 21183"/>
                <a:gd name="connsiteX3" fmla="*/ 19837 w 21600"/>
                <a:gd name="connsiteY3" fmla="*/ 7493 h 21183"/>
                <a:gd name="connsiteX4" fmla="*/ 17686 w 21600"/>
                <a:gd name="connsiteY4" fmla="*/ 16064 h 21183"/>
                <a:gd name="connsiteX5" fmla="*/ 8065 w 21600"/>
                <a:gd name="connsiteY5" fmla="*/ 20928 h 21183"/>
                <a:gd name="connsiteX6" fmla="*/ 4301 w 21600"/>
                <a:gd name="connsiteY6" fmla="*/ 19131 h 21183"/>
                <a:gd name="connsiteX0" fmla="*/ 4301 w 21600"/>
                <a:gd name="connsiteY0" fmla="*/ 19131 h 21183"/>
                <a:gd name="connsiteX1" fmla="*/ 0 w 21600"/>
                <a:gd name="connsiteY1" fmla="*/ 11526 h 21183"/>
                <a:gd name="connsiteX2" fmla="*/ 21600 w 21600"/>
                <a:gd name="connsiteY2" fmla="*/ 0 h 21183"/>
                <a:gd name="connsiteX3" fmla="*/ 20261 w 21600"/>
                <a:gd name="connsiteY3" fmla="*/ 7675 h 21183"/>
                <a:gd name="connsiteX4" fmla="*/ 17686 w 21600"/>
                <a:gd name="connsiteY4" fmla="*/ 16064 h 21183"/>
                <a:gd name="connsiteX5" fmla="*/ 8065 w 21600"/>
                <a:gd name="connsiteY5" fmla="*/ 20928 h 21183"/>
                <a:gd name="connsiteX6" fmla="*/ 4301 w 21600"/>
                <a:gd name="connsiteY6" fmla="*/ 19131 h 21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" h="21183" extrusionOk="0">
                  <a:moveTo>
                    <a:pt x="4301" y="19131"/>
                  </a:moveTo>
                  <a:lnTo>
                    <a:pt x="0" y="11526"/>
                  </a:lnTo>
                  <a:lnTo>
                    <a:pt x="21600" y="0"/>
                  </a:lnTo>
                  <a:lnTo>
                    <a:pt x="20261" y="7675"/>
                  </a:lnTo>
                  <a:lnTo>
                    <a:pt x="17686" y="16064"/>
                  </a:lnTo>
                  <a:lnTo>
                    <a:pt x="8065" y="20928"/>
                  </a:lnTo>
                  <a:cubicBezTo>
                    <a:pt x="6735" y="21600"/>
                    <a:pt x="5310" y="20928"/>
                    <a:pt x="4301" y="1913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Kanit" pitchFamily="2" charset="-34"/>
                <a:cs typeface="Kanit" pitchFamily="2" charset="-34"/>
              </a:endParaRPr>
            </a:p>
          </p:txBody>
        </p:sp>
        <p:sp>
          <p:nvSpPr>
            <p:cNvPr id="62" name="Triangle">
              <a:extLst>
                <a:ext uri="{FF2B5EF4-FFF2-40B4-BE49-F238E27FC236}">
                  <a16:creationId xmlns:a16="http://schemas.microsoft.com/office/drawing/2014/main" id="{F7CA4817-1782-21D2-3254-7CBC84AD400F}"/>
                </a:ext>
              </a:extLst>
            </p:cNvPr>
            <p:cNvSpPr/>
            <p:nvPr/>
          </p:nvSpPr>
          <p:spPr>
            <a:xfrm>
              <a:off x="6491327" y="4035070"/>
              <a:ext cx="934722" cy="1482090"/>
            </a:xfrm>
            <a:custGeom>
              <a:avLst/>
              <a:gdLst>
                <a:gd name="connsiteX0" fmla="*/ 0 w 21600"/>
                <a:gd name="connsiteY0" fmla="*/ 16380 h 21600"/>
                <a:gd name="connsiteX1" fmla="*/ 21600 w 21600"/>
                <a:gd name="connsiteY1" fmla="*/ 21600 h 21600"/>
                <a:gd name="connsiteX2" fmla="*/ 17480 w 21600"/>
                <a:gd name="connsiteY2" fmla="*/ 11805 h 21600"/>
                <a:gd name="connsiteX3" fmla="*/ 12179 w 21600"/>
                <a:gd name="connsiteY3" fmla="*/ 0 h 21600"/>
                <a:gd name="connsiteX4" fmla="*/ 0 w 21600"/>
                <a:gd name="connsiteY4" fmla="*/ 16380 h 21600"/>
                <a:gd name="connsiteX0" fmla="*/ 0 w 21600"/>
                <a:gd name="connsiteY0" fmla="*/ 16380 h 21600"/>
                <a:gd name="connsiteX1" fmla="*/ 21600 w 21600"/>
                <a:gd name="connsiteY1" fmla="*/ 21600 h 21600"/>
                <a:gd name="connsiteX2" fmla="*/ 19241 w 21600"/>
                <a:gd name="connsiteY2" fmla="*/ 11620 h 21600"/>
                <a:gd name="connsiteX3" fmla="*/ 12179 w 21600"/>
                <a:gd name="connsiteY3" fmla="*/ 0 h 21600"/>
                <a:gd name="connsiteX4" fmla="*/ 0 w 21600"/>
                <a:gd name="connsiteY4" fmla="*/ 1638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00" h="21600" extrusionOk="0">
                  <a:moveTo>
                    <a:pt x="0" y="16380"/>
                  </a:moveTo>
                  <a:lnTo>
                    <a:pt x="21600" y="21600"/>
                  </a:lnTo>
                  <a:lnTo>
                    <a:pt x="19241" y="11620"/>
                  </a:lnTo>
                  <a:lnTo>
                    <a:pt x="12179" y="0"/>
                  </a:lnTo>
                  <a:lnTo>
                    <a:pt x="0" y="1638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Kanit" pitchFamily="2" charset="-34"/>
                <a:cs typeface="Kanit" pitchFamily="2" charset="-34"/>
              </a:endParaRPr>
            </a:p>
          </p:txBody>
        </p:sp>
        <p:sp>
          <p:nvSpPr>
            <p:cNvPr id="63" name="Shape">
              <a:extLst>
                <a:ext uri="{FF2B5EF4-FFF2-40B4-BE49-F238E27FC236}">
                  <a16:creationId xmlns:a16="http://schemas.microsoft.com/office/drawing/2014/main" id="{2F57EBF0-F8DB-CF43-2C10-368CD1EC8FCD}"/>
                </a:ext>
              </a:extLst>
            </p:cNvPr>
            <p:cNvSpPr/>
            <p:nvPr/>
          </p:nvSpPr>
          <p:spPr>
            <a:xfrm>
              <a:off x="6618327" y="2606321"/>
              <a:ext cx="1482647" cy="2908300"/>
            </a:xfrm>
            <a:custGeom>
              <a:avLst/>
              <a:gdLst>
                <a:gd name="connsiteX0" fmla="*/ 19115 w 21173"/>
                <a:gd name="connsiteY0" fmla="*/ 17299 h 21600"/>
                <a:gd name="connsiteX1" fmla="*/ 11516 w 21173"/>
                <a:gd name="connsiteY1" fmla="*/ 21600 h 21600"/>
                <a:gd name="connsiteX2" fmla="*/ 0 w 21173"/>
                <a:gd name="connsiteY2" fmla="*/ 0 h 21600"/>
                <a:gd name="connsiteX3" fmla="*/ 8172 w 21173"/>
                <a:gd name="connsiteY3" fmla="*/ 1913 h 21600"/>
                <a:gd name="connsiteX4" fmla="*/ 16050 w 21173"/>
                <a:gd name="connsiteY4" fmla="*/ 3914 h 21600"/>
                <a:gd name="connsiteX5" fmla="*/ 20911 w 21173"/>
                <a:gd name="connsiteY5" fmla="*/ 13535 h 21600"/>
                <a:gd name="connsiteX6" fmla="*/ 19115 w 21173"/>
                <a:gd name="connsiteY6" fmla="*/ 17299 h 21600"/>
                <a:gd name="connsiteX0" fmla="*/ 19115 w 21173"/>
                <a:gd name="connsiteY0" fmla="*/ 17299 h 21600"/>
                <a:gd name="connsiteX1" fmla="*/ 11516 w 21173"/>
                <a:gd name="connsiteY1" fmla="*/ 21600 h 21600"/>
                <a:gd name="connsiteX2" fmla="*/ 0 w 21173"/>
                <a:gd name="connsiteY2" fmla="*/ 0 h 21600"/>
                <a:gd name="connsiteX3" fmla="*/ 8897 w 21173"/>
                <a:gd name="connsiteY3" fmla="*/ 1489 h 21600"/>
                <a:gd name="connsiteX4" fmla="*/ 16050 w 21173"/>
                <a:gd name="connsiteY4" fmla="*/ 3914 h 21600"/>
                <a:gd name="connsiteX5" fmla="*/ 20911 w 21173"/>
                <a:gd name="connsiteY5" fmla="*/ 13535 h 21600"/>
                <a:gd name="connsiteX6" fmla="*/ 19115 w 21173"/>
                <a:gd name="connsiteY6" fmla="*/ 17299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73" h="21600" extrusionOk="0">
                  <a:moveTo>
                    <a:pt x="19115" y="17299"/>
                  </a:moveTo>
                  <a:lnTo>
                    <a:pt x="11516" y="21600"/>
                  </a:lnTo>
                  <a:lnTo>
                    <a:pt x="0" y="0"/>
                  </a:lnTo>
                  <a:lnTo>
                    <a:pt x="8897" y="1489"/>
                  </a:lnTo>
                  <a:lnTo>
                    <a:pt x="16050" y="3914"/>
                  </a:lnTo>
                  <a:lnTo>
                    <a:pt x="20911" y="13535"/>
                  </a:lnTo>
                  <a:cubicBezTo>
                    <a:pt x="21600" y="14865"/>
                    <a:pt x="20911" y="16290"/>
                    <a:pt x="19115" y="17299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Kanit" pitchFamily="2" charset="-34"/>
                <a:cs typeface="Kanit" pitchFamily="2" charset="-34"/>
              </a:endParaRPr>
            </a:p>
          </p:txBody>
        </p:sp>
        <p:sp>
          <p:nvSpPr>
            <p:cNvPr id="64" name="Triangle">
              <a:extLst>
                <a:ext uri="{FF2B5EF4-FFF2-40B4-BE49-F238E27FC236}">
                  <a16:creationId xmlns:a16="http://schemas.microsoft.com/office/drawing/2014/main" id="{3D3C1C6E-D38F-A0A2-534F-E5D96A14CFCB}"/>
                </a:ext>
              </a:extLst>
            </p:cNvPr>
            <p:cNvSpPr/>
            <p:nvPr/>
          </p:nvSpPr>
          <p:spPr>
            <a:xfrm>
              <a:off x="6618327" y="2206271"/>
              <a:ext cx="1460500" cy="932179"/>
            </a:xfrm>
            <a:custGeom>
              <a:avLst/>
              <a:gdLst>
                <a:gd name="connsiteX0" fmla="*/ 21600 w 21600"/>
                <a:gd name="connsiteY0" fmla="*/ 0 h 21600"/>
                <a:gd name="connsiteX1" fmla="*/ 16623 w 21600"/>
                <a:gd name="connsiteY1" fmla="*/ 21600 h 21600"/>
                <a:gd name="connsiteX2" fmla="*/ 0 w 21600"/>
                <a:gd name="connsiteY2" fmla="*/ 9387 h 21600"/>
                <a:gd name="connsiteX3" fmla="*/ 11187 w 21600"/>
                <a:gd name="connsiteY3" fmla="*/ 4496 h 21600"/>
                <a:gd name="connsiteX4" fmla="*/ 21600 w 21600"/>
                <a:gd name="connsiteY4" fmla="*/ 0 h 21600"/>
                <a:gd name="connsiteX0" fmla="*/ 21600 w 21600"/>
                <a:gd name="connsiteY0" fmla="*/ 0 h 21600"/>
                <a:gd name="connsiteX1" fmla="*/ 16623 w 21600"/>
                <a:gd name="connsiteY1" fmla="*/ 21600 h 21600"/>
                <a:gd name="connsiteX2" fmla="*/ 0 w 21600"/>
                <a:gd name="connsiteY2" fmla="*/ 9387 h 21600"/>
                <a:gd name="connsiteX3" fmla="*/ 10905 w 21600"/>
                <a:gd name="connsiteY3" fmla="*/ 2730 h 21600"/>
                <a:gd name="connsiteX4" fmla="*/ 21600 w 21600"/>
                <a:gd name="connsiteY4" fmla="*/ 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16623" y="21600"/>
                  </a:lnTo>
                  <a:lnTo>
                    <a:pt x="0" y="9387"/>
                  </a:lnTo>
                  <a:lnTo>
                    <a:pt x="10905" y="273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Kanit" pitchFamily="2" charset="-34"/>
                <a:cs typeface="Kanit" pitchFamily="2" charset="-34"/>
              </a:endParaRPr>
            </a:p>
          </p:txBody>
        </p:sp>
        <p:sp>
          <p:nvSpPr>
            <p:cNvPr id="65" name="Shape">
              <a:extLst>
                <a:ext uri="{FF2B5EF4-FFF2-40B4-BE49-F238E27FC236}">
                  <a16:creationId xmlns:a16="http://schemas.microsoft.com/office/drawing/2014/main" id="{EEA1EE5B-C252-A740-8618-A3F5A9645DE4}"/>
                </a:ext>
              </a:extLst>
            </p:cNvPr>
            <p:cNvSpPr/>
            <p:nvPr/>
          </p:nvSpPr>
          <p:spPr>
            <a:xfrm>
              <a:off x="5173694" y="1530632"/>
              <a:ext cx="2908300" cy="1482178"/>
            </a:xfrm>
            <a:custGeom>
              <a:avLst/>
              <a:gdLst>
                <a:gd name="connsiteX0" fmla="*/ 17299 w 21600"/>
                <a:gd name="connsiteY0" fmla="*/ 2053 h 21184"/>
                <a:gd name="connsiteX1" fmla="*/ 21600 w 21600"/>
                <a:gd name="connsiteY1" fmla="*/ 9658 h 21184"/>
                <a:gd name="connsiteX2" fmla="*/ 0 w 21600"/>
                <a:gd name="connsiteY2" fmla="*/ 21184 h 21184"/>
                <a:gd name="connsiteX3" fmla="*/ 2199 w 21600"/>
                <a:gd name="connsiteY3" fmla="*/ 12157 h 21184"/>
                <a:gd name="connsiteX4" fmla="*/ 3914 w 21600"/>
                <a:gd name="connsiteY4" fmla="*/ 5120 h 21184"/>
                <a:gd name="connsiteX5" fmla="*/ 13535 w 21600"/>
                <a:gd name="connsiteY5" fmla="*/ 256 h 21184"/>
                <a:gd name="connsiteX6" fmla="*/ 17299 w 21600"/>
                <a:gd name="connsiteY6" fmla="*/ 2053 h 21184"/>
                <a:gd name="connsiteX0" fmla="*/ 17299 w 21600"/>
                <a:gd name="connsiteY0" fmla="*/ 2053 h 21184"/>
                <a:gd name="connsiteX1" fmla="*/ 21600 w 21600"/>
                <a:gd name="connsiteY1" fmla="*/ 9658 h 21184"/>
                <a:gd name="connsiteX2" fmla="*/ 0 w 21600"/>
                <a:gd name="connsiteY2" fmla="*/ 21184 h 21184"/>
                <a:gd name="connsiteX3" fmla="*/ 1492 w 21600"/>
                <a:gd name="connsiteY3" fmla="*/ 11885 h 21184"/>
                <a:gd name="connsiteX4" fmla="*/ 3914 w 21600"/>
                <a:gd name="connsiteY4" fmla="*/ 5120 h 21184"/>
                <a:gd name="connsiteX5" fmla="*/ 13535 w 21600"/>
                <a:gd name="connsiteY5" fmla="*/ 256 h 21184"/>
                <a:gd name="connsiteX6" fmla="*/ 17299 w 21600"/>
                <a:gd name="connsiteY6" fmla="*/ 2053 h 21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" h="21184" extrusionOk="0">
                  <a:moveTo>
                    <a:pt x="17299" y="2053"/>
                  </a:moveTo>
                  <a:lnTo>
                    <a:pt x="21600" y="9658"/>
                  </a:lnTo>
                  <a:lnTo>
                    <a:pt x="0" y="21184"/>
                  </a:lnTo>
                  <a:lnTo>
                    <a:pt x="1492" y="11885"/>
                  </a:lnTo>
                  <a:lnTo>
                    <a:pt x="3914" y="5120"/>
                  </a:lnTo>
                  <a:lnTo>
                    <a:pt x="13535" y="256"/>
                  </a:lnTo>
                  <a:cubicBezTo>
                    <a:pt x="14865" y="-416"/>
                    <a:pt x="16290" y="256"/>
                    <a:pt x="17299" y="2053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Kanit" pitchFamily="2" charset="-34"/>
                <a:cs typeface="Kanit" pitchFamily="2" charset="-34"/>
              </a:endParaRPr>
            </a:p>
          </p:txBody>
        </p:sp>
        <p:sp>
          <p:nvSpPr>
            <p:cNvPr id="66" name="Triangle">
              <a:extLst>
                <a:ext uri="{FF2B5EF4-FFF2-40B4-BE49-F238E27FC236}">
                  <a16:creationId xmlns:a16="http://schemas.microsoft.com/office/drawing/2014/main" id="{B48F4FF5-A5CE-811E-E535-0E0D01868A62}"/>
                </a:ext>
              </a:extLst>
            </p:cNvPr>
            <p:cNvSpPr/>
            <p:nvPr/>
          </p:nvSpPr>
          <p:spPr>
            <a:xfrm>
              <a:off x="4767859" y="1531294"/>
              <a:ext cx="934722" cy="1482090"/>
            </a:xfrm>
            <a:custGeom>
              <a:avLst/>
              <a:gdLst>
                <a:gd name="connsiteX0" fmla="*/ 0 w 21600"/>
                <a:gd name="connsiteY0" fmla="*/ 0 h 21600"/>
                <a:gd name="connsiteX1" fmla="*/ 21600 w 21600"/>
                <a:gd name="connsiteY1" fmla="*/ 5220 h 21600"/>
                <a:gd name="connsiteX2" fmla="*/ 9450 w 21600"/>
                <a:gd name="connsiteY2" fmla="*/ 21600 h 21600"/>
                <a:gd name="connsiteX3" fmla="*/ 4334 w 21600"/>
                <a:gd name="connsiteY3" fmla="*/ 10166 h 21600"/>
                <a:gd name="connsiteX4" fmla="*/ 0 w 21600"/>
                <a:gd name="connsiteY4" fmla="*/ 0 h 21600"/>
                <a:gd name="connsiteX0" fmla="*/ 0 w 21600"/>
                <a:gd name="connsiteY0" fmla="*/ 0 h 21600"/>
                <a:gd name="connsiteX1" fmla="*/ 21600 w 21600"/>
                <a:gd name="connsiteY1" fmla="*/ 5220 h 21600"/>
                <a:gd name="connsiteX2" fmla="*/ 9450 w 21600"/>
                <a:gd name="connsiteY2" fmla="*/ 21600 h 21600"/>
                <a:gd name="connsiteX3" fmla="*/ 1693 w 21600"/>
                <a:gd name="connsiteY3" fmla="*/ 10721 h 21600"/>
                <a:gd name="connsiteX4" fmla="*/ 0 w 21600"/>
                <a:gd name="connsiteY4" fmla="*/ 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5220"/>
                  </a:lnTo>
                  <a:lnTo>
                    <a:pt x="9450" y="21600"/>
                  </a:lnTo>
                  <a:lnTo>
                    <a:pt x="1693" y="10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Kanit" pitchFamily="2" charset="-34"/>
                <a:cs typeface="Kanit" pitchFamily="2" charset="-34"/>
              </a:endParaRPr>
            </a:p>
          </p:txBody>
        </p:sp>
        <p:sp>
          <p:nvSpPr>
            <p:cNvPr id="67" name="Shape">
              <a:extLst>
                <a:ext uri="{FF2B5EF4-FFF2-40B4-BE49-F238E27FC236}">
                  <a16:creationId xmlns:a16="http://schemas.microsoft.com/office/drawing/2014/main" id="{51473C22-543A-6CE9-D47C-31217905A581}"/>
                </a:ext>
              </a:extLst>
            </p:cNvPr>
            <p:cNvSpPr/>
            <p:nvPr/>
          </p:nvSpPr>
          <p:spPr>
            <a:xfrm>
              <a:off x="4091026" y="1529996"/>
              <a:ext cx="1482717" cy="2908300"/>
            </a:xfrm>
            <a:custGeom>
              <a:avLst/>
              <a:gdLst>
                <a:gd name="connsiteX0" fmla="*/ 2059 w 21174"/>
                <a:gd name="connsiteY0" fmla="*/ 4301 h 21600"/>
                <a:gd name="connsiteX1" fmla="*/ 9658 w 21174"/>
                <a:gd name="connsiteY1" fmla="*/ 0 h 21600"/>
                <a:gd name="connsiteX2" fmla="*/ 21174 w 21174"/>
                <a:gd name="connsiteY2" fmla="*/ 21600 h 21600"/>
                <a:gd name="connsiteX3" fmla="*/ 13205 w 21174"/>
                <a:gd name="connsiteY3" fmla="*/ 19693 h 21600"/>
                <a:gd name="connsiteX4" fmla="*/ 5124 w 21174"/>
                <a:gd name="connsiteY4" fmla="*/ 17686 h 21600"/>
                <a:gd name="connsiteX5" fmla="*/ 263 w 21174"/>
                <a:gd name="connsiteY5" fmla="*/ 8065 h 21600"/>
                <a:gd name="connsiteX6" fmla="*/ 2059 w 21174"/>
                <a:gd name="connsiteY6" fmla="*/ 4301 h 21600"/>
                <a:gd name="connsiteX0" fmla="*/ 2059 w 21174"/>
                <a:gd name="connsiteY0" fmla="*/ 4301 h 21600"/>
                <a:gd name="connsiteX1" fmla="*/ 9658 w 21174"/>
                <a:gd name="connsiteY1" fmla="*/ 0 h 21600"/>
                <a:gd name="connsiteX2" fmla="*/ 21174 w 21174"/>
                <a:gd name="connsiteY2" fmla="*/ 21600 h 21600"/>
                <a:gd name="connsiteX3" fmla="*/ 12525 w 21174"/>
                <a:gd name="connsiteY3" fmla="*/ 20542 h 21600"/>
                <a:gd name="connsiteX4" fmla="*/ 5124 w 21174"/>
                <a:gd name="connsiteY4" fmla="*/ 17686 h 21600"/>
                <a:gd name="connsiteX5" fmla="*/ 263 w 21174"/>
                <a:gd name="connsiteY5" fmla="*/ 8065 h 21600"/>
                <a:gd name="connsiteX6" fmla="*/ 2059 w 21174"/>
                <a:gd name="connsiteY6" fmla="*/ 4301 h 21600"/>
                <a:gd name="connsiteX0" fmla="*/ 2059 w 21174"/>
                <a:gd name="connsiteY0" fmla="*/ 4301 h 21600"/>
                <a:gd name="connsiteX1" fmla="*/ 9658 w 21174"/>
                <a:gd name="connsiteY1" fmla="*/ 0 h 21600"/>
                <a:gd name="connsiteX2" fmla="*/ 21174 w 21174"/>
                <a:gd name="connsiteY2" fmla="*/ 21600 h 21600"/>
                <a:gd name="connsiteX3" fmla="*/ 5124 w 21174"/>
                <a:gd name="connsiteY3" fmla="*/ 17686 h 21600"/>
                <a:gd name="connsiteX4" fmla="*/ 263 w 21174"/>
                <a:gd name="connsiteY4" fmla="*/ 8065 h 21600"/>
                <a:gd name="connsiteX5" fmla="*/ 2059 w 21174"/>
                <a:gd name="connsiteY5" fmla="*/ 4301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174" h="21600" extrusionOk="0">
                  <a:moveTo>
                    <a:pt x="2059" y="4301"/>
                  </a:moveTo>
                  <a:lnTo>
                    <a:pt x="9658" y="0"/>
                  </a:lnTo>
                  <a:lnTo>
                    <a:pt x="21174" y="21600"/>
                  </a:lnTo>
                  <a:lnTo>
                    <a:pt x="5124" y="17686"/>
                  </a:lnTo>
                  <a:lnTo>
                    <a:pt x="263" y="8065"/>
                  </a:lnTo>
                  <a:cubicBezTo>
                    <a:pt x="-426" y="6735"/>
                    <a:pt x="263" y="5310"/>
                    <a:pt x="2059" y="4301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Kanit" pitchFamily="2" charset="-34"/>
                <a:cs typeface="Kanit" pitchFamily="2" charset="-34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31F51A8-BED7-EE87-E9D6-7CCB73609971}"/>
                </a:ext>
              </a:extLst>
            </p:cNvPr>
            <p:cNvSpPr txBox="1"/>
            <p:nvPr/>
          </p:nvSpPr>
          <p:spPr>
            <a:xfrm>
              <a:off x="4930503" y="1705847"/>
              <a:ext cx="595618" cy="7049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1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9C2AC3C-5B2C-CA38-CA49-798B106D106F}"/>
                </a:ext>
              </a:extLst>
            </p:cNvPr>
            <p:cNvSpPr txBox="1"/>
            <p:nvPr/>
          </p:nvSpPr>
          <p:spPr>
            <a:xfrm>
              <a:off x="7193334" y="2353468"/>
              <a:ext cx="595618" cy="6212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3200" b="1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defRPr>
              </a:lvl1pPr>
            </a:lstStyle>
            <a:p>
              <a:r>
                <a:rPr lang="en-US" dirty="0"/>
                <a:t>3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DB6591E-1453-2298-35BD-1C01B255F4F4}"/>
                </a:ext>
              </a:extLst>
            </p:cNvPr>
            <p:cNvSpPr txBox="1"/>
            <p:nvPr/>
          </p:nvSpPr>
          <p:spPr>
            <a:xfrm>
              <a:off x="6657704" y="4652766"/>
              <a:ext cx="595618" cy="6212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3200" b="1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defRPr>
              </a:lvl1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7230774-6D03-BF19-CE89-567B9B2F18B6}"/>
                </a:ext>
              </a:extLst>
            </p:cNvPr>
            <p:cNvSpPr txBox="1"/>
            <p:nvPr/>
          </p:nvSpPr>
          <p:spPr>
            <a:xfrm>
              <a:off x="4364419" y="4063539"/>
              <a:ext cx="595618" cy="6212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3200" b="1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defRPr>
              </a:lvl1pPr>
            </a:lstStyle>
            <a:p>
              <a:r>
                <a:rPr lang="en-US" dirty="0"/>
                <a:t>2</a:t>
              </a:r>
            </a:p>
          </p:txBody>
        </p:sp>
      </p:grpSp>
      <p:pic>
        <p:nvPicPr>
          <p:cNvPr id="79" name="Picture 78" descr="Icon&#10;&#10;Description automatically generated">
            <a:extLst>
              <a:ext uri="{FF2B5EF4-FFF2-40B4-BE49-F238E27FC236}">
                <a16:creationId xmlns:a16="http://schemas.microsoft.com/office/drawing/2014/main" id="{CE019EF4-7B44-AC94-636B-5434E40BE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216" y="3102432"/>
            <a:ext cx="671555" cy="671555"/>
          </a:xfrm>
          <a:prstGeom prst="rect">
            <a:avLst/>
          </a:prstGeom>
        </p:spPr>
      </p:pic>
      <p:pic>
        <p:nvPicPr>
          <p:cNvPr id="83" name="Picture 82" descr="Icon&#10;&#10;Description automatically generated">
            <a:extLst>
              <a:ext uri="{FF2B5EF4-FFF2-40B4-BE49-F238E27FC236}">
                <a16:creationId xmlns:a16="http://schemas.microsoft.com/office/drawing/2014/main" id="{591AEC73-E7AF-F2DD-B126-53DC2B8D3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73" y="5028077"/>
            <a:ext cx="646015" cy="646015"/>
          </a:xfrm>
          <a:prstGeom prst="rect">
            <a:avLst/>
          </a:prstGeom>
        </p:spPr>
      </p:pic>
      <p:pic>
        <p:nvPicPr>
          <p:cNvPr id="87" name="Picture 86" descr="Icon&#10;&#10;Description automatically generated">
            <a:extLst>
              <a:ext uri="{FF2B5EF4-FFF2-40B4-BE49-F238E27FC236}">
                <a16:creationId xmlns:a16="http://schemas.microsoft.com/office/drawing/2014/main" id="{17A6443C-1AAA-0E89-8610-A2AAB1BE03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028" y="4160806"/>
            <a:ext cx="635591" cy="635591"/>
          </a:xfrm>
          <a:prstGeom prst="rect">
            <a:avLst/>
          </a:prstGeom>
        </p:spPr>
      </p:pic>
      <p:pic>
        <p:nvPicPr>
          <p:cNvPr id="89" name="Picture 88" descr="Icon&#10;&#10;Description automatically generated">
            <a:extLst>
              <a:ext uri="{FF2B5EF4-FFF2-40B4-BE49-F238E27FC236}">
                <a16:creationId xmlns:a16="http://schemas.microsoft.com/office/drawing/2014/main" id="{50EE28A5-87EB-71A9-F7E7-E8A5F7BB9B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468" y="2462043"/>
            <a:ext cx="621364" cy="621364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0F149C99-D666-22E8-25F2-0D3E58621C53}"/>
              </a:ext>
            </a:extLst>
          </p:cNvPr>
          <p:cNvSpPr txBox="1"/>
          <p:nvPr/>
        </p:nvSpPr>
        <p:spPr>
          <a:xfrm>
            <a:off x="5060358" y="3800847"/>
            <a:ext cx="26808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th-TH" sz="20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มาตรการสนับสนุน</a:t>
            </a:r>
            <a:endParaRPr lang="en-US" sz="2000" b="1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3135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7B66C55-9D3A-4B8C-AE4A-18E73DED2D44}"/>
              </a:ext>
            </a:extLst>
          </p:cNvPr>
          <p:cNvSpPr txBox="1"/>
          <p:nvPr/>
        </p:nvSpPr>
        <p:spPr>
          <a:xfrm>
            <a:off x="354780" y="203814"/>
            <a:ext cx="11485837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Smart education is a term used to describe learning in digital age and it is driven by 4 main factors including behavior, tools, quality education, and evaluation patterns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E16CA4-3D98-4C20-A72E-EF05B51D11BF}"/>
              </a:ext>
            </a:extLst>
          </p:cNvPr>
          <p:cNvSpPr/>
          <p:nvPr/>
        </p:nvSpPr>
        <p:spPr>
          <a:xfrm>
            <a:off x="12192000" y="280558"/>
            <a:ext cx="31742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Topic: Key Factors Driving the  Smart Education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82DF1-56E8-4B48-B1C5-5173A266C34F}"/>
              </a:ext>
            </a:extLst>
          </p:cNvPr>
          <p:cNvSpPr/>
          <p:nvPr/>
        </p:nvSpPr>
        <p:spPr>
          <a:xfrm>
            <a:off x="13102184" y="1078571"/>
            <a:ext cx="2838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New Normal Behavior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DA94B3-99B0-4633-8238-4DDE3C01E6BE}"/>
              </a:ext>
            </a:extLst>
          </p:cNvPr>
          <p:cNvSpPr txBox="1"/>
          <p:nvPr/>
        </p:nvSpPr>
        <p:spPr>
          <a:xfrm>
            <a:off x="12439466" y="1553804"/>
            <a:ext cx="756165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The COVID-19 pandemic has made a substantial impact on Thailand’s education industry and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a new normal toward distant learning with a digital platform</a:t>
            </a:r>
            <a:r>
              <a:rPr kumimoji="0" lang="th-TH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Cordia New" panose="020B0304020202020204" pitchFamily="34" charset="-34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is expected to occur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to promote a safe and touch-less society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DC6BBD1-399F-4AF8-AA42-FE94B001D6AB}"/>
              </a:ext>
            </a:extLst>
          </p:cNvPr>
          <p:cNvSpPr/>
          <p:nvPr/>
        </p:nvSpPr>
        <p:spPr>
          <a:xfrm>
            <a:off x="12463434" y="977719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C1D67D4-43EF-40E0-AD70-C49CA19F35BA}"/>
              </a:ext>
            </a:extLst>
          </p:cNvPr>
          <p:cNvSpPr/>
          <p:nvPr/>
        </p:nvSpPr>
        <p:spPr>
          <a:xfrm>
            <a:off x="12463756" y="2404854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28B0904-A5B9-4799-81F9-2B82ECE8D19A}"/>
              </a:ext>
            </a:extLst>
          </p:cNvPr>
          <p:cNvSpPr/>
          <p:nvPr/>
        </p:nvSpPr>
        <p:spPr>
          <a:xfrm>
            <a:off x="12444705" y="3906829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9BA3AA9-5100-4392-9ED2-0DA4C12D314E}"/>
              </a:ext>
            </a:extLst>
          </p:cNvPr>
          <p:cNvSpPr/>
          <p:nvPr/>
        </p:nvSpPr>
        <p:spPr>
          <a:xfrm>
            <a:off x="12444704" y="5711652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D126C0-C87F-4BDB-B69C-5DBB6DA4FF39}"/>
              </a:ext>
            </a:extLst>
          </p:cNvPr>
          <p:cNvSpPr/>
          <p:nvPr/>
        </p:nvSpPr>
        <p:spPr>
          <a:xfrm>
            <a:off x="12998543" y="2517727"/>
            <a:ext cx="43572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New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Types of Learning Tools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461DB1-1853-4360-82EC-29873B56C2F4}"/>
              </a:ext>
            </a:extLst>
          </p:cNvPr>
          <p:cNvSpPr txBox="1"/>
          <p:nvPr/>
        </p:nvSpPr>
        <p:spPr>
          <a:xfrm>
            <a:off x="12923073" y="2841884"/>
            <a:ext cx="509366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An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opportunity for developing new types 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of learning tools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 such as smart school, smart classroom, AR/VR learning, and remote classroom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21F49A-5489-4017-A0DB-7669DF191585}"/>
              </a:ext>
            </a:extLst>
          </p:cNvPr>
          <p:cNvSpPr/>
          <p:nvPr/>
        </p:nvSpPr>
        <p:spPr>
          <a:xfrm>
            <a:off x="12998543" y="3960687"/>
            <a:ext cx="68004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Changing Patterns in Student Assessment and Evaluation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44CCB6-A95B-4D6B-BE66-97090C3859C4}"/>
              </a:ext>
            </a:extLst>
          </p:cNvPr>
          <p:cNvSpPr txBox="1"/>
          <p:nvPr/>
        </p:nvSpPr>
        <p:spPr>
          <a:xfrm>
            <a:off x="12915122" y="4353898"/>
            <a:ext cx="674530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Computer-based assessment has become more encouraged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in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?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ost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 parts of the world, which saves a lot of time and effort. The Student also appreciate new patterns of evaluation, as they guarantee them fool-proof results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2EE9C8-0134-48B2-AE88-6024FAE6284B}"/>
              </a:ext>
            </a:extLst>
          </p:cNvPr>
          <p:cNvSpPr/>
          <p:nvPr/>
        </p:nvSpPr>
        <p:spPr>
          <a:xfrm>
            <a:off x="12998543" y="5696635"/>
            <a:ext cx="47248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Quality Education for Sustainable Development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12B4DB-57A9-4A2D-97A7-DFDD4012FD50}"/>
              </a:ext>
            </a:extLst>
          </p:cNvPr>
          <p:cNvSpPr txBox="1"/>
          <p:nvPr/>
        </p:nvSpPr>
        <p:spPr>
          <a:xfrm>
            <a:off x="12898842" y="6065577"/>
            <a:ext cx="5093667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400" dirty="0">
                <a:latin typeface="Bahnschrift" panose="020B0502040204020203" pitchFamily="34" charset="0"/>
              </a:rPr>
              <a:t>E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ducation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 is one of the most powerful and proven vehicles for sustainable development. The aims of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achieving universal access to a quality higher education is on a rising trend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" panose="020B0502040204020203" pitchFamily="34" charset="0"/>
              <a:cs typeface="TH SarabunPSK" panose="020B0500040200020003" pitchFamily="34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C1EE4E-1393-DCFF-1AEE-7C455CB80647}"/>
              </a:ext>
            </a:extLst>
          </p:cNvPr>
          <p:cNvSpPr txBox="1"/>
          <p:nvPr/>
        </p:nvSpPr>
        <p:spPr>
          <a:xfrm>
            <a:off x="410511" y="1803943"/>
            <a:ext cx="340274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TH SarabunPSK" panose="020B0500040200020003" pitchFamily="34" charset="-34"/>
            </a:endParaRP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</a:rPr>
              <a:t>The COVID-19 pandemic has made a substantial impact on Thailand’s education industry and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</a:rPr>
              <a:t>a new normal toward distant learning with a digital platform</a:t>
            </a:r>
            <a:r>
              <a:rPr kumimoji="0" lang="th-TH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Cordia New" panose="020B0304020202020204" pitchFamily="34" charset="-34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</a:rPr>
              <a:t>is expected to occur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</a:rPr>
              <a:t>to promote a safe and touch-less society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" panose="020B0502040204020203" pitchFamily="34" charset="0"/>
              <a:cs typeface="TH SarabunPSK" panose="020B0500040200020003" pitchFamily="34" charset="-34"/>
            </a:endParaRPr>
          </a:p>
        </p:txBody>
      </p:sp>
      <p:pic>
        <p:nvPicPr>
          <p:cNvPr id="23" name="Picture 22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133E2F94-02CA-2DBF-7682-24F7A30FB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058" y="5651053"/>
            <a:ext cx="559166" cy="559166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7D17EAFD-C496-BB64-94E0-B5C7C668F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284" y="2274747"/>
            <a:ext cx="591282" cy="59128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4CD78D0-D139-F1B3-B446-A015A837CF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312" y="3039681"/>
            <a:ext cx="663780" cy="66378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4C8FF3E-5A4A-F763-E9E4-489AEDED14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119" y="3712158"/>
            <a:ext cx="703034" cy="70303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7E35F66-B949-95BF-E300-605C3408A2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928" y="4547337"/>
            <a:ext cx="639984" cy="639984"/>
          </a:xfrm>
          <a:prstGeom prst="rect">
            <a:avLst/>
          </a:prstGeom>
        </p:spPr>
      </p:pic>
      <p:sp>
        <p:nvSpPr>
          <p:cNvPr id="39" name="Shape">
            <a:extLst>
              <a:ext uri="{FF2B5EF4-FFF2-40B4-BE49-F238E27FC236}">
                <a16:creationId xmlns:a16="http://schemas.microsoft.com/office/drawing/2014/main" id="{D9228D04-572D-2E28-E2C1-E2A39A0383DE}"/>
              </a:ext>
            </a:extLst>
          </p:cNvPr>
          <p:cNvSpPr/>
          <p:nvPr/>
        </p:nvSpPr>
        <p:spPr>
          <a:xfrm>
            <a:off x="515283" y="1463919"/>
            <a:ext cx="474941" cy="426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6" h="21600" extrusionOk="0">
                <a:moveTo>
                  <a:pt x="20822" y="8964"/>
                </a:moveTo>
                <a:lnTo>
                  <a:pt x="16965" y="1743"/>
                </a:lnTo>
                <a:cubicBezTo>
                  <a:pt x="16414" y="685"/>
                  <a:pt x="15367" y="0"/>
                  <a:pt x="14265" y="0"/>
                </a:cubicBezTo>
                <a:lnTo>
                  <a:pt x="6936" y="0"/>
                </a:lnTo>
                <a:cubicBezTo>
                  <a:pt x="5834" y="0"/>
                  <a:pt x="4787" y="685"/>
                  <a:pt x="4236" y="1743"/>
                </a:cubicBezTo>
                <a:lnTo>
                  <a:pt x="434" y="9026"/>
                </a:lnTo>
                <a:cubicBezTo>
                  <a:pt x="-172" y="10146"/>
                  <a:pt x="-117" y="11516"/>
                  <a:pt x="434" y="12636"/>
                </a:cubicBezTo>
                <a:lnTo>
                  <a:pt x="4291" y="19857"/>
                </a:lnTo>
                <a:cubicBezTo>
                  <a:pt x="4842" y="20915"/>
                  <a:pt x="5889" y="21600"/>
                  <a:pt x="6991" y="21600"/>
                </a:cubicBezTo>
                <a:lnTo>
                  <a:pt x="14320" y="21600"/>
                </a:lnTo>
                <a:cubicBezTo>
                  <a:pt x="15422" y="21600"/>
                  <a:pt x="16469" y="20915"/>
                  <a:pt x="17020" y="19857"/>
                </a:cubicBezTo>
                <a:lnTo>
                  <a:pt x="20822" y="12574"/>
                </a:lnTo>
                <a:cubicBezTo>
                  <a:pt x="21428" y="11454"/>
                  <a:pt x="21428" y="10084"/>
                  <a:pt x="20822" y="8964"/>
                </a:cubicBezTo>
                <a:close/>
              </a:path>
            </a:pathLst>
          </a:custGeom>
          <a:solidFill>
            <a:srgbClr val="A7D1F1"/>
          </a:solidFill>
          <a:ln w="127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  <a:endParaRPr kumimoji="0" sz="2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0" name="Shape">
            <a:extLst>
              <a:ext uri="{FF2B5EF4-FFF2-40B4-BE49-F238E27FC236}">
                <a16:creationId xmlns:a16="http://schemas.microsoft.com/office/drawing/2014/main" id="{01169114-771F-0065-27DD-B9A04F2EAC82}"/>
              </a:ext>
            </a:extLst>
          </p:cNvPr>
          <p:cNvSpPr/>
          <p:nvPr/>
        </p:nvSpPr>
        <p:spPr>
          <a:xfrm>
            <a:off x="11201376" y="1463919"/>
            <a:ext cx="474941" cy="426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6" h="21600" extrusionOk="0">
                <a:moveTo>
                  <a:pt x="20822" y="8964"/>
                </a:moveTo>
                <a:lnTo>
                  <a:pt x="16965" y="1743"/>
                </a:lnTo>
                <a:cubicBezTo>
                  <a:pt x="16414" y="685"/>
                  <a:pt x="15367" y="0"/>
                  <a:pt x="14265" y="0"/>
                </a:cubicBezTo>
                <a:lnTo>
                  <a:pt x="6936" y="0"/>
                </a:lnTo>
                <a:cubicBezTo>
                  <a:pt x="5834" y="0"/>
                  <a:pt x="4787" y="685"/>
                  <a:pt x="4236" y="1743"/>
                </a:cubicBezTo>
                <a:lnTo>
                  <a:pt x="434" y="9026"/>
                </a:lnTo>
                <a:cubicBezTo>
                  <a:pt x="-172" y="10146"/>
                  <a:pt x="-117" y="11516"/>
                  <a:pt x="434" y="12636"/>
                </a:cubicBezTo>
                <a:lnTo>
                  <a:pt x="4291" y="19857"/>
                </a:lnTo>
                <a:cubicBezTo>
                  <a:pt x="4842" y="20915"/>
                  <a:pt x="5889" y="21600"/>
                  <a:pt x="6991" y="21600"/>
                </a:cubicBezTo>
                <a:lnTo>
                  <a:pt x="14320" y="21600"/>
                </a:lnTo>
                <a:cubicBezTo>
                  <a:pt x="15422" y="21600"/>
                  <a:pt x="16469" y="20915"/>
                  <a:pt x="17020" y="19857"/>
                </a:cubicBezTo>
                <a:lnTo>
                  <a:pt x="20822" y="12574"/>
                </a:lnTo>
                <a:cubicBezTo>
                  <a:pt x="21428" y="11454"/>
                  <a:pt x="21428" y="10084"/>
                  <a:pt x="20822" y="8964"/>
                </a:cubicBezTo>
                <a:close/>
              </a:path>
            </a:pathLst>
          </a:custGeom>
          <a:solidFill>
            <a:srgbClr val="3C87F5"/>
          </a:solidFill>
          <a:ln w="127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</a:t>
            </a:r>
            <a:endParaRPr kumimoji="0" sz="2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1" name="Shape">
            <a:extLst>
              <a:ext uri="{FF2B5EF4-FFF2-40B4-BE49-F238E27FC236}">
                <a16:creationId xmlns:a16="http://schemas.microsoft.com/office/drawing/2014/main" id="{87909EBB-A62F-CE06-42DE-FE96A5B5C4D7}"/>
              </a:ext>
            </a:extLst>
          </p:cNvPr>
          <p:cNvSpPr/>
          <p:nvPr/>
        </p:nvSpPr>
        <p:spPr>
          <a:xfrm>
            <a:off x="11201376" y="4159758"/>
            <a:ext cx="474941" cy="426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6" h="21600" extrusionOk="0">
                <a:moveTo>
                  <a:pt x="20822" y="8964"/>
                </a:moveTo>
                <a:lnTo>
                  <a:pt x="16965" y="1743"/>
                </a:lnTo>
                <a:cubicBezTo>
                  <a:pt x="16414" y="685"/>
                  <a:pt x="15367" y="0"/>
                  <a:pt x="14265" y="0"/>
                </a:cubicBezTo>
                <a:lnTo>
                  <a:pt x="6936" y="0"/>
                </a:lnTo>
                <a:cubicBezTo>
                  <a:pt x="5834" y="0"/>
                  <a:pt x="4787" y="685"/>
                  <a:pt x="4236" y="1743"/>
                </a:cubicBezTo>
                <a:lnTo>
                  <a:pt x="434" y="9026"/>
                </a:lnTo>
                <a:cubicBezTo>
                  <a:pt x="-172" y="10146"/>
                  <a:pt x="-117" y="11516"/>
                  <a:pt x="434" y="12636"/>
                </a:cubicBezTo>
                <a:lnTo>
                  <a:pt x="4291" y="19857"/>
                </a:lnTo>
                <a:cubicBezTo>
                  <a:pt x="4842" y="20915"/>
                  <a:pt x="5889" y="21600"/>
                  <a:pt x="6991" y="21600"/>
                </a:cubicBezTo>
                <a:lnTo>
                  <a:pt x="14320" y="21600"/>
                </a:lnTo>
                <a:cubicBezTo>
                  <a:pt x="15422" y="21600"/>
                  <a:pt x="16469" y="20915"/>
                  <a:pt x="17020" y="19857"/>
                </a:cubicBezTo>
                <a:lnTo>
                  <a:pt x="20822" y="12574"/>
                </a:lnTo>
                <a:cubicBezTo>
                  <a:pt x="21428" y="11454"/>
                  <a:pt x="21428" y="10084"/>
                  <a:pt x="20822" y="8964"/>
                </a:cubicBezTo>
                <a:close/>
              </a:path>
            </a:pathLst>
          </a:custGeom>
          <a:solidFill>
            <a:srgbClr val="0F3699"/>
          </a:solidFill>
          <a:ln w="127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>
                <a:solidFill>
                  <a:srgbClr val="FFFFFF"/>
                </a:solidFill>
                <a:latin typeface="Arial" panose="020B0604020202020204"/>
              </a:rPr>
              <a:t>3</a:t>
            </a:r>
            <a:endParaRPr kumimoji="0" sz="2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2" name="Shape">
            <a:extLst>
              <a:ext uri="{FF2B5EF4-FFF2-40B4-BE49-F238E27FC236}">
                <a16:creationId xmlns:a16="http://schemas.microsoft.com/office/drawing/2014/main" id="{27ED9F24-51AA-E72F-2724-D88736C87D9E}"/>
              </a:ext>
            </a:extLst>
          </p:cNvPr>
          <p:cNvSpPr/>
          <p:nvPr/>
        </p:nvSpPr>
        <p:spPr>
          <a:xfrm>
            <a:off x="515282" y="4159758"/>
            <a:ext cx="474941" cy="426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6" h="21600" extrusionOk="0">
                <a:moveTo>
                  <a:pt x="20822" y="8964"/>
                </a:moveTo>
                <a:lnTo>
                  <a:pt x="16965" y="1743"/>
                </a:lnTo>
                <a:cubicBezTo>
                  <a:pt x="16414" y="685"/>
                  <a:pt x="15367" y="0"/>
                  <a:pt x="14265" y="0"/>
                </a:cubicBezTo>
                <a:lnTo>
                  <a:pt x="6936" y="0"/>
                </a:lnTo>
                <a:cubicBezTo>
                  <a:pt x="5834" y="0"/>
                  <a:pt x="4787" y="685"/>
                  <a:pt x="4236" y="1743"/>
                </a:cubicBezTo>
                <a:lnTo>
                  <a:pt x="434" y="9026"/>
                </a:lnTo>
                <a:cubicBezTo>
                  <a:pt x="-172" y="10146"/>
                  <a:pt x="-117" y="11516"/>
                  <a:pt x="434" y="12636"/>
                </a:cubicBezTo>
                <a:lnTo>
                  <a:pt x="4291" y="19857"/>
                </a:lnTo>
                <a:cubicBezTo>
                  <a:pt x="4842" y="20915"/>
                  <a:pt x="5889" y="21600"/>
                  <a:pt x="6991" y="21600"/>
                </a:cubicBezTo>
                <a:lnTo>
                  <a:pt x="14320" y="21600"/>
                </a:lnTo>
                <a:cubicBezTo>
                  <a:pt x="15422" y="21600"/>
                  <a:pt x="16469" y="20915"/>
                  <a:pt x="17020" y="19857"/>
                </a:cubicBezTo>
                <a:lnTo>
                  <a:pt x="20822" y="12574"/>
                </a:lnTo>
                <a:cubicBezTo>
                  <a:pt x="21428" y="11454"/>
                  <a:pt x="21428" y="10084"/>
                  <a:pt x="20822" y="8964"/>
                </a:cubicBezTo>
                <a:close/>
              </a:path>
            </a:pathLst>
          </a:custGeom>
          <a:solidFill>
            <a:srgbClr val="7F7F7F"/>
          </a:solidFill>
          <a:ln w="127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4</a:t>
            </a:r>
            <a:endParaRPr kumimoji="0" sz="2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6D68E2B-D69A-7862-64A2-0BF0FFEB7ABA}"/>
              </a:ext>
            </a:extLst>
          </p:cNvPr>
          <p:cNvGrpSpPr/>
          <p:nvPr/>
        </p:nvGrpSpPr>
        <p:grpSpPr>
          <a:xfrm>
            <a:off x="3927477" y="1567639"/>
            <a:ext cx="4260708" cy="4165544"/>
            <a:chOff x="3817880" y="1285213"/>
            <a:chExt cx="4556240" cy="4565459"/>
          </a:xfrm>
        </p:grpSpPr>
        <p:sp>
          <p:nvSpPr>
            <p:cNvPr id="57" name="Shape">
              <a:extLst>
                <a:ext uri="{FF2B5EF4-FFF2-40B4-BE49-F238E27FC236}">
                  <a16:creationId xmlns:a16="http://schemas.microsoft.com/office/drawing/2014/main" id="{1514EC49-3335-CDE4-9151-179E6382CDB3}"/>
                </a:ext>
              </a:extLst>
            </p:cNvPr>
            <p:cNvSpPr/>
            <p:nvPr/>
          </p:nvSpPr>
          <p:spPr>
            <a:xfrm>
              <a:off x="4477534" y="2583399"/>
              <a:ext cx="2482906" cy="326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1600" extrusionOk="0">
                  <a:moveTo>
                    <a:pt x="21490" y="20100"/>
                  </a:moveTo>
                  <a:lnTo>
                    <a:pt x="19969" y="17230"/>
                  </a:lnTo>
                  <a:cubicBezTo>
                    <a:pt x="13236" y="17218"/>
                    <a:pt x="7602" y="13660"/>
                    <a:pt x="6133" y="8886"/>
                  </a:cubicBezTo>
                  <a:cubicBezTo>
                    <a:pt x="5966" y="8344"/>
                    <a:pt x="5852" y="7788"/>
                    <a:pt x="5797" y="7220"/>
                  </a:cubicBezTo>
                  <a:cubicBezTo>
                    <a:pt x="5795" y="7202"/>
                    <a:pt x="5792" y="7185"/>
                    <a:pt x="5790" y="7167"/>
                  </a:cubicBezTo>
                  <a:cubicBezTo>
                    <a:pt x="5784" y="7137"/>
                    <a:pt x="5779" y="7106"/>
                    <a:pt x="5775" y="7074"/>
                  </a:cubicBezTo>
                  <a:cubicBezTo>
                    <a:pt x="5764" y="6983"/>
                    <a:pt x="5754" y="6891"/>
                    <a:pt x="5747" y="6799"/>
                  </a:cubicBezTo>
                  <a:cubicBezTo>
                    <a:pt x="5745" y="6776"/>
                    <a:pt x="5741" y="6754"/>
                    <a:pt x="5740" y="6730"/>
                  </a:cubicBezTo>
                  <a:cubicBezTo>
                    <a:pt x="5740" y="6723"/>
                    <a:pt x="5739" y="6716"/>
                    <a:pt x="5739" y="6708"/>
                  </a:cubicBezTo>
                  <a:cubicBezTo>
                    <a:pt x="5732" y="6598"/>
                    <a:pt x="5730" y="6489"/>
                    <a:pt x="5731" y="6380"/>
                  </a:cubicBezTo>
                  <a:cubicBezTo>
                    <a:pt x="5731" y="6362"/>
                    <a:pt x="5732" y="6344"/>
                    <a:pt x="5734" y="6325"/>
                  </a:cubicBezTo>
                  <a:cubicBezTo>
                    <a:pt x="5735" y="6227"/>
                    <a:pt x="5740" y="6129"/>
                    <a:pt x="5747" y="6032"/>
                  </a:cubicBezTo>
                  <a:cubicBezTo>
                    <a:pt x="5748" y="6021"/>
                    <a:pt x="5747" y="6011"/>
                    <a:pt x="5748" y="6000"/>
                  </a:cubicBezTo>
                  <a:cubicBezTo>
                    <a:pt x="5752" y="5958"/>
                    <a:pt x="5758" y="5916"/>
                    <a:pt x="5762" y="5874"/>
                  </a:cubicBezTo>
                  <a:cubicBezTo>
                    <a:pt x="5767" y="5825"/>
                    <a:pt x="5773" y="5775"/>
                    <a:pt x="5779" y="5727"/>
                  </a:cubicBezTo>
                  <a:cubicBezTo>
                    <a:pt x="5786" y="5676"/>
                    <a:pt x="5795" y="5626"/>
                    <a:pt x="5804" y="5575"/>
                  </a:cubicBezTo>
                  <a:cubicBezTo>
                    <a:pt x="5813" y="5523"/>
                    <a:pt x="5821" y="5471"/>
                    <a:pt x="5831" y="5418"/>
                  </a:cubicBezTo>
                  <a:cubicBezTo>
                    <a:pt x="5839" y="5377"/>
                    <a:pt x="5850" y="5338"/>
                    <a:pt x="5859" y="5297"/>
                  </a:cubicBezTo>
                  <a:cubicBezTo>
                    <a:pt x="5873" y="5235"/>
                    <a:pt x="5887" y="5173"/>
                    <a:pt x="5904" y="5110"/>
                  </a:cubicBezTo>
                  <a:cubicBezTo>
                    <a:pt x="5911" y="5086"/>
                    <a:pt x="5919" y="5064"/>
                    <a:pt x="5925" y="5040"/>
                  </a:cubicBezTo>
                  <a:cubicBezTo>
                    <a:pt x="6532" y="2914"/>
                    <a:pt x="8514" y="1180"/>
                    <a:pt x="11129" y="399"/>
                  </a:cubicBezTo>
                  <a:cubicBezTo>
                    <a:pt x="11136" y="397"/>
                    <a:pt x="11141" y="395"/>
                    <a:pt x="11146" y="393"/>
                  </a:cubicBezTo>
                  <a:cubicBezTo>
                    <a:pt x="11158" y="390"/>
                    <a:pt x="11168" y="386"/>
                    <a:pt x="11180" y="383"/>
                  </a:cubicBezTo>
                  <a:cubicBezTo>
                    <a:pt x="11250" y="362"/>
                    <a:pt x="11322" y="343"/>
                    <a:pt x="11394" y="324"/>
                  </a:cubicBezTo>
                  <a:cubicBezTo>
                    <a:pt x="11440" y="312"/>
                    <a:pt x="11484" y="298"/>
                    <a:pt x="11528" y="287"/>
                  </a:cubicBezTo>
                  <a:cubicBezTo>
                    <a:pt x="11544" y="283"/>
                    <a:pt x="11561" y="279"/>
                    <a:pt x="11576" y="275"/>
                  </a:cubicBezTo>
                  <a:cubicBezTo>
                    <a:pt x="11630" y="261"/>
                    <a:pt x="11685" y="249"/>
                    <a:pt x="11738" y="237"/>
                  </a:cubicBezTo>
                  <a:cubicBezTo>
                    <a:pt x="11802" y="222"/>
                    <a:pt x="11865" y="206"/>
                    <a:pt x="11929" y="192"/>
                  </a:cubicBezTo>
                  <a:cubicBezTo>
                    <a:pt x="11951" y="187"/>
                    <a:pt x="11972" y="183"/>
                    <a:pt x="11994" y="179"/>
                  </a:cubicBezTo>
                  <a:cubicBezTo>
                    <a:pt x="12019" y="174"/>
                    <a:pt x="12045" y="169"/>
                    <a:pt x="12069" y="164"/>
                  </a:cubicBezTo>
                  <a:cubicBezTo>
                    <a:pt x="12166" y="145"/>
                    <a:pt x="12261" y="127"/>
                    <a:pt x="12359" y="110"/>
                  </a:cubicBezTo>
                  <a:cubicBezTo>
                    <a:pt x="12401" y="103"/>
                    <a:pt x="12441" y="96"/>
                    <a:pt x="12483" y="90"/>
                  </a:cubicBezTo>
                  <a:cubicBezTo>
                    <a:pt x="12587" y="73"/>
                    <a:pt x="12693" y="57"/>
                    <a:pt x="12800" y="44"/>
                  </a:cubicBezTo>
                  <a:cubicBezTo>
                    <a:pt x="12843" y="38"/>
                    <a:pt x="12886" y="33"/>
                    <a:pt x="12929" y="28"/>
                  </a:cubicBezTo>
                  <a:cubicBezTo>
                    <a:pt x="13013" y="18"/>
                    <a:pt x="13099" y="9"/>
                    <a:pt x="13186" y="0"/>
                  </a:cubicBezTo>
                  <a:cubicBezTo>
                    <a:pt x="12436" y="42"/>
                    <a:pt x="11703" y="129"/>
                    <a:pt x="10991" y="254"/>
                  </a:cubicBezTo>
                  <a:cubicBezTo>
                    <a:pt x="4702" y="1370"/>
                    <a:pt x="16" y="5648"/>
                    <a:pt x="0" y="10759"/>
                  </a:cubicBezTo>
                  <a:cubicBezTo>
                    <a:pt x="0" y="10768"/>
                    <a:pt x="0" y="10777"/>
                    <a:pt x="0" y="10785"/>
                  </a:cubicBezTo>
                  <a:cubicBezTo>
                    <a:pt x="0" y="16166"/>
                    <a:pt x="5178" y="20630"/>
                    <a:pt x="11957" y="21460"/>
                  </a:cubicBezTo>
                  <a:cubicBezTo>
                    <a:pt x="12703" y="21551"/>
                    <a:pt x="13467" y="21600"/>
                    <a:pt x="14247" y="21600"/>
                  </a:cubicBezTo>
                  <a:cubicBezTo>
                    <a:pt x="15027" y="21600"/>
                    <a:pt x="15791" y="21551"/>
                    <a:pt x="16537" y="21460"/>
                  </a:cubicBezTo>
                  <a:cubicBezTo>
                    <a:pt x="18155" y="21320"/>
                    <a:pt x="19714" y="21033"/>
                    <a:pt x="21190" y="20616"/>
                  </a:cubicBezTo>
                  <a:cubicBezTo>
                    <a:pt x="21462" y="20541"/>
                    <a:pt x="21600" y="20307"/>
                    <a:pt x="21490" y="2010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>
              <a:miter lim="4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8100" tIns="38100" rIns="38100" bIns="38100" anchor="ctr"/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Shape">
              <a:extLst>
                <a:ext uri="{FF2B5EF4-FFF2-40B4-BE49-F238E27FC236}">
                  <a16:creationId xmlns:a16="http://schemas.microsoft.com/office/drawing/2014/main" id="{0547D468-F048-009F-D2AE-F13AFA615A36}"/>
                </a:ext>
              </a:extLst>
            </p:cNvPr>
            <p:cNvSpPr/>
            <p:nvPr/>
          </p:nvSpPr>
          <p:spPr>
            <a:xfrm>
              <a:off x="5119179" y="2711954"/>
              <a:ext cx="3254941" cy="2489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8" extrusionOk="0">
                  <a:moveTo>
                    <a:pt x="21463" y="4995"/>
                  </a:moveTo>
                  <a:cubicBezTo>
                    <a:pt x="21323" y="3377"/>
                    <a:pt x="21036" y="1817"/>
                    <a:pt x="20619" y="341"/>
                  </a:cubicBezTo>
                  <a:cubicBezTo>
                    <a:pt x="20542" y="66"/>
                    <a:pt x="20307" y="-72"/>
                    <a:pt x="20100" y="38"/>
                  </a:cubicBezTo>
                  <a:lnTo>
                    <a:pt x="17230" y="1559"/>
                  </a:lnTo>
                  <a:cubicBezTo>
                    <a:pt x="17218" y="8291"/>
                    <a:pt x="13660" y="13925"/>
                    <a:pt x="8886" y="15395"/>
                  </a:cubicBezTo>
                  <a:cubicBezTo>
                    <a:pt x="8344" y="15561"/>
                    <a:pt x="7788" y="15675"/>
                    <a:pt x="7220" y="15730"/>
                  </a:cubicBezTo>
                  <a:cubicBezTo>
                    <a:pt x="7203" y="15732"/>
                    <a:pt x="7185" y="15735"/>
                    <a:pt x="7168" y="15737"/>
                  </a:cubicBezTo>
                  <a:cubicBezTo>
                    <a:pt x="7138" y="15743"/>
                    <a:pt x="7106" y="15748"/>
                    <a:pt x="7075" y="15752"/>
                  </a:cubicBezTo>
                  <a:cubicBezTo>
                    <a:pt x="6984" y="15764"/>
                    <a:pt x="6893" y="15773"/>
                    <a:pt x="6801" y="15781"/>
                  </a:cubicBezTo>
                  <a:cubicBezTo>
                    <a:pt x="6777" y="15782"/>
                    <a:pt x="6755" y="15786"/>
                    <a:pt x="6731" y="15787"/>
                  </a:cubicBezTo>
                  <a:cubicBezTo>
                    <a:pt x="6724" y="15787"/>
                    <a:pt x="6717" y="15788"/>
                    <a:pt x="6709" y="15788"/>
                  </a:cubicBezTo>
                  <a:cubicBezTo>
                    <a:pt x="6599" y="15795"/>
                    <a:pt x="6490" y="15797"/>
                    <a:pt x="6381" y="15796"/>
                  </a:cubicBezTo>
                  <a:cubicBezTo>
                    <a:pt x="6362" y="15796"/>
                    <a:pt x="6344" y="15795"/>
                    <a:pt x="6325" y="15794"/>
                  </a:cubicBezTo>
                  <a:cubicBezTo>
                    <a:pt x="6227" y="15792"/>
                    <a:pt x="6130" y="15788"/>
                    <a:pt x="6033" y="15781"/>
                  </a:cubicBezTo>
                  <a:cubicBezTo>
                    <a:pt x="6022" y="15779"/>
                    <a:pt x="6012" y="15781"/>
                    <a:pt x="6001" y="15779"/>
                  </a:cubicBezTo>
                  <a:cubicBezTo>
                    <a:pt x="5959" y="15775"/>
                    <a:pt x="5917" y="15769"/>
                    <a:pt x="5874" y="15765"/>
                  </a:cubicBezTo>
                  <a:cubicBezTo>
                    <a:pt x="5825" y="15760"/>
                    <a:pt x="5776" y="15754"/>
                    <a:pt x="5728" y="15748"/>
                  </a:cubicBezTo>
                  <a:cubicBezTo>
                    <a:pt x="5676" y="15741"/>
                    <a:pt x="5626" y="15731"/>
                    <a:pt x="5575" y="15723"/>
                  </a:cubicBezTo>
                  <a:cubicBezTo>
                    <a:pt x="5523" y="15714"/>
                    <a:pt x="5471" y="15706"/>
                    <a:pt x="5419" y="15696"/>
                  </a:cubicBezTo>
                  <a:cubicBezTo>
                    <a:pt x="5378" y="15688"/>
                    <a:pt x="5338" y="15678"/>
                    <a:pt x="5297" y="15668"/>
                  </a:cubicBezTo>
                  <a:cubicBezTo>
                    <a:pt x="5235" y="15654"/>
                    <a:pt x="5173" y="15640"/>
                    <a:pt x="5111" y="15624"/>
                  </a:cubicBezTo>
                  <a:cubicBezTo>
                    <a:pt x="5087" y="15618"/>
                    <a:pt x="5064" y="15610"/>
                    <a:pt x="5040" y="15603"/>
                  </a:cubicBezTo>
                  <a:cubicBezTo>
                    <a:pt x="2914" y="14997"/>
                    <a:pt x="1181" y="13015"/>
                    <a:pt x="399" y="10401"/>
                  </a:cubicBezTo>
                  <a:cubicBezTo>
                    <a:pt x="397" y="10394"/>
                    <a:pt x="395" y="10389"/>
                    <a:pt x="393" y="10382"/>
                  </a:cubicBezTo>
                  <a:cubicBezTo>
                    <a:pt x="390" y="10371"/>
                    <a:pt x="386" y="10360"/>
                    <a:pt x="383" y="10349"/>
                  </a:cubicBezTo>
                  <a:cubicBezTo>
                    <a:pt x="362" y="10278"/>
                    <a:pt x="343" y="10206"/>
                    <a:pt x="324" y="10135"/>
                  </a:cubicBezTo>
                  <a:cubicBezTo>
                    <a:pt x="312" y="10089"/>
                    <a:pt x="298" y="10045"/>
                    <a:pt x="287" y="10000"/>
                  </a:cubicBezTo>
                  <a:cubicBezTo>
                    <a:pt x="283" y="9985"/>
                    <a:pt x="279" y="9968"/>
                    <a:pt x="275" y="9952"/>
                  </a:cubicBezTo>
                  <a:cubicBezTo>
                    <a:pt x="261" y="9899"/>
                    <a:pt x="249" y="9844"/>
                    <a:pt x="237" y="9791"/>
                  </a:cubicBezTo>
                  <a:cubicBezTo>
                    <a:pt x="222" y="9727"/>
                    <a:pt x="206" y="9664"/>
                    <a:pt x="192" y="9600"/>
                  </a:cubicBezTo>
                  <a:cubicBezTo>
                    <a:pt x="187" y="9578"/>
                    <a:pt x="183" y="9557"/>
                    <a:pt x="179" y="9535"/>
                  </a:cubicBezTo>
                  <a:cubicBezTo>
                    <a:pt x="174" y="9510"/>
                    <a:pt x="169" y="9484"/>
                    <a:pt x="164" y="9459"/>
                  </a:cubicBezTo>
                  <a:cubicBezTo>
                    <a:pt x="145" y="9363"/>
                    <a:pt x="127" y="9266"/>
                    <a:pt x="110" y="9170"/>
                  </a:cubicBezTo>
                  <a:cubicBezTo>
                    <a:pt x="103" y="9128"/>
                    <a:pt x="96" y="9088"/>
                    <a:pt x="90" y="9046"/>
                  </a:cubicBezTo>
                  <a:cubicBezTo>
                    <a:pt x="73" y="8942"/>
                    <a:pt x="57" y="8836"/>
                    <a:pt x="44" y="8729"/>
                  </a:cubicBezTo>
                  <a:cubicBezTo>
                    <a:pt x="38" y="8686"/>
                    <a:pt x="33" y="8643"/>
                    <a:pt x="28" y="8600"/>
                  </a:cubicBezTo>
                  <a:cubicBezTo>
                    <a:pt x="18" y="8515"/>
                    <a:pt x="9" y="8429"/>
                    <a:pt x="0" y="8343"/>
                  </a:cubicBezTo>
                  <a:cubicBezTo>
                    <a:pt x="42" y="9093"/>
                    <a:pt x="129" y="9826"/>
                    <a:pt x="254" y="10538"/>
                  </a:cubicBezTo>
                  <a:cubicBezTo>
                    <a:pt x="1370" y="16826"/>
                    <a:pt x="5648" y="21512"/>
                    <a:pt x="10759" y="21528"/>
                  </a:cubicBezTo>
                  <a:cubicBezTo>
                    <a:pt x="10768" y="21528"/>
                    <a:pt x="10777" y="21528"/>
                    <a:pt x="10785" y="21528"/>
                  </a:cubicBezTo>
                  <a:cubicBezTo>
                    <a:pt x="16166" y="21528"/>
                    <a:pt x="20630" y="16350"/>
                    <a:pt x="21460" y="9571"/>
                  </a:cubicBezTo>
                  <a:cubicBezTo>
                    <a:pt x="21551" y="8826"/>
                    <a:pt x="21600" y="8062"/>
                    <a:pt x="21600" y="7282"/>
                  </a:cubicBezTo>
                  <a:cubicBezTo>
                    <a:pt x="21600" y="6502"/>
                    <a:pt x="21555" y="5741"/>
                    <a:pt x="21463" y="499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8100" tIns="38100" rIns="38100" bIns="38100" anchor="ctr"/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Shape">
              <a:extLst>
                <a:ext uri="{FF2B5EF4-FFF2-40B4-BE49-F238E27FC236}">
                  <a16:creationId xmlns:a16="http://schemas.microsoft.com/office/drawing/2014/main" id="{D7577CB5-18B8-B0F0-5DD0-3C739DCCA0D2}"/>
                </a:ext>
              </a:extLst>
            </p:cNvPr>
            <p:cNvSpPr/>
            <p:nvPr/>
          </p:nvSpPr>
          <p:spPr>
            <a:xfrm>
              <a:off x="5237272" y="1285213"/>
              <a:ext cx="2489633" cy="326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600" extrusionOk="0">
                  <a:moveTo>
                    <a:pt x="9573" y="140"/>
                  </a:moveTo>
                  <a:cubicBezTo>
                    <a:pt x="8827" y="49"/>
                    <a:pt x="8063" y="0"/>
                    <a:pt x="7284" y="0"/>
                  </a:cubicBezTo>
                  <a:cubicBezTo>
                    <a:pt x="6504" y="0"/>
                    <a:pt x="5740" y="49"/>
                    <a:pt x="4994" y="140"/>
                  </a:cubicBezTo>
                  <a:cubicBezTo>
                    <a:pt x="3376" y="280"/>
                    <a:pt x="1817" y="567"/>
                    <a:pt x="341" y="984"/>
                  </a:cubicBezTo>
                  <a:cubicBezTo>
                    <a:pt x="66" y="1061"/>
                    <a:pt x="-72" y="1296"/>
                    <a:pt x="37" y="1503"/>
                  </a:cubicBezTo>
                  <a:lnTo>
                    <a:pt x="1559" y="4372"/>
                  </a:lnTo>
                  <a:cubicBezTo>
                    <a:pt x="8290" y="4384"/>
                    <a:pt x="13923" y="7942"/>
                    <a:pt x="15393" y="12716"/>
                  </a:cubicBezTo>
                  <a:cubicBezTo>
                    <a:pt x="15393" y="12716"/>
                    <a:pt x="15777" y="14035"/>
                    <a:pt x="15779" y="14802"/>
                  </a:cubicBezTo>
                  <a:cubicBezTo>
                    <a:pt x="15780" y="14826"/>
                    <a:pt x="15784" y="14849"/>
                    <a:pt x="15785" y="14873"/>
                  </a:cubicBezTo>
                  <a:cubicBezTo>
                    <a:pt x="15785" y="14879"/>
                    <a:pt x="15786" y="14886"/>
                    <a:pt x="15786" y="14894"/>
                  </a:cubicBezTo>
                  <a:cubicBezTo>
                    <a:pt x="15793" y="15004"/>
                    <a:pt x="15796" y="15113"/>
                    <a:pt x="15794" y="15222"/>
                  </a:cubicBezTo>
                  <a:cubicBezTo>
                    <a:pt x="15794" y="15241"/>
                    <a:pt x="15793" y="15260"/>
                    <a:pt x="15792" y="15278"/>
                  </a:cubicBezTo>
                  <a:cubicBezTo>
                    <a:pt x="15790" y="15376"/>
                    <a:pt x="15786" y="15473"/>
                    <a:pt x="15779" y="15570"/>
                  </a:cubicBezTo>
                  <a:cubicBezTo>
                    <a:pt x="15777" y="15581"/>
                    <a:pt x="15779" y="15591"/>
                    <a:pt x="15777" y="15602"/>
                  </a:cubicBezTo>
                  <a:cubicBezTo>
                    <a:pt x="15773" y="15645"/>
                    <a:pt x="15767" y="15686"/>
                    <a:pt x="15763" y="15728"/>
                  </a:cubicBezTo>
                  <a:cubicBezTo>
                    <a:pt x="15758" y="15777"/>
                    <a:pt x="15752" y="15826"/>
                    <a:pt x="15746" y="15874"/>
                  </a:cubicBezTo>
                  <a:cubicBezTo>
                    <a:pt x="15739" y="15925"/>
                    <a:pt x="15729" y="15975"/>
                    <a:pt x="15721" y="16027"/>
                  </a:cubicBezTo>
                  <a:cubicBezTo>
                    <a:pt x="15712" y="16079"/>
                    <a:pt x="15704" y="16132"/>
                    <a:pt x="15694" y="16183"/>
                  </a:cubicBezTo>
                  <a:cubicBezTo>
                    <a:pt x="15686" y="16224"/>
                    <a:pt x="15676" y="16264"/>
                    <a:pt x="15666" y="16304"/>
                  </a:cubicBezTo>
                  <a:cubicBezTo>
                    <a:pt x="15652" y="16366"/>
                    <a:pt x="15638" y="16429"/>
                    <a:pt x="15622" y="16490"/>
                  </a:cubicBezTo>
                  <a:cubicBezTo>
                    <a:pt x="15616" y="16514"/>
                    <a:pt x="15608" y="16538"/>
                    <a:pt x="15601" y="16560"/>
                  </a:cubicBezTo>
                  <a:cubicBezTo>
                    <a:pt x="14995" y="18686"/>
                    <a:pt x="13013" y="20420"/>
                    <a:pt x="10398" y="21201"/>
                  </a:cubicBezTo>
                  <a:cubicBezTo>
                    <a:pt x="10393" y="21203"/>
                    <a:pt x="10386" y="21205"/>
                    <a:pt x="10381" y="21207"/>
                  </a:cubicBezTo>
                  <a:cubicBezTo>
                    <a:pt x="10369" y="21210"/>
                    <a:pt x="10359" y="21214"/>
                    <a:pt x="10347" y="21217"/>
                  </a:cubicBezTo>
                  <a:cubicBezTo>
                    <a:pt x="10277" y="21238"/>
                    <a:pt x="10205" y="21257"/>
                    <a:pt x="10134" y="21276"/>
                  </a:cubicBezTo>
                  <a:cubicBezTo>
                    <a:pt x="10088" y="21288"/>
                    <a:pt x="10044" y="21302"/>
                    <a:pt x="9999" y="21313"/>
                  </a:cubicBezTo>
                  <a:cubicBezTo>
                    <a:pt x="9984" y="21317"/>
                    <a:pt x="9968" y="21320"/>
                    <a:pt x="9951" y="21325"/>
                  </a:cubicBezTo>
                  <a:cubicBezTo>
                    <a:pt x="9898" y="21339"/>
                    <a:pt x="9843" y="21351"/>
                    <a:pt x="9789" y="21363"/>
                  </a:cubicBezTo>
                  <a:cubicBezTo>
                    <a:pt x="9725" y="21378"/>
                    <a:pt x="9663" y="21394"/>
                    <a:pt x="9599" y="21408"/>
                  </a:cubicBezTo>
                  <a:cubicBezTo>
                    <a:pt x="9577" y="21413"/>
                    <a:pt x="9556" y="21417"/>
                    <a:pt x="9534" y="21421"/>
                  </a:cubicBezTo>
                  <a:cubicBezTo>
                    <a:pt x="9509" y="21426"/>
                    <a:pt x="9483" y="21431"/>
                    <a:pt x="9458" y="21436"/>
                  </a:cubicBezTo>
                  <a:cubicBezTo>
                    <a:pt x="9363" y="21455"/>
                    <a:pt x="9267" y="21473"/>
                    <a:pt x="9169" y="21490"/>
                  </a:cubicBezTo>
                  <a:cubicBezTo>
                    <a:pt x="9127" y="21497"/>
                    <a:pt x="9085" y="21504"/>
                    <a:pt x="9044" y="21510"/>
                  </a:cubicBezTo>
                  <a:cubicBezTo>
                    <a:pt x="8939" y="21527"/>
                    <a:pt x="8834" y="21543"/>
                    <a:pt x="8728" y="21556"/>
                  </a:cubicBezTo>
                  <a:cubicBezTo>
                    <a:pt x="8685" y="21562"/>
                    <a:pt x="8642" y="21567"/>
                    <a:pt x="8599" y="21572"/>
                  </a:cubicBezTo>
                  <a:cubicBezTo>
                    <a:pt x="8514" y="21582"/>
                    <a:pt x="8428" y="21591"/>
                    <a:pt x="8342" y="21600"/>
                  </a:cubicBezTo>
                  <a:cubicBezTo>
                    <a:pt x="9092" y="21558"/>
                    <a:pt x="9825" y="21471"/>
                    <a:pt x="10536" y="21346"/>
                  </a:cubicBezTo>
                  <a:cubicBezTo>
                    <a:pt x="16824" y="20230"/>
                    <a:pt x="21510" y="15953"/>
                    <a:pt x="21525" y="10842"/>
                  </a:cubicBezTo>
                  <a:cubicBezTo>
                    <a:pt x="21525" y="10833"/>
                    <a:pt x="21525" y="10824"/>
                    <a:pt x="21525" y="10816"/>
                  </a:cubicBezTo>
                  <a:cubicBezTo>
                    <a:pt x="21528" y="5434"/>
                    <a:pt x="16351" y="971"/>
                    <a:pt x="9573" y="14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700">
              <a:noFill/>
              <a:miter lim="4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8100" tIns="38100" rIns="38100" bIns="38100" anchor="ctr"/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Shape">
              <a:extLst>
                <a:ext uri="{FF2B5EF4-FFF2-40B4-BE49-F238E27FC236}">
                  <a16:creationId xmlns:a16="http://schemas.microsoft.com/office/drawing/2014/main" id="{3218CC74-D9A6-95AC-7A17-487C0D37C018}"/>
                </a:ext>
              </a:extLst>
            </p:cNvPr>
            <p:cNvSpPr/>
            <p:nvPr/>
          </p:nvSpPr>
          <p:spPr>
            <a:xfrm>
              <a:off x="3817880" y="1944366"/>
              <a:ext cx="3258713" cy="2489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8" extrusionOk="0">
                  <a:moveTo>
                    <a:pt x="21306" y="10989"/>
                  </a:moveTo>
                  <a:cubicBezTo>
                    <a:pt x="20192" y="4701"/>
                    <a:pt x="15922" y="16"/>
                    <a:pt x="10821" y="0"/>
                  </a:cubicBezTo>
                  <a:cubicBezTo>
                    <a:pt x="10812" y="0"/>
                    <a:pt x="10803" y="0"/>
                    <a:pt x="10795" y="0"/>
                  </a:cubicBezTo>
                  <a:cubicBezTo>
                    <a:pt x="5424" y="0"/>
                    <a:pt x="968" y="5177"/>
                    <a:pt x="139" y="11955"/>
                  </a:cubicBezTo>
                  <a:cubicBezTo>
                    <a:pt x="48" y="12701"/>
                    <a:pt x="0" y="13465"/>
                    <a:pt x="0" y="14244"/>
                  </a:cubicBezTo>
                  <a:cubicBezTo>
                    <a:pt x="0" y="15024"/>
                    <a:pt x="48" y="15788"/>
                    <a:pt x="139" y="16534"/>
                  </a:cubicBezTo>
                  <a:cubicBezTo>
                    <a:pt x="280" y="18152"/>
                    <a:pt x="566" y="19711"/>
                    <a:pt x="982" y="21187"/>
                  </a:cubicBezTo>
                  <a:cubicBezTo>
                    <a:pt x="1059" y="21462"/>
                    <a:pt x="1293" y="21600"/>
                    <a:pt x="1500" y="21490"/>
                  </a:cubicBezTo>
                  <a:lnTo>
                    <a:pt x="4364" y="19969"/>
                  </a:lnTo>
                  <a:cubicBezTo>
                    <a:pt x="4376" y="13238"/>
                    <a:pt x="7928" y="7605"/>
                    <a:pt x="12693" y="6135"/>
                  </a:cubicBezTo>
                  <a:cubicBezTo>
                    <a:pt x="13234" y="5968"/>
                    <a:pt x="13789" y="5855"/>
                    <a:pt x="14356" y="5800"/>
                  </a:cubicBezTo>
                  <a:cubicBezTo>
                    <a:pt x="14374" y="5798"/>
                    <a:pt x="14391" y="5795"/>
                    <a:pt x="14409" y="5792"/>
                  </a:cubicBezTo>
                  <a:cubicBezTo>
                    <a:pt x="14439" y="5787"/>
                    <a:pt x="14470" y="5782"/>
                    <a:pt x="14501" y="5778"/>
                  </a:cubicBezTo>
                  <a:cubicBezTo>
                    <a:pt x="14592" y="5766"/>
                    <a:pt x="14684" y="5757"/>
                    <a:pt x="14776" y="5749"/>
                  </a:cubicBezTo>
                  <a:cubicBezTo>
                    <a:pt x="14799" y="5748"/>
                    <a:pt x="14823" y="5744"/>
                    <a:pt x="14845" y="5743"/>
                  </a:cubicBezTo>
                  <a:cubicBezTo>
                    <a:pt x="14852" y="5743"/>
                    <a:pt x="14859" y="5742"/>
                    <a:pt x="14867" y="5742"/>
                  </a:cubicBezTo>
                  <a:cubicBezTo>
                    <a:pt x="14977" y="5735"/>
                    <a:pt x="15085" y="5732"/>
                    <a:pt x="15194" y="5734"/>
                  </a:cubicBezTo>
                  <a:cubicBezTo>
                    <a:pt x="15212" y="5734"/>
                    <a:pt x="15231" y="5735"/>
                    <a:pt x="15249" y="5736"/>
                  </a:cubicBezTo>
                  <a:cubicBezTo>
                    <a:pt x="15347" y="5738"/>
                    <a:pt x="15445" y="5743"/>
                    <a:pt x="15542" y="5749"/>
                  </a:cubicBezTo>
                  <a:cubicBezTo>
                    <a:pt x="15553" y="5751"/>
                    <a:pt x="15563" y="5749"/>
                    <a:pt x="15574" y="5751"/>
                  </a:cubicBezTo>
                  <a:cubicBezTo>
                    <a:pt x="15616" y="5755"/>
                    <a:pt x="15658" y="5761"/>
                    <a:pt x="15699" y="5765"/>
                  </a:cubicBezTo>
                  <a:cubicBezTo>
                    <a:pt x="15748" y="5770"/>
                    <a:pt x="15798" y="5775"/>
                    <a:pt x="15846" y="5782"/>
                  </a:cubicBezTo>
                  <a:cubicBezTo>
                    <a:pt x="15897" y="5789"/>
                    <a:pt x="15947" y="5798"/>
                    <a:pt x="15997" y="5807"/>
                  </a:cubicBezTo>
                  <a:cubicBezTo>
                    <a:pt x="16050" y="5816"/>
                    <a:pt x="16102" y="5824"/>
                    <a:pt x="16155" y="5834"/>
                  </a:cubicBezTo>
                  <a:cubicBezTo>
                    <a:pt x="16195" y="5842"/>
                    <a:pt x="16235" y="5852"/>
                    <a:pt x="16275" y="5862"/>
                  </a:cubicBezTo>
                  <a:cubicBezTo>
                    <a:pt x="16337" y="5876"/>
                    <a:pt x="16400" y="5890"/>
                    <a:pt x="16462" y="5907"/>
                  </a:cubicBezTo>
                  <a:cubicBezTo>
                    <a:pt x="16486" y="5914"/>
                    <a:pt x="16508" y="5921"/>
                    <a:pt x="16532" y="5928"/>
                  </a:cubicBezTo>
                  <a:cubicBezTo>
                    <a:pt x="18653" y="6534"/>
                    <a:pt x="20385" y="8516"/>
                    <a:pt x="21165" y="11131"/>
                  </a:cubicBezTo>
                  <a:cubicBezTo>
                    <a:pt x="21167" y="11136"/>
                    <a:pt x="21169" y="11143"/>
                    <a:pt x="21170" y="11148"/>
                  </a:cubicBezTo>
                  <a:cubicBezTo>
                    <a:pt x="21173" y="11160"/>
                    <a:pt x="21177" y="11170"/>
                    <a:pt x="21180" y="11182"/>
                  </a:cubicBezTo>
                  <a:cubicBezTo>
                    <a:pt x="21201" y="11252"/>
                    <a:pt x="21221" y="11324"/>
                    <a:pt x="21239" y="11396"/>
                  </a:cubicBezTo>
                  <a:cubicBezTo>
                    <a:pt x="21251" y="11441"/>
                    <a:pt x="21265" y="11486"/>
                    <a:pt x="21276" y="11530"/>
                  </a:cubicBezTo>
                  <a:cubicBezTo>
                    <a:pt x="21280" y="11546"/>
                    <a:pt x="21283" y="11561"/>
                    <a:pt x="21287" y="11577"/>
                  </a:cubicBezTo>
                  <a:cubicBezTo>
                    <a:pt x="21301" y="11630"/>
                    <a:pt x="21312" y="11685"/>
                    <a:pt x="21325" y="11740"/>
                  </a:cubicBezTo>
                  <a:cubicBezTo>
                    <a:pt x="21340" y="11804"/>
                    <a:pt x="21356" y="11866"/>
                    <a:pt x="21370" y="11930"/>
                  </a:cubicBezTo>
                  <a:cubicBezTo>
                    <a:pt x="21375" y="11952"/>
                    <a:pt x="21379" y="11973"/>
                    <a:pt x="21383" y="11996"/>
                  </a:cubicBezTo>
                  <a:cubicBezTo>
                    <a:pt x="21388" y="12020"/>
                    <a:pt x="21393" y="12046"/>
                    <a:pt x="21397" y="12072"/>
                  </a:cubicBezTo>
                  <a:cubicBezTo>
                    <a:pt x="21417" y="12168"/>
                    <a:pt x="21435" y="12264"/>
                    <a:pt x="21452" y="12362"/>
                  </a:cubicBezTo>
                  <a:cubicBezTo>
                    <a:pt x="21459" y="12404"/>
                    <a:pt x="21466" y="12445"/>
                    <a:pt x="21472" y="12487"/>
                  </a:cubicBezTo>
                  <a:cubicBezTo>
                    <a:pt x="21488" y="12591"/>
                    <a:pt x="21504" y="12697"/>
                    <a:pt x="21518" y="12803"/>
                  </a:cubicBezTo>
                  <a:cubicBezTo>
                    <a:pt x="21524" y="12846"/>
                    <a:pt x="21529" y="12889"/>
                    <a:pt x="21534" y="12932"/>
                  </a:cubicBezTo>
                  <a:cubicBezTo>
                    <a:pt x="21544" y="13016"/>
                    <a:pt x="21553" y="13102"/>
                    <a:pt x="21561" y="13188"/>
                  </a:cubicBezTo>
                  <a:cubicBezTo>
                    <a:pt x="21563" y="13211"/>
                    <a:pt x="21565" y="13234"/>
                    <a:pt x="21567" y="13256"/>
                  </a:cubicBezTo>
                  <a:cubicBezTo>
                    <a:pt x="21571" y="13297"/>
                    <a:pt x="21575" y="13338"/>
                    <a:pt x="21578" y="13379"/>
                  </a:cubicBezTo>
                  <a:cubicBezTo>
                    <a:pt x="21587" y="13499"/>
                    <a:pt x="21594" y="13619"/>
                    <a:pt x="21600" y="13740"/>
                  </a:cubicBezTo>
                  <a:cubicBezTo>
                    <a:pt x="21598" y="12727"/>
                    <a:pt x="21306" y="10989"/>
                    <a:pt x="21306" y="10989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>
              <a:miter lim="4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8100" tIns="38100" rIns="38100" bIns="38100" anchor="ctr"/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pic>
          <p:nvPicPr>
            <p:cNvPr id="61" name="Picture 60" descr="A close up of a map&#10;&#10;Description automatically generated">
              <a:extLst>
                <a:ext uri="{FF2B5EF4-FFF2-40B4-BE49-F238E27FC236}">
                  <a16:creationId xmlns:a16="http://schemas.microsoft.com/office/drawing/2014/main" id="{D2FA4C74-B386-8EB9-ED17-F93B99D711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458" t="46815" r="4721" b="1537"/>
            <a:stretch/>
          </p:blipFill>
          <p:spPr>
            <a:xfrm>
              <a:off x="4996981" y="2586513"/>
              <a:ext cx="2138777" cy="2094527"/>
            </a:xfrm>
            <a:prstGeom prst="ellips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51924F33-6468-5BFC-6E0B-50A655A88F4B}"/>
              </a:ext>
            </a:extLst>
          </p:cNvPr>
          <p:cNvSpPr/>
          <p:nvPr/>
        </p:nvSpPr>
        <p:spPr>
          <a:xfrm>
            <a:off x="5469395" y="3118685"/>
            <a:ext cx="1102166" cy="116955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TH SarabunPSK" panose="020B0500040200020003" pitchFamily="34" charset="-34"/>
              </a:rPr>
              <a:t>Key Factors Driving the  Smart Education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F108D5D-979C-4540-9E44-D9C54D5B22FD}"/>
              </a:ext>
            </a:extLst>
          </p:cNvPr>
          <p:cNvSpPr/>
          <p:nvPr/>
        </p:nvSpPr>
        <p:spPr>
          <a:xfrm>
            <a:off x="8178738" y="1546849"/>
            <a:ext cx="43572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C87F5"/>
                </a:solidFill>
                <a:effectLst/>
                <a:uLnTx/>
                <a:uFillTx/>
                <a:latin typeface="+mj-lt"/>
                <a:cs typeface="TH SarabunPSK" panose="020B0500040200020003" pitchFamily="34" charset="-34"/>
              </a:rPr>
              <a:t>New Types of Learning Tools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1FFAE96-13FA-CF02-64C8-5E627B9B09C1}"/>
              </a:ext>
            </a:extLst>
          </p:cNvPr>
          <p:cNvSpPr txBox="1"/>
          <p:nvPr/>
        </p:nvSpPr>
        <p:spPr>
          <a:xfrm>
            <a:off x="8216394" y="2113466"/>
            <a:ext cx="324850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opportunity for developing new types of learning tools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such as smart school, smart classroom, AR/VR learning, and remote classroom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B71E59A-288A-6462-C4EA-D1F71A1BB889}"/>
              </a:ext>
            </a:extLst>
          </p:cNvPr>
          <p:cNvSpPr/>
          <p:nvPr/>
        </p:nvSpPr>
        <p:spPr>
          <a:xfrm>
            <a:off x="8259340" y="4005174"/>
            <a:ext cx="27480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F3699"/>
                </a:solidFill>
                <a:effectLst/>
                <a:uLnTx/>
                <a:uFillTx/>
                <a:latin typeface="+mj-lt"/>
                <a:cs typeface="TH SarabunPSK" panose="020B0500040200020003" pitchFamily="34" charset="-34"/>
              </a:rPr>
              <a:t>Changing Patterns in Student Assessment and Evaluation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1D39498-B04B-4C22-9DAD-C7410EF7D2DD}"/>
              </a:ext>
            </a:extLst>
          </p:cNvPr>
          <p:cNvSpPr txBox="1"/>
          <p:nvPr/>
        </p:nvSpPr>
        <p:spPr>
          <a:xfrm>
            <a:off x="8178738" y="4958555"/>
            <a:ext cx="35279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Computer-based assessment has become more encouraged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in the world, which saves a lot of time and effort. The Student also appreciate new patterns of evaluation, as they guarantee them fool-proof results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4B0848F-E6AD-DEE4-32AC-CE82C45C5E49}"/>
              </a:ext>
            </a:extLst>
          </p:cNvPr>
          <p:cNvSpPr/>
          <p:nvPr/>
        </p:nvSpPr>
        <p:spPr>
          <a:xfrm>
            <a:off x="1080027" y="4008541"/>
            <a:ext cx="26248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j-lt"/>
                <a:cs typeface="TH SarabunPSK" panose="020B0500040200020003" pitchFamily="34" charset="-34"/>
              </a:rPr>
              <a:t>Quality Education for Sustainable Development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F4DD95E-ED1B-CCF9-EB53-8683834E6669}"/>
              </a:ext>
            </a:extLst>
          </p:cNvPr>
          <p:cNvSpPr/>
          <p:nvPr/>
        </p:nvSpPr>
        <p:spPr>
          <a:xfrm>
            <a:off x="1131833" y="1505356"/>
            <a:ext cx="2838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A7D1F1"/>
                </a:solidFill>
                <a:effectLst/>
                <a:uLnTx/>
                <a:uFillTx/>
                <a:latin typeface="+mj-lt"/>
                <a:cs typeface="TH SarabunPSK" panose="020B0500040200020003" pitchFamily="34" charset="-34"/>
              </a:rPr>
              <a:t>New Normal Behavior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7B843C7-8C52-6D8B-517F-42033D300615}"/>
              </a:ext>
            </a:extLst>
          </p:cNvPr>
          <p:cNvSpPr txBox="1"/>
          <p:nvPr/>
        </p:nvSpPr>
        <p:spPr>
          <a:xfrm>
            <a:off x="553032" y="4983283"/>
            <a:ext cx="3427761" cy="11695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400" dirty="0"/>
              <a:t>Ed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ucation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is one of the most powerful and proven vehicles for sustainable development. The aims of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achieving universal access to a quality higher education is on a rising trend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TH SarabunPSK" panose="020B0500040200020003" pitchFamily="34" charset="-34"/>
            </a:endParaRPr>
          </a:p>
        </p:txBody>
      </p:sp>
      <p:pic>
        <p:nvPicPr>
          <p:cNvPr id="78" name="Picture 77" descr="Icon&#10;&#10;Description automatically generated">
            <a:extLst>
              <a:ext uri="{FF2B5EF4-FFF2-40B4-BE49-F238E27FC236}">
                <a16:creationId xmlns:a16="http://schemas.microsoft.com/office/drawing/2014/main" id="{DD93052A-96CB-BB34-C69F-64D2C9EDA7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629" y="1974951"/>
            <a:ext cx="592739" cy="592739"/>
          </a:xfrm>
          <a:prstGeom prst="rect">
            <a:avLst/>
          </a:prstGeom>
        </p:spPr>
      </p:pic>
      <p:pic>
        <p:nvPicPr>
          <p:cNvPr id="80" name="Picture 79" descr="A close up of a person&#10;&#10;Description automatically generated with low confidence">
            <a:extLst>
              <a:ext uri="{FF2B5EF4-FFF2-40B4-BE49-F238E27FC236}">
                <a16:creationId xmlns:a16="http://schemas.microsoft.com/office/drawing/2014/main" id="{0623E7EA-EE5B-40F0-836D-6BB67AE233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127" y="4583484"/>
            <a:ext cx="639984" cy="639984"/>
          </a:xfrm>
          <a:prstGeom prst="rect">
            <a:avLst/>
          </a:prstGeom>
        </p:spPr>
      </p:pic>
      <p:pic>
        <p:nvPicPr>
          <p:cNvPr id="82" name="Picture 81" descr="Icon&#10;&#10;Description automatically generated">
            <a:extLst>
              <a:ext uri="{FF2B5EF4-FFF2-40B4-BE49-F238E27FC236}">
                <a16:creationId xmlns:a16="http://schemas.microsoft.com/office/drawing/2014/main" id="{C0D6FA1D-1A13-FA9C-BCCE-466BCE651B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552" y="3912818"/>
            <a:ext cx="593966" cy="593966"/>
          </a:xfrm>
          <a:prstGeom prst="rect">
            <a:avLst/>
          </a:prstGeom>
        </p:spPr>
      </p:pic>
      <p:pic>
        <p:nvPicPr>
          <p:cNvPr id="84" name="Picture 83" descr="Icon&#10;&#10;Description automatically generated">
            <a:extLst>
              <a:ext uri="{FF2B5EF4-FFF2-40B4-BE49-F238E27FC236}">
                <a16:creationId xmlns:a16="http://schemas.microsoft.com/office/drawing/2014/main" id="{144F008E-023D-1E48-04EC-A4CD7FBB87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194" y="2623320"/>
            <a:ext cx="675916" cy="67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434649"/>
      </p:ext>
    </p:extLst>
  </p:cSld>
  <p:clrMapOvr>
    <a:masterClrMapping/>
  </p:clrMapOvr>
</p:sld>
</file>

<file path=ppt/theme/theme1.xml><?xml version="1.0" encoding="utf-8"?>
<a:theme xmlns:a="http://schemas.openxmlformats.org/drawingml/2006/main" name="TIME Consult Theme Color V2">
  <a:themeElements>
    <a:clrScheme name="TIME Consulting">
      <a:dk1>
        <a:srgbClr val="000000"/>
      </a:dk1>
      <a:lt1>
        <a:srgbClr val="FFFFFF"/>
      </a:lt1>
      <a:dk2>
        <a:srgbClr val="228DDD"/>
      </a:dk2>
      <a:lt2>
        <a:srgbClr val="06A2BC"/>
      </a:lt2>
      <a:accent1>
        <a:srgbClr val="0F3492"/>
      </a:accent1>
      <a:accent2>
        <a:srgbClr val="0162F7"/>
      </a:accent2>
      <a:accent3>
        <a:srgbClr val="0846A1"/>
      </a:accent3>
      <a:accent4>
        <a:srgbClr val="1448CC"/>
      </a:accent4>
      <a:accent5>
        <a:srgbClr val="4E5456"/>
      </a:accent5>
      <a:accent6>
        <a:srgbClr val="ED731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 Consult Theme Color V2" id="{850F6C03-90A6-46B5-9D54-AE4612E4C3E5}" vid="{4A25925D-5339-48AF-9A25-342B581158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 Consult Theme Color V2</Template>
  <TotalTime>1951</TotalTime>
  <Words>657</Words>
  <Application>Microsoft Office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SimHei</vt:lpstr>
      <vt:lpstr>Arial</vt:lpstr>
      <vt:lpstr>Bahnschrift</vt:lpstr>
      <vt:lpstr>Calibri</vt:lpstr>
      <vt:lpstr>Kanit</vt:lpstr>
      <vt:lpstr>TH SarabunPSK</vt:lpstr>
      <vt:lpstr>Wingdings</vt:lpstr>
      <vt:lpstr>TIME Consult Theme Color V2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Yossawadee Sae-lao</cp:lastModifiedBy>
  <cp:revision>73</cp:revision>
  <dcterms:created xsi:type="dcterms:W3CDTF">2020-05-19T10:17:02Z</dcterms:created>
  <dcterms:modified xsi:type="dcterms:W3CDTF">2022-12-08T14:53:25Z</dcterms:modified>
</cp:coreProperties>
</file>