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34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FD444-8F28-E7C0-297B-F495462D75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6D349C-8C1C-CE13-05F4-9EC1ADB118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F4E592-7F2E-F11A-1363-615A2F75A7CE}"/>
              </a:ext>
            </a:extLst>
          </p:cNvPr>
          <p:cNvSpPr>
            <a:spLocks noGrp="1"/>
          </p:cNvSpPr>
          <p:nvPr>
            <p:ph type="dt" sz="half" idx="10"/>
          </p:nvPr>
        </p:nvSpPr>
        <p:spPr/>
        <p:txBody>
          <a:bodyPr/>
          <a:lstStyle/>
          <a:p>
            <a:fld id="{B8357ACF-7942-4AC6-89F4-8C90C81FBEB3}" type="datetimeFigureOut">
              <a:rPr lang="en-US" smtClean="0"/>
              <a:t>5/17/2022</a:t>
            </a:fld>
            <a:endParaRPr lang="en-US"/>
          </a:p>
        </p:txBody>
      </p:sp>
      <p:sp>
        <p:nvSpPr>
          <p:cNvPr id="5" name="Footer Placeholder 4">
            <a:extLst>
              <a:ext uri="{FF2B5EF4-FFF2-40B4-BE49-F238E27FC236}">
                <a16:creationId xmlns:a16="http://schemas.microsoft.com/office/drawing/2014/main" id="{C73CADCF-CC6C-76E4-9A2F-1E943A6F8F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76599-7299-809A-B6B7-81CC17397A6E}"/>
              </a:ext>
            </a:extLst>
          </p:cNvPr>
          <p:cNvSpPr>
            <a:spLocks noGrp="1"/>
          </p:cNvSpPr>
          <p:nvPr>
            <p:ph type="sldNum" sz="quarter" idx="12"/>
          </p:nvPr>
        </p:nvSpPr>
        <p:spPr/>
        <p:txBody>
          <a:bodyPr/>
          <a:lstStyle/>
          <a:p>
            <a:fld id="{77A9A9F8-938C-4531-9F49-EEE866B1B568}" type="slidenum">
              <a:rPr lang="en-US" smtClean="0"/>
              <a:t>‹#›</a:t>
            </a:fld>
            <a:endParaRPr lang="en-US"/>
          </a:p>
        </p:txBody>
      </p:sp>
    </p:spTree>
    <p:extLst>
      <p:ext uri="{BB962C8B-B14F-4D97-AF65-F5344CB8AC3E}">
        <p14:creationId xmlns:p14="http://schemas.microsoft.com/office/powerpoint/2010/main" val="1277335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E9BD-86E6-E9BD-6A47-3E7774C227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346A1D-6340-ADD1-72F5-1B33570BA0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0D146-52AE-0602-72F6-265B38932E47}"/>
              </a:ext>
            </a:extLst>
          </p:cNvPr>
          <p:cNvSpPr>
            <a:spLocks noGrp="1"/>
          </p:cNvSpPr>
          <p:nvPr>
            <p:ph type="dt" sz="half" idx="10"/>
          </p:nvPr>
        </p:nvSpPr>
        <p:spPr/>
        <p:txBody>
          <a:bodyPr/>
          <a:lstStyle/>
          <a:p>
            <a:fld id="{B8357ACF-7942-4AC6-89F4-8C90C81FBEB3}" type="datetimeFigureOut">
              <a:rPr lang="en-US" smtClean="0"/>
              <a:t>5/17/2022</a:t>
            </a:fld>
            <a:endParaRPr lang="en-US"/>
          </a:p>
        </p:txBody>
      </p:sp>
      <p:sp>
        <p:nvSpPr>
          <p:cNvPr id="5" name="Footer Placeholder 4">
            <a:extLst>
              <a:ext uri="{FF2B5EF4-FFF2-40B4-BE49-F238E27FC236}">
                <a16:creationId xmlns:a16="http://schemas.microsoft.com/office/drawing/2014/main" id="{33762C57-709C-8050-4731-5B93D3BAA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A6892-F489-B3C7-1B33-B88E0FBABE7B}"/>
              </a:ext>
            </a:extLst>
          </p:cNvPr>
          <p:cNvSpPr>
            <a:spLocks noGrp="1"/>
          </p:cNvSpPr>
          <p:nvPr>
            <p:ph type="sldNum" sz="quarter" idx="12"/>
          </p:nvPr>
        </p:nvSpPr>
        <p:spPr/>
        <p:txBody>
          <a:bodyPr/>
          <a:lstStyle/>
          <a:p>
            <a:fld id="{77A9A9F8-938C-4531-9F49-EEE866B1B568}" type="slidenum">
              <a:rPr lang="en-US" smtClean="0"/>
              <a:t>‹#›</a:t>
            </a:fld>
            <a:endParaRPr lang="en-US"/>
          </a:p>
        </p:txBody>
      </p:sp>
    </p:spTree>
    <p:extLst>
      <p:ext uri="{BB962C8B-B14F-4D97-AF65-F5344CB8AC3E}">
        <p14:creationId xmlns:p14="http://schemas.microsoft.com/office/powerpoint/2010/main" val="213112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D4193C-C932-2D9D-A46E-D6F905FD23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8B4DDE-81FA-65B4-68F0-BFB55E6F6C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D5B33-0DFA-15C6-0F0F-191A9004BC3C}"/>
              </a:ext>
            </a:extLst>
          </p:cNvPr>
          <p:cNvSpPr>
            <a:spLocks noGrp="1"/>
          </p:cNvSpPr>
          <p:nvPr>
            <p:ph type="dt" sz="half" idx="10"/>
          </p:nvPr>
        </p:nvSpPr>
        <p:spPr/>
        <p:txBody>
          <a:bodyPr/>
          <a:lstStyle/>
          <a:p>
            <a:fld id="{B8357ACF-7942-4AC6-89F4-8C90C81FBEB3}" type="datetimeFigureOut">
              <a:rPr lang="en-US" smtClean="0"/>
              <a:t>5/17/2022</a:t>
            </a:fld>
            <a:endParaRPr lang="en-US"/>
          </a:p>
        </p:txBody>
      </p:sp>
      <p:sp>
        <p:nvSpPr>
          <p:cNvPr id="5" name="Footer Placeholder 4">
            <a:extLst>
              <a:ext uri="{FF2B5EF4-FFF2-40B4-BE49-F238E27FC236}">
                <a16:creationId xmlns:a16="http://schemas.microsoft.com/office/drawing/2014/main" id="{6A09B473-877A-30F3-CDFA-D2F71F3FD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853244-230C-FF22-A0DD-EF4D02A5CD18}"/>
              </a:ext>
            </a:extLst>
          </p:cNvPr>
          <p:cNvSpPr>
            <a:spLocks noGrp="1"/>
          </p:cNvSpPr>
          <p:nvPr>
            <p:ph type="sldNum" sz="quarter" idx="12"/>
          </p:nvPr>
        </p:nvSpPr>
        <p:spPr/>
        <p:txBody>
          <a:bodyPr/>
          <a:lstStyle/>
          <a:p>
            <a:fld id="{77A9A9F8-938C-4531-9F49-EEE866B1B568}" type="slidenum">
              <a:rPr lang="en-US" smtClean="0"/>
              <a:t>‹#›</a:t>
            </a:fld>
            <a:endParaRPr lang="en-US"/>
          </a:p>
        </p:txBody>
      </p:sp>
    </p:spTree>
    <p:extLst>
      <p:ext uri="{BB962C8B-B14F-4D97-AF65-F5344CB8AC3E}">
        <p14:creationId xmlns:p14="http://schemas.microsoft.com/office/powerpoint/2010/main" val="116442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6FB62-932C-72E9-FED3-3877B7D4B6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3CC2D-1DC2-6824-99D5-9CDAC038C1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333FB-87D0-4AF1-2687-C3062D498208}"/>
              </a:ext>
            </a:extLst>
          </p:cNvPr>
          <p:cNvSpPr>
            <a:spLocks noGrp="1"/>
          </p:cNvSpPr>
          <p:nvPr>
            <p:ph type="dt" sz="half" idx="10"/>
          </p:nvPr>
        </p:nvSpPr>
        <p:spPr/>
        <p:txBody>
          <a:bodyPr/>
          <a:lstStyle/>
          <a:p>
            <a:fld id="{B8357ACF-7942-4AC6-89F4-8C90C81FBEB3}" type="datetimeFigureOut">
              <a:rPr lang="en-US" smtClean="0"/>
              <a:t>5/17/2022</a:t>
            </a:fld>
            <a:endParaRPr lang="en-US"/>
          </a:p>
        </p:txBody>
      </p:sp>
      <p:sp>
        <p:nvSpPr>
          <p:cNvPr id="5" name="Footer Placeholder 4">
            <a:extLst>
              <a:ext uri="{FF2B5EF4-FFF2-40B4-BE49-F238E27FC236}">
                <a16:creationId xmlns:a16="http://schemas.microsoft.com/office/drawing/2014/main" id="{CC709E25-9E97-6A22-49B2-7AF859EC6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EBFB6-4661-11BA-09CF-6A840564B88B}"/>
              </a:ext>
            </a:extLst>
          </p:cNvPr>
          <p:cNvSpPr>
            <a:spLocks noGrp="1"/>
          </p:cNvSpPr>
          <p:nvPr>
            <p:ph type="sldNum" sz="quarter" idx="12"/>
          </p:nvPr>
        </p:nvSpPr>
        <p:spPr/>
        <p:txBody>
          <a:bodyPr/>
          <a:lstStyle/>
          <a:p>
            <a:fld id="{77A9A9F8-938C-4531-9F49-EEE866B1B568}" type="slidenum">
              <a:rPr lang="en-US" smtClean="0"/>
              <a:t>‹#›</a:t>
            </a:fld>
            <a:endParaRPr lang="en-US"/>
          </a:p>
        </p:txBody>
      </p:sp>
    </p:spTree>
    <p:extLst>
      <p:ext uri="{BB962C8B-B14F-4D97-AF65-F5344CB8AC3E}">
        <p14:creationId xmlns:p14="http://schemas.microsoft.com/office/powerpoint/2010/main" val="103727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C137-A1A8-D68E-2520-670E2E64AA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2E9985-E2EB-9A04-B5B1-AE007BD9F5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FE498B-0E14-CBAD-2CC2-7CB29CB29114}"/>
              </a:ext>
            </a:extLst>
          </p:cNvPr>
          <p:cNvSpPr>
            <a:spLocks noGrp="1"/>
          </p:cNvSpPr>
          <p:nvPr>
            <p:ph type="dt" sz="half" idx="10"/>
          </p:nvPr>
        </p:nvSpPr>
        <p:spPr/>
        <p:txBody>
          <a:bodyPr/>
          <a:lstStyle/>
          <a:p>
            <a:fld id="{B8357ACF-7942-4AC6-89F4-8C90C81FBEB3}" type="datetimeFigureOut">
              <a:rPr lang="en-US" smtClean="0"/>
              <a:t>5/17/2022</a:t>
            </a:fld>
            <a:endParaRPr lang="en-US"/>
          </a:p>
        </p:txBody>
      </p:sp>
      <p:sp>
        <p:nvSpPr>
          <p:cNvPr id="5" name="Footer Placeholder 4">
            <a:extLst>
              <a:ext uri="{FF2B5EF4-FFF2-40B4-BE49-F238E27FC236}">
                <a16:creationId xmlns:a16="http://schemas.microsoft.com/office/drawing/2014/main" id="{93A0532A-10A8-920C-6459-F876B8AD8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CB786-74E5-E6A9-9B72-7464CB1A6D5B}"/>
              </a:ext>
            </a:extLst>
          </p:cNvPr>
          <p:cNvSpPr>
            <a:spLocks noGrp="1"/>
          </p:cNvSpPr>
          <p:nvPr>
            <p:ph type="sldNum" sz="quarter" idx="12"/>
          </p:nvPr>
        </p:nvSpPr>
        <p:spPr/>
        <p:txBody>
          <a:bodyPr/>
          <a:lstStyle/>
          <a:p>
            <a:fld id="{77A9A9F8-938C-4531-9F49-EEE866B1B568}" type="slidenum">
              <a:rPr lang="en-US" smtClean="0"/>
              <a:t>‹#›</a:t>
            </a:fld>
            <a:endParaRPr lang="en-US"/>
          </a:p>
        </p:txBody>
      </p:sp>
    </p:spTree>
    <p:extLst>
      <p:ext uri="{BB962C8B-B14F-4D97-AF65-F5344CB8AC3E}">
        <p14:creationId xmlns:p14="http://schemas.microsoft.com/office/powerpoint/2010/main" val="2030277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1AE1-F7D6-1493-40BF-49542215D0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19B594-132D-2355-FE06-6F432095E7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9EDB44-87E3-66AA-3A66-2F34B2551D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4CCB48-8420-6B94-D061-E14FAC939B9E}"/>
              </a:ext>
            </a:extLst>
          </p:cNvPr>
          <p:cNvSpPr>
            <a:spLocks noGrp="1"/>
          </p:cNvSpPr>
          <p:nvPr>
            <p:ph type="dt" sz="half" idx="10"/>
          </p:nvPr>
        </p:nvSpPr>
        <p:spPr/>
        <p:txBody>
          <a:bodyPr/>
          <a:lstStyle/>
          <a:p>
            <a:fld id="{B8357ACF-7942-4AC6-89F4-8C90C81FBEB3}" type="datetimeFigureOut">
              <a:rPr lang="en-US" smtClean="0"/>
              <a:t>5/17/2022</a:t>
            </a:fld>
            <a:endParaRPr lang="en-US"/>
          </a:p>
        </p:txBody>
      </p:sp>
      <p:sp>
        <p:nvSpPr>
          <p:cNvPr id="6" name="Footer Placeholder 5">
            <a:extLst>
              <a:ext uri="{FF2B5EF4-FFF2-40B4-BE49-F238E27FC236}">
                <a16:creationId xmlns:a16="http://schemas.microsoft.com/office/drawing/2014/main" id="{D11644BB-06F5-AA88-E237-C4E8FC8F0E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512ED6-E5F4-457A-C651-DCA91E896BB7}"/>
              </a:ext>
            </a:extLst>
          </p:cNvPr>
          <p:cNvSpPr>
            <a:spLocks noGrp="1"/>
          </p:cNvSpPr>
          <p:nvPr>
            <p:ph type="sldNum" sz="quarter" idx="12"/>
          </p:nvPr>
        </p:nvSpPr>
        <p:spPr/>
        <p:txBody>
          <a:bodyPr/>
          <a:lstStyle/>
          <a:p>
            <a:fld id="{77A9A9F8-938C-4531-9F49-EEE866B1B568}" type="slidenum">
              <a:rPr lang="en-US" smtClean="0"/>
              <a:t>‹#›</a:t>
            </a:fld>
            <a:endParaRPr lang="en-US"/>
          </a:p>
        </p:txBody>
      </p:sp>
    </p:spTree>
    <p:extLst>
      <p:ext uri="{BB962C8B-B14F-4D97-AF65-F5344CB8AC3E}">
        <p14:creationId xmlns:p14="http://schemas.microsoft.com/office/powerpoint/2010/main" val="294531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3C40C-A1A7-49CA-C27B-B082AE5D83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5D4905-8C1E-DF75-818C-D2197A17A0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5B5D71-6FEF-6071-3C6A-7DE288CC4F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873007-CFDA-37BB-BDCC-4FF4B35067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FE2744-3E68-A7FD-E515-C568743038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78EBAF-0B14-4C7F-FCBF-CD18F36B815A}"/>
              </a:ext>
            </a:extLst>
          </p:cNvPr>
          <p:cNvSpPr>
            <a:spLocks noGrp="1"/>
          </p:cNvSpPr>
          <p:nvPr>
            <p:ph type="dt" sz="half" idx="10"/>
          </p:nvPr>
        </p:nvSpPr>
        <p:spPr/>
        <p:txBody>
          <a:bodyPr/>
          <a:lstStyle/>
          <a:p>
            <a:fld id="{B8357ACF-7942-4AC6-89F4-8C90C81FBEB3}" type="datetimeFigureOut">
              <a:rPr lang="en-US" smtClean="0"/>
              <a:t>5/17/2022</a:t>
            </a:fld>
            <a:endParaRPr lang="en-US"/>
          </a:p>
        </p:txBody>
      </p:sp>
      <p:sp>
        <p:nvSpPr>
          <p:cNvPr id="8" name="Footer Placeholder 7">
            <a:extLst>
              <a:ext uri="{FF2B5EF4-FFF2-40B4-BE49-F238E27FC236}">
                <a16:creationId xmlns:a16="http://schemas.microsoft.com/office/drawing/2014/main" id="{4BF28056-AEA8-2FF3-D2E7-46C66B8899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D48600-BDE9-D96F-ED6A-052F29B1E9CC}"/>
              </a:ext>
            </a:extLst>
          </p:cNvPr>
          <p:cNvSpPr>
            <a:spLocks noGrp="1"/>
          </p:cNvSpPr>
          <p:nvPr>
            <p:ph type="sldNum" sz="quarter" idx="12"/>
          </p:nvPr>
        </p:nvSpPr>
        <p:spPr/>
        <p:txBody>
          <a:bodyPr/>
          <a:lstStyle/>
          <a:p>
            <a:fld id="{77A9A9F8-938C-4531-9F49-EEE866B1B568}" type="slidenum">
              <a:rPr lang="en-US" smtClean="0"/>
              <a:t>‹#›</a:t>
            </a:fld>
            <a:endParaRPr lang="en-US"/>
          </a:p>
        </p:txBody>
      </p:sp>
    </p:spTree>
    <p:extLst>
      <p:ext uri="{BB962C8B-B14F-4D97-AF65-F5344CB8AC3E}">
        <p14:creationId xmlns:p14="http://schemas.microsoft.com/office/powerpoint/2010/main" val="4070222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0E42-9DF1-05D2-C05A-12101202E2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4F8754-7D86-E84E-6E64-8B63A1B7B3F7}"/>
              </a:ext>
            </a:extLst>
          </p:cNvPr>
          <p:cNvSpPr>
            <a:spLocks noGrp="1"/>
          </p:cNvSpPr>
          <p:nvPr>
            <p:ph type="dt" sz="half" idx="10"/>
          </p:nvPr>
        </p:nvSpPr>
        <p:spPr/>
        <p:txBody>
          <a:bodyPr/>
          <a:lstStyle/>
          <a:p>
            <a:fld id="{B8357ACF-7942-4AC6-89F4-8C90C81FBEB3}" type="datetimeFigureOut">
              <a:rPr lang="en-US" smtClean="0"/>
              <a:t>5/17/2022</a:t>
            </a:fld>
            <a:endParaRPr lang="en-US"/>
          </a:p>
        </p:txBody>
      </p:sp>
      <p:sp>
        <p:nvSpPr>
          <p:cNvPr id="4" name="Footer Placeholder 3">
            <a:extLst>
              <a:ext uri="{FF2B5EF4-FFF2-40B4-BE49-F238E27FC236}">
                <a16:creationId xmlns:a16="http://schemas.microsoft.com/office/drawing/2014/main" id="{C5D3D913-76EC-006E-4C4F-11F147D764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0B6E91-E15E-42F5-8EB3-0F7DA3F8BB2D}"/>
              </a:ext>
            </a:extLst>
          </p:cNvPr>
          <p:cNvSpPr>
            <a:spLocks noGrp="1"/>
          </p:cNvSpPr>
          <p:nvPr>
            <p:ph type="sldNum" sz="quarter" idx="12"/>
          </p:nvPr>
        </p:nvSpPr>
        <p:spPr/>
        <p:txBody>
          <a:bodyPr/>
          <a:lstStyle/>
          <a:p>
            <a:fld id="{77A9A9F8-938C-4531-9F49-EEE866B1B568}" type="slidenum">
              <a:rPr lang="en-US" smtClean="0"/>
              <a:t>‹#›</a:t>
            </a:fld>
            <a:endParaRPr lang="en-US"/>
          </a:p>
        </p:txBody>
      </p:sp>
    </p:spTree>
    <p:extLst>
      <p:ext uri="{BB962C8B-B14F-4D97-AF65-F5344CB8AC3E}">
        <p14:creationId xmlns:p14="http://schemas.microsoft.com/office/powerpoint/2010/main" val="2246423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0ADA42-CB32-5D6A-01B2-EC1547926E29}"/>
              </a:ext>
            </a:extLst>
          </p:cNvPr>
          <p:cNvSpPr>
            <a:spLocks noGrp="1"/>
          </p:cNvSpPr>
          <p:nvPr>
            <p:ph type="dt" sz="half" idx="10"/>
          </p:nvPr>
        </p:nvSpPr>
        <p:spPr/>
        <p:txBody>
          <a:bodyPr/>
          <a:lstStyle/>
          <a:p>
            <a:fld id="{B8357ACF-7942-4AC6-89F4-8C90C81FBEB3}" type="datetimeFigureOut">
              <a:rPr lang="en-US" smtClean="0"/>
              <a:t>5/17/2022</a:t>
            </a:fld>
            <a:endParaRPr lang="en-US"/>
          </a:p>
        </p:txBody>
      </p:sp>
      <p:sp>
        <p:nvSpPr>
          <p:cNvPr id="3" name="Footer Placeholder 2">
            <a:extLst>
              <a:ext uri="{FF2B5EF4-FFF2-40B4-BE49-F238E27FC236}">
                <a16:creationId xmlns:a16="http://schemas.microsoft.com/office/drawing/2014/main" id="{A06D87D1-3316-A54F-AF91-4A36C3F7AE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8FFCD1-AC70-1D40-1D56-5C116713375C}"/>
              </a:ext>
            </a:extLst>
          </p:cNvPr>
          <p:cNvSpPr>
            <a:spLocks noGrp="1"/>
          </p:cNvSpPr>
          <p:nvPr>
            <p:ph type="sldNum" sz="quarter" idx="12"/>
          </p:nvPr>
        </p:nvSpPr>
        <p:spPr/>
        <p:txBody>
          <a:bodyPr/>
          <a:lstStyle/>
          <a:p>
            <a:fld id="{77A9A9F8-938C-4531-9F49-EEE866B1B568}" type="slidenum">
              <a:rPr lang="en-US" smtClean="0"/>
              <a:t>‹#›</a:t>
            </a:fld>
            <a:endParaRPr lang="en-US"/>
          </a:p>
        </p:txBody>
      </p:sp>
    </p:spTree>
    <p:extLst>
      <p:ext uri="{BB962C8B-B14F-4D97-AF65-F5344CB8AC3E}">
        <p14:creationId xmlns:p14="http://schemas.microsoft.com/office/powerpoint/2010/main" val="890783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48D3-ED64-C4FE-1A3B-A7B8F758D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9D706E-C5A3-D3C4-5021-23C5DA7450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C7563B-9B0D-3F7E-C422-119EF5B541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5C8BB4-41F6-7E65-9A9E-D36D76406F5C}"/>
              </a:ext>
            </a:extLst>
          </p:cNvPr>
          <p:cNvSpPr>
            <a:spLocks noGrp="1"/>
          </p:cNvSpPr>
          <p:nvPr>
            <p:ph type="dt" sz="half" idx="10"/>
          </p:nvPr>
        </p:nvSpPr>
        <p:spPr/>
        <p:txBody>
          <a:bodyPr/>
          <a:lstStyle/>
          <a:p>
            <a:fld id="{B8357ACF-7942-4AC6-89F4-8C90C81FBEB3}" type="datetimeFigureOut">
              <a:rPr lang="en-US" smtClean="0"/>
              <a:t>5/17/2022</a:t>
            </a:fld>
            <a:endParaRPr lang="en-US"/>
          </a:p>
        </p:txBody>
      </p:sp>
      <p:sp>
        <p:nvSpPr>
          <p:cNvPr id="6" name="Footer Placeholder 5">
            <a:extLst>
              <a:ext uri="{FF2B5EF4-FFF2-40B4-BE49-F238E27FC236}">
                <a16:creationId xmlns:a16="http://schemas.microsoft.com/office/drawing/2014/main" id="{D27EC59A-EE50-A81A-A208-93BB02AE44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9CAAE1-1553-2C67-F8B5-ED3BF62EFCD1}"/>
              </a:ext>
            </a:extLst>
          </p:cNvPr>
          <p:cNvSpPr>
            <a:spLocks noGrp="1"/>
          </p:cNvSpPr>
          <p:nvPr>
            <p:ph type="sldNum" sz="quarter" idx="12"/>
          </p:nvPr>
        </p:nvSpPr>
        <p:spPr/>
        <p:txBody>
          <a:bodyPr/>
          <a:lstStyle/>
          <a:p>
            <a:fld id="{77A9A9F8-938C-4531-9F49-EEE866B1B568}" type="slidenum">
              <a:rPr lang="en-US" smtClean="0"/>
              <a:t>‹#›</a:t>
            </a:fld>
            <a:endParaRPr lang="en-US"/>
          </a:p>
        </p:txBody>
      </p:sp>
    </p:spTree>
    <p:extLst>
      <p:ext uri="{BB962C8B-B14F-4D97-AF65-F5344CB8AC3E}">
        <p14:creationId xmlns:p14="http://schemas.microsoft.com/office/powerpoint/2010/main" val="99375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3C53-A2F4-2728-2061-C97BCF7F9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C0FEC-CDC8-E293-6CF8-C641B0D45B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A71CBB-D95B-98E1-4D1B-9C8CCC226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199569-0071-95C9-2D2D-E49838ABED1D}"/>
              </a:ext>
            </a:extLst>
          </p:cNvPr>
          <p:cNvSpPr>
            <a:spLocks noGrp="1"/>
          </p:cNvSpPr>
          <p:nvPr>
            <p:ph type="dt" sz="half" idx="10"/>
          </p:nvPr>
        </p:nvSpPr>
        <p:spPr/>
        <p:txBody>
          <a:bodyPr/>
          <a:lstStyle/>
          <a:p>
            <a:fld id="{B8357ACF-7942-4AC6-89F4-8C90C81FBEB3}" type="datetimeFigureOut">
              <a:rPr lang="en-US" smtClean="0"/>
              <a:t>5/17/2022</a:t>
            </a:fld>
            <a:endParaRPr lang="en-US"/>
          </a:p>
        </p:txBody>
      </p:sp>
      <p:sp>
        <p:nvSpPr>
          <p:cNvPr id="6" name="Footer Placeholder 5">
            <a:extLst>
              <a:ext uri="{FF2B5EF4-FFF2-40B4-BE49-F238E27FC236}">
                <a16:creationId xmlns:a16="http://schemas.microsoft.com/office/drawing/2014/main" id="{A403C9B8-0274-A45B-91CB-88A4A9D68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1DFC5-E472-C54C-8994-2D67BEB482D0}"/>
              </a:ext>
            </a:extLst>
          </p:cNvPr>
          <p:cNvSpPr>
            <a:spLocks noGrp="1"/>
          </p:cNvSpPr>
          <p:nvPr>
            <p:ph type="sldNum" sz="quarter" idx="12"/>
          </p:nvPr>
        </p:nvSpPr>
        <p:spPr/>
        <p:txBody>
          <a:bodyPr/>
          <a:lstStyle/>
          <a:p>
            <a:fld id="{77A9A9F8-938C-4531-9F49-EEE866B1B568}" type="slidenum">
              <a:rPr lang="en-US" smtClean="0"/>
              <a:t>‹#›</a:t>
            </a:fld>
            <a:endParaRPr lang="en-US"/>
          </a:p>
        </p:txBody>
      </p:sp>
    </p:spTree>
    <p:extLst>
      <p:ext uri="{BB962C8B-B14F-4D97-AF65-F5344CB8AC3E}">
        <p14:creationId xmlns:p14="http://schemas.microsoft.com/office/powerpoint/2010/main" val="1113712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865C6B-79B8-DEAF-CDBD-6C86C03183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185E-7D60-DAF6-55C1-990E2AEAEB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CAFA4-D0AA-874C-A33F-F3412F423E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357ACF-7942-4AC6-89F4-8C90C81FBEB3}" type="datetimeFigureOut">
              <a:rPr lang="en-US" smtClean="0"/>
              <a:t>5/17/2022</a:t>
            </a:fld>
            <a:endParaRPr lang="en-US"/>
          </a:p>
        </p:txBody>
      </p:sp>
      <p:sp>
        <p:nvSpPr>
          <p:cNvPr id="5" name="Footer Placeholder 4">
            <a:extLst>
              <a:ext uri="{FF2B5EF4-FFF2-40B4-BE49-F238E27FC236}">
                <a16:creationId xmlns:a16="http://schemas.microsoft.com/office/drawing/2014/main" id="{7BFDE1CD-AB68-A709-513E-CB9AEFF650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EFD224-CA50-5611-8BA5-AA4CBFE5C4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9A9F8-938C-4531-9F49-EEE866B1B568}" type="slidenum">
              <a:rPr lang="en-US" smtClean="0"/>
              <a:t>‹#›</a:t>
            </a:fld>
            <a:endParaRPr lang="en-US"/>
          </a:p>
        </p:txBody>
      </p:sp>
    </p:spTree>
    <p:extLst>
      <p:ext uri="{BB962C8B-B14F-4D97-AF65-F5344CB8AC3E}">
        <p14:creationId xmlns:p14="http://schemas.microsoft.com/office/powerpoint/2010/main" val="727855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3">
            <a:extLst>
              <a:ext uri="{FF2B5EF4-FFF2-40B4-BE49-F238E27FC236}">
                <a16:creationId xmlns:a16="http://schemas.microsoft.com/office/drawing/2014/main" id="{258EED88-BDCB-2D60-2A5F-CCA9D82C5671}"/>
              </a:ext>
            </a:extLst>
          </p:cNvPr>
          <p:cNvSpPr txBox="1">
            <a:spLocks/>
          </p:cNvSpPr>
          <p:nvPr/>
        </p:nvSpPr>
        <p:spPr>
          <a:xfrm>
            <a:off x="272536" y="165259"/>
            <a:ext cx="11658600" cy="782752"/>
          </a:xfrm>
          <a:prstGeom prst="rect">
            <a:avLst/>
          </a:prstGeom>
        </p:spPr>
        <p:txBody>
          <a:bodyPr vert="horz" lIns="91440" tIns="45720" rIns="91440" bIns="45720" rtlCol="0" anchor="ctr">
            <a:normAutofit/>
          </a:bodyPr>
          <a:lstStyle>
            <a:lvl1pPr algn="l" defTabSz="914400" rtl="0" eaLnBrk="1" latinLnBrk="0" hangingPunct="1">
              <a:lnSpc>
                <a:spcPct val="114000"/>
              </a:lnSpc>
              <a:spcBef>
                <a:spcPts val="600"/>
              </a:spcBef>
              <a:buNone/>
              <a:defRPr sz="2000" b="1" kern="1200">
                <a:solidFill>
                  <a:schemeClr val="accent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14000"/>
              </a:lnSpc>
              <a:spcBef>
                <a:spcPts val="600"/>
              </a:spcBef>
              <a:spcAft>
                <a:spcPts val="0"/>
              </a:spcAft>
              <a:buClrTx/>
              <a:buSzTx/>
              <a:buFontTx/>
              <a:buNone/>
              <a:tabLst/>
              <a:defRPr/>
            </a:pPr>
            <a:r>
              <a:rPr kumimoji="0" lang="en-US" sz="2400" b="1" i="0" u="none" strike="noStrike" kern="1200" cap="none" spc="0" normalizeH="0" baseline="0" noProof="0" dirty="0">
                <a:ln>
                  <a:noFill/>
                </a:ln>
                <a:solidFill>
                  <a:srgbClr val="0F3492"/>
                </a:solidFill>
                <a:effectLst/>
                <a:uLnTx/>
                <a:uFillTx/>
                <a:latin typeface="Arial" panose="020B0604020202020204" pitchFamily="34" charset="0"/>
                <a:ea typeface="+mj-ea"/>
                <a:cs typeface="Arial" panose="020B0604020202020204" pitchFamily="34" charset="0"/>
              </a:rPr>
              <a:t>5G Experience and the overall mobile experience of all Hong Kong users</a:t>
            </a:r>
          </a:p>
        </p:txBody>
      </p:sp>
      <p:sp>
        <p:nvSpPr>
          <p:cNvPr id="23" name="Rectangle 22">
            <a:extLst>
              <a:ext uri="{FF2B5EF4-FFF2-40B4-BE49-F238E27FC236}">
                <a16:creationId xmlns:a16="http://schemas.microsoft.com/office/drawing/2014/main" id="{F61BCF3F-A38B-9CBE-3522-6EBB8DA49032}"/>
              </a:ext>
            </a:extLst>
          </p:cNvPr>
          <p:cNvSpPr/>
          <p:nvPr/>
        </p:nvSpPr>
        <p:spPr>
          <a:xfrm>
            <a:off x="592282" y="1399833"/>
            <a:ext cx="11024754" cy="1591981"/>
          </a:xfrm>
          <a:prstGeom prst="rect">
            <a:avLst/>
          </a:prstGeom>
          <a:solidFill>
            <a:sysClr val="window" lastClr="FFFFFF"/>
          </a:solidFill>
          <a:ln w="25400" cap="flat" cmpd="sng" algn="ctr">
            <a:solidFill>
              <a:srgbClr val="0F3492"/>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a:solidFill>
                <a:prstClr val="white"/>
              </a:solidFill>
              <a:latin typeface="Arial"/>
              <a:ea typeface="굴림" panose="020B0600000101010101" pitchFamily="34" charset="-127"/>
            </a:endParaRPr>
          </a:p>
        </p:txBody>
      </p:sp>
      <p:grpSp>
        <p:nvGrpSpPr>
          <p:cNvPr id="27" name="Group 26">
            <a:extLst>
              <a:ext uri="{FF2B5EF4-FFF2-40B4-BE49-F238E27FC236}">
                <a16:creationId xmlns:a16="http://schemas.microsoft.com/office/drawing/2014/main" id="{912CAF2B-1A44-F705-25DB-C75B783E1CD5}"/>
              </a:ext>
            </a:extLst>
          </p:cNvPr>
          <p:cNvGrpSpPr/>
          <p:nvPr/>
        </p:nvGrpSpPr>
        <p:grpSpPr>
          <a:xfrm>
            <a:off x="596335" y="1544888"/>
            <a:ext cx="10480375" cy="1391551"/>
            <a:chOff x="-1282696" y="-1548930"/>
            <a:chExt cx="4848541" cy="1391551"/>
          </a:xfrm>
        </p:grpSpPr>
        <p:sp>
          <p:nvSpPr>
            <p:cNvPr id="28" name="TextBox 21">
              <a:extLst>
                <a:ext uri="{FF2B5EF4-FFF2-40B4-BE49-F238E27FC236}">
                  <a16:creationId xmlns:a16="http://schemas.microsoft.com/office/drawing/2014/main" id="{3C7FA093-EEE5-74B7-CC64-EE71A2E29856}"/>
                </a:ext>
              </a:extLst>
            </p:cNvPr>
            <p:cNvSpPr txBox="1"/>
            <p:nvPr/>
          </p:nvSpPr>
          <p:spPr>
            <a:xfrm>
              <a:off x="-1121128" y="-1080709"/>
              <a:ext cx="4686973" cy="923330"/>
            </a:xfrm>
            <a:prstGeom prst="rect">
              <a:avLst/>
            </a:prstGeom>
            <a:no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thaiDist" defTabSz="914400" rtl="0" eaLnBrk="1" fontAlgn="auto" latinLnBrk="1" hangingPunct="1">
                <a:lnSpc>
                  <a:spcPct val="100000"/>
                </a:lnSpc>
                <a:spcBef>
                  <a:spcPts val="0"/>
                </a:spcBef>
                <a:spcAft>
                  <a:spcPts val="0"/>
                </a:spcAft>
                <a:buClrTx/>
                <a:buSzTx/>
                <a:buFontTx/>
                <a:buNone/>
                <a:tabLst/>
                <a:defRPr/>
              </a:pPr>
              <a:r>
                <a:rPr kumimoji="0" lang="en-US" altLang="ko-KR" sz="1400" b="0" i="0" u="none" strike="noStrike" kern="1200" cap="none" spc="0" normalizeH="0" baseline="0" noProof="0" dirty="0">
                  <a:ln>
                    <a:noFill/>
                  </a:ln>
                  <a:solidFill>
                    <a:prstClr val="black">
                      <a:lumMod val="75000"/>
                      <a:lumOff val="25000"/>
                    </a:prstClr>
                  </a:solidFill>
                  <a:effectLst/>
                  <a:uLnTx/>
                  <a:uFillTx/>
                  <a:latin typeface="Arial"/>
                  <a:ea typeface="굴림" panose="020B0600000101010101" pitchFamily="34" charset="-127"/>
                  <a:cs typeface="Arial" pitchFamily="34" charset="0"/>
                </a:rPr>
                <a:t>Having a strong mobile network experience is important for an operator to retain and acquire customers. In this report we see areas of success for each of Hong Kong's mobile operators across mobile gaming, video streaming, voice communications, speed and consistency. Smartphone users will differ in which area appeals to them most.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1200" b="0" i="0" u="none" strike="noStrike" kern="1200" cap="none" spc="0" normalizeH="0" baseline="0" noProof="0" dirty="0">
                <a:ln>
                  <a:noFill/>
                </a:ln>
                <a:solidFill>
                  <a:prstClr val="black">
                    <a:lumMod val="75000"/>
                    <a:lumOff val="25000"/>
                  </a:prstClr>
                </a:solidFill>
                <a:effectLst/>
                <a:uLnTx/>
                <a:uFillTx/>
                <a:latin typeface="Arial"/>
                <a:ea typeface="굴림" panose="020B0600000101010101" pitchFamily="34" charset="-127"/>
                <a:cs typeface="Arial" pitchFamily="34" charset="0"/>
              </a:endParaRPr>
            </a:p>
          </p:txBody>
        </p:sp>
        <p:sp>
          <p:nvSpPr>
            <p:cNvPr id="29" name="TextBox 22">
              <a:extLst>
                <a:ext uri="{FF2B5EF4-FFF2-40B4-BE49-F238E27FC236}">
                  <a16:creationId xmlns:a16="http://schemas.microsoft.com/office/drawing/2014/main" id="{F338F9B2-FF17-1313-4157-5BFCE8A52145}"/>
                </a:ext>
              </a:extLst>
            </p:cNvPr>
            <p:cNvSpPr txBox="1"/>
            <p:nvPr/>
          </p:nvSpPr>
          <p:spPr>
            <a:xfrm>
              <a:off x="-1282696" y="-1548930"/>
              <a:ext cx="3464081" cy="369332"/>
            </a:xfrm>
            <a:prstGeom prst="rect">
              <a:avLst/>
            </a:prstGeom>
            <a:solidFill>
              <a:srgbClr val="0F3492">
                <a:lumMod val="75000"/>
              </a:srgbClr>
            </a:solidFill>
          </p:spPr>
          <p:txBody>
            <a:bodyPr wrap="square" rtlCol="0"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b="1" i="0" u="none" strike="noStrike" kern="1200" cap="none" spc="0" normalizeH="0" baseline="0" noProof="0" dirty="0">
                  <a:ln>
                    <a:noFill/>
                  </a:ln>
                  <a:solidFill>
                    <a:prstClr val="white"/>
                  </a:solidFill>
                  <a:effectLst/>
                  <a:uLnTx/>
                  <a:uFillTx/>
                  <a:latin typeface="Arial"/>
                  <a:ea typeface="굴림" panose="020B0600000101010101" pitchFamily="34" charset="-127"/>
                  <a:cs typeface="Arial" pitchFamily="34" charset="0"/>
                </a:rPr>
                <a:t>Hong Kong Mobile Network Experience Report</a:t>
              </a:r>
            </a:p>
          </p:txBody>
        </p:sp>
      </p:grpSp>
      <p:cxnSp>
        <p:nvCxnSpPr>
          <p:cNvPr id="39" name="Straight Connector 38">
            <a:extLst>
              <a:ext uri="{FF2B5EF4-FFF2-40B4-BE49-F238E27FC236}">
                <a16:creationId xmlns:a16="http://schemas.microsoft.com/office/drawing/2014/main" id="{72097A33-59D2-C4A0-906D-7A74DE084288}"/>
              </a:ext>
            </a:extLst>
          </p:cNvPr>
          <p:cNvCxnSpPr>
            <a:cxnSpLocks/>
          </p:cNvCxnSpPr>
          <p:nvPr/>
        </p:nvCxnSpPr>
        <p:spPr>
          <a:xfrm>
            <a:off x="309255" y="948011"/>
            <a:ext cx="11463645" cy="0"/>
          </a:xfrm>
          <a:prstGeom prst="line">
            <a:avLst/>
          </a:prstGeom>
          <a:ln w="28575">
            <a:solidFill>
              <a:srgbClr val="0F3492"/>
            </a:solidFill>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E1BD83CD-07AF-6177-39B2-4051B65AB771}"/>
              </a:ext>
            </a:extLst>
          </p:cNvPr>
          <p:cNvPicPr>
            <a:picLocks noChangeAspect="1"/>
          </p:cNvPicPr>
          <p:nvPr/>
        </p:nvPicPr>
        <p:blipFill rotWithShape="1">
          <a:blip r:embed="rId2"/>
          <a:srcRect l="1910" t="3129" r="5084" b="2597"/>
          <a:stretch/>
        </p:blipFill>
        <p:spPr>
          <a:xfrm>
            <a:off x="592282" y="3214579"/>
            <a:ext cx="5880958" cy="2990707"/>
          </a:xfrm>
          <a:prstGeom prst="rect">
            <a:avLst/>
          </a:prstGeom>
        </p:spPr>
      </p:pic>
      <p:pic>
        <p:nvPicPr>
          <p:cNvPr id="44" name="Picture 43">
            <a:extLst>
              <a:ext uri="{FF2B5EF4-FFF2-40B4-BE49-F238E27FC236}">
                <a16:creationId xmlns:a16="http://schemas.microsoft.com/office/drawing/2014/main" id="{B4E78C01-350F-0D49-40CE-3DF20A528BF0}"/>
              </a:ext>
            </a:extLst>
          </p:cNvPr>
          <p:cNvPicPr>
            <a:picLocks noChangeAspect="1"/>
          </p:cNvPicPr>
          <p:nvPr/>
        </p:nvPicPr>
        <p:blipFill rotWithShape="1">
          <a:blip r:embed="rId3"/>
          <a:srcRect t="8262" b="4255"/>
          <a:stretch/>
        </p:blipFill>
        <p:spPr>
          <a:xfrm>
            <a:off x="7045036" y="3214579"/>
            <a:ext cx="4572000" cy="1383727"/>
          </a:xfrm>
          <a:prstGeom prst="rect">
            <a:avLst/>
          </a:prstGeom>
          <a:ln>
            <a:noFill/>
          </a:ln>
          <a:effectLst>
            <a:outerShdw blurRad="292100" dist="139700" dir="2700000" algn="tl" rotWithShape="0">
              <a:srgbClr val="333333">
                <a:alpha val="65000"/>
              </a:srgbClr>
            </a:outerShdw>
          </a:effectLst>
        </p:spPr>
      </p:pic>
      <p:pic>
        <p:nvPicPr>
          <p:cNvPr id="46" name="Picture 45">
            <a:extLst>
              <a:ext uri="{FF2B5EF4-FFF2-40B4-BE49-F238E27FC236}">
                <a16:creationId xmlns:a16="http://schemas.microsoft.com/office/drawing/2014/main" id="{5C5A87CE-2EAC-0335-F444-4FF24AB9F9E3}"/>
              </a:ext>
            </a:extLst>
          </p:cNvPr>
          <p:cNvPicPr>
            <a:picLocks noChangeAspect="1"/>
          </p:cNvPicPr>
          <p:nvPr/>
        </p:nvPicPr>
        <p:blipFill>
          <a:blip r:embed="rId4"/>
          <a:stretch>
            <a:fillRect/>
          </a:stretch>
        </p:blipFill>
        <p:spPr>
          <a:xfrm>
            <a:off x="7045036" y="4821071"/>
            <a:ext cx="4572000" cy="1384215"/>
          </a:xfrm>
          <a:prstGeom prst="rect">
            <a:avLst/>
          </a:prstGeom>
          <a:ln>
            <a:noFill/>
          </a:ln>
          <a:effectLst>
            <a:outerShdw blurRad="292100" dist="139700" dir="2700000" algn="tl" rotWithShape="0">
              <a:srgbClr val="333333">
                <a:alpha val="65000"/>
              </a:srgbClr>
            </a:outerShdw>
          </a:effectLst>
        </p:spPr>
      </p:pic>
      <p:pic>
        <p:nvPicPr>
          <p:cNvPr id="47" name="Graphic 46" descr="Document">
            <a:extLst>
              <a:ext uri="{FF2B5EF4-FFF2-40B4-BE49-F238E27FC236}">
                <a16:creationId xmlns:a16="http://schemas.microsoft.com/office/drawing/2014/main" id="{36B02864-A4AB-0662-6E33-6008CF32BA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88549" y="1556429"/>
            <a:ext cx="345298" cy="345298"/>
          </a:xfrm>
          <a:prstGeom prst="rect">
            <a:avLst/>
          </a:prstGeom>
        </p:spPr>
      </p:pic>
    </p:spTree>
    <p:extLst>
      <p:ext uri="{BB962C8B-B14F-4D97-AF65-F5344CB8AC3E}">
        <p14:creationId xmlns:p14="http://schemas.microsoft.com/office/powerpoint/2010/main" val="646869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76</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Wanisa Wannaprasit</dc:creator>
  <cp:lastModifiedBy>Wanisa Wannaprasit</cp:lastModifiedBy>
  <cp:revision>1</cp:revision>
  <dcterms:created xsi:type="dcterms:W3CDTF">2022-05-17T11:40:07Z</dcterms:created>
  <dcterms:modified xsi:type="dcterms:W3CDTF">2022-05-17T12:08:09Z</dcterms:modified>
</cp:coreProperties>
</file>