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"/>
  </p:notesMasterIdLst>
  <p:handoutMasterIdLst>
    <p:handoutMasterId r:id="rId5"/>
  </p:handoutMasterIdLst>
  <p:sldIdLst>
    <p:sldId id="11684" r:id="rId2"/>
    <p:sldId id="11685" r:id="rId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3" orient="horz" pos="3480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318"/>
    <a:srgbClr val="E6E6E6"/>
    <a:srgbClr val="638BF0"/>
    <a:srgbClr val="228DDD"/>
    <a:srgbClr val="08236A"/>
    <a:srgbClr val="00B0F0"/>
    <a:srgbClr val="CBD8FA"/>
    <a:srgbClr val="F2F2F2"/>
    <a:srgbClr val="97C0FF"/>
    <a:srgbClr val="C2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01784-47F9-40A0-8B4F-20997BBF87E8}" v="55" dt="2022-05-16T17:37:38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0" autoAdjust="0"/>
    <p:restoredTop sz="94291" autoAdjust="0"/>
  </p:normalViewPr>
  <p:slideViewPr>
    <p:cSldViewPr snapToGrid="0">
      <p:cViewPr>
        <p:scale>
          <a:sx n="60" d="100"/>
          <a:sy n="60" d="100"/>
        </p:scale>
        <p:origin x="976" y="16"/>
      </p:cViewPr>
      <p:guideLst>
        <p:guide pos="5280"/>
        <p:guide orient="horz" pos="3480"/>
        <p:guide orient="horz" pos="31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789B025-431E-4355-96D3-D756EF562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1"/>
          <a:stretch/>
        </p:blipFill>
        <p:spPr bwMode="auto">
          <a:xfrm>
            <a:off x="1100728" y="6369066"/>
            <a:ext cx="393871" cy="4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895CE-A9FB-4966-82DA-01E7612EC9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EC1A39-CF9E-41E5-A57F-8F4937DDC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C7529-8968-4499-B2AF-83ED93E743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0591087-1CA6-4806-A29E-EFF3926F6B31}"/>
              </a:ext>
            </a:extLst>
          </p:cNvPr>
          <p:cNvSpPr txBox="1"/>
          <p:nvPr/>
        </p:nvSpPr>
        <p:spPr>
          <a:xfrm>
            <a:off x="16439452" y="5573860"/>
            <a:ext cx="2781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Organizational Needs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Organizatonal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Structure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Members’Attributes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towards Technology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Decision Making Practice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C1444-55E7-46F4-B9C0-E9C921E211C7}"/>
              </a:ext>
            </a:extLst>
          </p:cNvPr>
          <p:cNvSpPr/>
          <p:nvPr/>
        </p:nvSpPr>
        <p:spPr>
          <a:xfrm>
            <a:off x="8422323" y="7208763"/>
            <a:ext cx="1649959" cy="11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Example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: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In-depth interviews with Agriculture and Cooperative from previous 5G projects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 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E0BEBE-6D34-43DF-BDB8-7350A5DF8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45" t="14814" r="2945" b="5159"/>
          <a:stretch/>
        </p:blipFill>
        <p:spPr>
          <a:xfrm>
            <a:off x="10905530" y="7299334"/>
            <a:ext cx="1829990" cy="984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BC7683-DEB0-4296-977A-B4BBD0F8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12" y="7413724"/>
            <a:ext cx="2846718" cy="149438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FA0F7A-7B78-4243-9B6A-A4CEF8BE96B9}"/>
              </a:ext>
            </a:extLst>
          </p:cNvPr>
          <p:cNvSpPr/>
          <p:nvPr/>
        </p:nvSpPr>
        <p:spPr>
          <a:xfrm>
            <a:off x="3303385" y="7296573"/>
            <a:ext cx="1005840" cy="2328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79FA3-32D7-4F6D-9863-4D705EE60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89382" y="7174298"/>
            <a:ext cx="3414932" cy="208542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2FDBFF5-43F1-4228-8A08-0BC02A4B273F}"/>
              </a:ext>
            </a:extLst>
          </p:cNvPr>
          <p:cNvSpPr/>
          <p:nvPr/>
        </p:nvSpPr>
        <p:spPr>
          <a:xfrm>
            <a:off x="282392" y="7412978"/>
            <a:ext cx="2846717" cy="6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5G Virtual Classroom</a:t>
            </a: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DEC4AF9A-6824-4393-834B-DF98D0D76BC1}"/>
              </a:ext>
            </a:extLst>
          </p:cNvPr>
          <p:cNvSpPr txBox="1"/>
          <p:nvPr/>
        </p:nvSpPr>
        <p:spPr>
          <a:xfrm>
            <a:off x="1582919" y="1458910"/>
            <a:ext cx="9364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Government and Industry Initiatives on 5G in Hongkong and Philippines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BF584-4A28-443C-A608-0C8C71C24377}"/>
              </a:ext>
            </a:extLst>
          </p:cNvPr>
          <p:cNvSpPr txBox="1"/>
          <p:nvPr/>
        </p:nvSpPr>
        <p:spPr>
          <a:xfrm>
            <a:off x="925550" y="2141034"/>
            <a:ext cx="105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คำสั่ง </a:t>
            </a:r>
            <a:r>
              <a:rPr lang="en-US" sz="2400" b="1" dirty="0"/>
              <a:t>: </a:t>
            </a:r>
            <a:r>
              <a:rPr lang="th-TH" sz="2400" dirty="0"/>
              <a:t>คลาส </a:t>
            </a:r>
            <a:r>
              <a:rPr lang="en-US" sz="2400" dirty="0"/>
              <a:t>Data collection </a:t>
            </a:r>
            <a:r>
              <a:rPr lang="th-TH" sz="2400" dirty="0"/>
              <a:t>นี้จะให้น้องๆ ลองหาข้อมูลหรือ </a:t>
            </a:r>
            <a:r>
              <a:rPr lang="en-US" sz="2400" dirty="0"/>
              <a:t>research </a:t>
            </a:r>
            <a:r>
              <a:rPr lang="th-TH" sz="2400" dirty="0"/>
              <a:t>ข้อมูล เรื่อง</a:t>
            </a:r>
            <a:r>
              <a:rPr lang="en-ZW" sz="2400" dirty="0"/>
              <a:t> 5G </a:t>
            </a:r>
            <a:r>
              <a:rPr lang="th-TH" sz="2400" dirty="0"/>
              <a:t>ในฮ่องกงหรือฟิลิปปินส์ โดยเลือกทำประเทศใดประเทศหนึ่ง โดยหาข้อมูลและสรุปลงใส่สไลด์ </a:t>
            </a:r>
            <a:r>
              <a:rPr lang="en-US" sz="2400" dirty="0"/>
              <a:t>1 </a:t>
            </a:r>
            <a:r>
              <a:rPr lang="th-TH" sz="2400" dirty="0"/>
              <a:t>สไลด์ โดยเนื้อหาสามารถเลือกมาใส่ได้เอง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2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30B4B-3ED8-365F-275D-1280DEBC1E8C}"/>
              </a:ext>
            </a:extLst>
          </p:cNvPr>
          <p:cNvSpPr/>
          <p:nvPr/>
        </p:nvSpPr>
        <p:spPr>
          <a:xfrm>
            <a:off x="380923" y="5298372"/>
            <a:ext cx="1143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90% 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ของพื้นที่ประเทศฮ่องกง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มีความครอบคลุมของเครือข่ายสัญญาณ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หลังจากผู้ให้บริการเครือข่ายมือถือ (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MNO)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เปิดตัวเครือข่าย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88DFE9-95CB-085C-1FF4-C75F98B2EC8D}"/>
              </a:ext>
            </a:extLst>
          </p:cNvPr>
          <p:cNvSpPr/>
          <p:nvPr/>
        </p:nvSpPr>
        <p:spPr>
          <a:xfrm>
            <a:off x="6255831" y="1339326"/>
            <a:ext cx="5564694" cy="489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โอบรับยุคใหม่ 5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704F1-DCD8-95A1-4CA6-0175D24B2927}"/>
              </a:ext>
            </a:extLst>
          </p:cNvPr>
          <p:cNvSpPr txBox="1"/>
          <p:nvPr/>
        </p:nvSpPr>
        <p:spPr>
          <a:xfrm>
            <a:off x="371475" y="345688"/>
            <a:ext cx="1144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การเตรียมความพร้อมในการเข้ามาของ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ยุคใหม่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ในประเทศฮ่องกง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75BFAC-4217-6ED7-AC5E-F42C2A652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83" y="2089218"/>
            <a:ext cx="656222" cy="65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9CA74B-FA5F-CAE5-AB53-52FDB82EFEE9}"/>
              </a:ext>
            </a:extLst>
          </p:cNvPr>
          <p:cNvSpPr txBox="1"/>
          <p:nvPr/>
        </p:nvSpPr>
        <p:spPr>
          <a:xfrm>
            <a:off x="7006856" y="2095285"/>
            <a:ext cx="4813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จัดหาคลื่นความถี่วิทยุ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ให้กับอุตสาหกรรมสำหรับการให้บริการ 5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ในฮ่องกง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1C673-E285-85E1-CB92-1759D49FD764}"/>
              </a:ext>
            </a:extLst>
          </p:cNvPr>
          <p:cNvSpPr txBox="1"/>
          <p:nvPr/>
        </p:nvSpPr>
        <p:spPr>
          <a:xfrm>
            <a:off x="6997408" y="3238841"/>
            <a:ext cx="4813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อำนวยความสะดวกในการดำเนินการทดลอง 5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ให้ผู้ให้บริการเครือข่ายมือถือ (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MNO)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และผู้มีส่วนได้ส่วนเสีย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DFC0E-04DE-0F6D-4958-7C536FF99EF7}"/>
              </a:ext>
            </a:extLst>
          </p:cNvPr>
          <p:cNvSpPr txBox="1"/>
          <p:nvPr/>
        </p:nvSpPr>
        <p:spPr>
          <a:xfrm>
            <a:off x="7006856" y="4408096"/>
            <a:ext cx="50185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อำนวยความสะดวกในการติดตั้งสถานีฐาน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สำหรับการสื่อสารเคลื่อนที่ และปรับใช้เซลล์ขนาดเล็ก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E06D58D-161E-B3F6-F31D-E1EDD131B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83" y="3254877"/>
            <a:ext cx="691116" cy="6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D0D84E4-4F1C-3681-9312-BDD75B864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54" y="4389899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ng Kong Dominates the Cloud in Asia | 5G Insider">
            <a:extLst>
              <a:ext uri="{FF2B5EF4-FFF2-40B4-BE49-F238E27FC236}">
                <a16:creationId xmlns:a16="http://schemas.microsoft.com/office/drawing/2014/main" id="{76E7D6EA-E59E-2A82-EE05-2EE89711F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339327"/>
            <a:ext cx="5692277" cy="379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76871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74105</TotalTime>
  <Words>188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Treekun Kunchorn</cp:lastModifiedBy>
  <cp:revision>3079</cp:revision>
  <cp:lastPrinted>2021-01-24T19:22:16Z</cp:lastPrinted>
  <dcterms:created xsi:type="dcterms:W3CDTF">2018-07-05T07:06:36Z</dcterms:created>
  <dcterms:modified xsi:type="dcterms:W3CDTF">2022-05-16T17:38:06Z</dcterms:modified>
</cp:coreProperties>
</file>