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3492"/>
    <a:srgbClr val="7DAFF9"/>
    <a:srgbClr val="228DDD"/>
    <a:srgbClr val="06A2BC"/>
    <a:srgbClr val="0846A1"/>
    <a:srgbClr val="144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3D136-4CE6-45F9-AD67-BEA727947A34}" v="27" dt="2022-05-17T11:29:26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 Rukmaneewong" userId="8b303ad8-644f-4083-adc1-732fe2e44657" providerId="ADAL" clId="{FF23D136-4CE6-45F9-AD67-BEA727947A34}"/>
    <pc:docChg chg="undo redo custSel addSld delSld modSld sldOrd delMainMaster">
      <pc:chgData name="Krit Rukmaneewong" userId="8b303ad8-644f-4083-adc1-732fe2e44657" providerId="ADAL" clId="{FF23D136-4CE6-45F9-AD67-BEA727947A34}" dt="2022-05-17T11:29:46.896" v="2107" actId="1076"/>
      <pc:docMkLst>
        <pc:docMk/>
      </pc:docMkLst>
      <pc:sldChg chg="del">
        <pc:chgData name="Krit Rukmaneewong" userId="8b303ad8-644f-4083-adc1-732fe2e44657" providerId="ADAL" clId="{FF23D136-4CE6-45F9-AD67-BEA727947A34}" dt="2022-05-17T11:02:48.184" v="1253" actId="47"/>
        <pc:sldMkLst>
          <pc:docMk/>
          <pc:sldMk cId="3690246156" sldId="407"/>
        </pc:sldMkLst>
      </pc:sldChg>
      <pc:sldChg chg="addSp delSp modSp add mod ord">
        <pc:chgData name="Krit Rukmaneewong" userId="8b303ad8-644f-4083-adc1-732fe2e44657" providerId="ADAL" clId="{FF23D136-4CE6-45F9-AD67-BEA727947A34}" dt="2022-05-17T11:29:46.896" v="2107" actId="1076"/>
        <pc:sldMkLst>
          <pc:docMk/>
          <pc:sldMk cId="878323321" sldId="27552"/>
        </pc:sldMkLst>
        <pc:spChg chg="add mod">
          <ac:chgData name="Krit Rukmaneewong" userId="8b303ad8-644f-4083-adc1-732fe2e44657" providerId="ADAL" clId="{FF23D136-4CE6-45F9-AD67-BEA727947A34}" dt="2022-05-17T11:21:28.923" v="2008" actId="14100"/>
          <ac:spMkLst>
            <pc:docMk/>
            <pc:sldMk cId="878323321" sldId="27552"/>
            <ac:spMk id="6" creationId="{C87CF2BE-B5D1-1DC3-0E73-00D500CE22BA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0" creationId="{A6D580B7-3A30-26AD-BFAF-BA45C8AA222D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1" creationId="{DD2C8A71-BA48-BA64-E7CE-5B8E84C3D0AB}"/>
          </ac:spMkLst>
        </pc:spChg>
        <pc:spChg chg="add mod">
          <ac:chgData name="Krit Rukmaneewong" userId="8b303ad8-644f-4083-adc1-732fe2e44657" providerId="ADAL" clId="{FF23D136-4CE6-45F9-AD67-BEA727947A34}" dt="2022-05-17T11:29:44.737" v="2106" actId="1076"/>
          <ac:spMkLst>
            <pc:docMk/>
            <pc:sldMk cId="878323321" sldId="27552"/>
            <ac:spMk id="42" creationId="{5C6D8F16-78D5-2262-75C0-5FB03B1D47D4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2" creationId="{77C6766F-014C-99E0-A779-AEC44D1639F3}"/>
          </ac:spMkLst>
        </pc:spChg>
        <pc:spChg chg="add mod">
          <ac:chgData name="Krit Rukmaneewong" userId="8b303ad8-644f-4083-adc1-732fe2e44657" providerId="ADAL" clId="{FF23D136-4CE6-45F9-AD67-BEA727947A34}" dt="2022-05-17T11:29:46.896" v="2107" actId="1076"/>
          <ac:spMkLst>
            <pc:docMk/>
            <pc:sldMk cId="878323321" sldId="27552"/>
            <ac:spMk id="43" creationId="{5D1237FD-04D1-0C07-038C-08009DF6A4A9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3" creationId="{D81BFE9D-91E6-7975-2D88-815FED253D28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4" creationId="{34F31672-E866-8A88-96B5-97E46D33A2C3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5" creationId="{D537D5FF-7A4C-7123-0D4A-D53BCF49A6B1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6" creationId="{989B49C9-0433-1861-E0D6-EDBF28564384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7" creationId="{7752FF33-3448-F49F-8C2C-1B5E2DBEFBB0}"/>
          </ac:spMkLst>
        </pc:spChg>
        <pc:spChg chg="del mod">
          <ac:chgData name="Krit Rukmaneewong" userId="8b303ad8-644f-4083-adc1-732fe2e44657" providerId="ADAL" clId="{FF23D136-4CE6-45F9-AD67-BEA727947A34}" dt="2022-05-17T11:02:46.795" v="1252"/>
          <ac:spMkLst>
            <pc:docMk/>
            <pc:sldMk cId="878323321" sldId="27552"/>
            <ac:spMk id="48" creationId="{B0D6FC3D-41A2-41B5-985C-7CE5735BE0DE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49" creationId="{37E19F63-E23F-18E0-AE32-3F2360D62455}"/>
          </ac:spMkLst>
        </pc:spChg>
        <pc:spChg chg="mod">
          <ac:chgData name="Krit Rukmaneewong" userId="8b303ad8-644f-4083-adc1-732fe2e44657" providerId="ADAL" clId="{FF23D136-4CE6-45F9-AD67-BEA727947A34}" dt="2022-05-17T11:20:56.856" v="2003" actId="113"/>
          <ac:spMkLst>
            <pc:docMk/>
            <pc:sldMk cId="878323321" sldId="27552"/>
            <ac:spMk id="50" creationId="{92DBD6A7-8E57-4DB0-80A0-EC41020172B7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51" creationId="{126067DC-796D-484C-C528-CCB50ECEFA05}"/>
          </ac:spMkLst>
        </pc:spChg>
        <pc:spChg chg="mod">
          <ac:chgData name="Krit Rukmaneewong" userId="8b303ad8-644f-4083-adc1-732fe2e44657" providerId="ADAL" clId="{FF23D136-4CE6-45F9-AD67-BEA727947A34}" dt="2022-05-17T11:27:20.188" v="2092" actId="1076"/>
          <ac:spMkLst>
            <pc:docMk/>
            <pc:sldMk cId="878323321" sldId="27552"/>
            <ac:spMk id="52" creationId="{826EA8F5-A30C-47B6-BE08-0B3538B8B745}"/>
          </ac:spMkLst>
        </pc:spChg>
        <pc:spChg chg="add del mod">
          <ac:chgData name="Krit Rukmaneewong" userId="8b303ad8-644f-4083-adc1-732fe2e44657" providerId="ADAL" clId="{FF23D136-4CE6-45F9-AD67-BEA727947A34}" dt="2022-05-17T10:50:48.844" v="805" actId="478"/>
          <ac:spMkLst>
            <pc:docMk/>
            <pc:sldMk cId="878323321" sldId="27552"/>
            <ac:spMk id="53" creationId="{BD1F438C-B64E-E9C0-50C4-E4701B3EC21E}"/>
          </ac:spMkLst>
        </pc:spChg>
        <pc:spChg chg="mod">
          <ac:chgData name="Krit Rukmaneewong" userId="8b303ad8-644f-4083-adc1-732fe2e44657" providerId="ADAL" clId="{FF23D136-4CE6-45F9-AD67-BEA727947A34}" dt="2022-05-17T11:20:34.004" v="2001" actId="113"/>
          <ac:spMkLst>
            <pc:docMk/>
            <pc:sldMk cId="878323321" sldId="27552"/>
            <ac:spMk id="54" creationId="{ED3DDE57-C342-41D7-A482-DA786EF5F9C3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55" creationId="{0DDD926F-8D5E-AF21-53A8-FF6CDD298418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56" creationId="{021DE1D8-85A8-3606-3A2B-3ACC07F76D62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57" creationId="{89CF7147-2DA8-C83F-3975-DB45CC85A0D1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58" creationId="{875127B8-F787-B5EF-1555-95F325A49BB4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59" creationId="{EC6F9B06-E532-CF20-8C56-4E6375BC5E82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60" creationId="{C3287AD0-5007-24C2-9841-EE0F42CDCD5C}"/>
          </ac:spMkLst>
        </pc:spChg>
        <pc:spChg chg="add mod">
          <ac:chgData name="Krit Rukmaneewong" userId="8b303ad8-644f-4083-adc1-732fe2e44657" providerId="ADAL" clId="{FF23D136-4CE6-45F9-AD67-BEA727947A34}" dt="2022-05-17T11:13:29.357" v="1611" actId="21"/>
          <ac:spMkLst>
            <pc:docMk/>
            <pc:sldMk cId="878323321" sldId="27552"/>
            <ac:spMk id="61" creationId="{149BE01D-BC37-1B06-CCDC-ED5B106875E8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62" creationId="{A7324B92-5BAE-9564-805E-23C2D537FA22}"/>
          </ac:spMkLst>
        </pc:spChg>
        <pc:spChg chg="mod">
          <ac:chgData name="Krit Rukmaneewong" userId="8b303ad8-644f-4083-adc1-732fe2e44657" providerId="ADAL" clId="{FF23D136-4CE6-45F9-AD67-BEA727947A34}" dt="2022-05-17T11:26:18.813" v="2091" actId="20577"/>
          <ac:spMkLst>
            <pc:docMk/>
            <pc:sldMk cId="878323321" sldId="27552"/>
            <ac:spMk id="63" creationId="{64299F62-6247-4A58-B56A-96ED735EE06F}"/>
          </ac:spMkLst>
        </pc:spChg>
        <pc:spChg chg="add mod">
          <ac:chgData name="Krit Rukmaneewong" userId="8b303ad8-644f-4083-adc1-732fe2e44657" providerId="ADAL" clId="{FF23D136-4CE6-45F9-AD67-BEA727947A34}" dt="2022-05-17T10:50:58.065" v="814" actId="1076"/>
          <ac:spMkLst>
            <pc:docMk/>
            <pc:sldMk cId="878323321" sldId="27552"/>
            <ac:spMk id="64" creationId="{D5200501-D4E7-3256-854F-D4CFA9D7ADB3}"/>
          </ac:spMkLst>
        </pc:spChg>
        <pc:spChg chg="add mod">
          <ac:chgData name="Krit Rukmaneewong" userId="8b303ad8-644f-4083-adc1-732fe2e44657" providerId="ADAL" clId="{FF23D136-4CE6-45F9-AD67-BEA727947A34}" dt="2022-05-17T10:51:13.488" v="821" actId="1076"/>
          <ac:spMkLst>
            <pc:docMk/>
            <pc:sldMk cId="878323321" sldId="27552"/>
            <ac:spMk id="65" creationId="{7BC1C9EE-BF8B-1A72-58F3-1D588ED880C3}"/>
          </ac:spMkLst>
        </pc:spChg>
        <pc:spChg chg="add mod">
          <ac:chgData name="Krit Rukmaneewong" userId="8b303ad8-644f-4083-adc1-732fe2e44657" providerId="ADAL" clId="{FF23D136-4CE6-45F9-AD67-BEA727947A34}" dt="2022-05-17T10:54:26.313" v="872" actId="207"/>
          <ac:spMkLst>
            <pc:docMk/>
            <pc:sldMk cId="878323321" sldId="27552"/>
            <ac:spMk id="66" creationId="{DE36267D-6373-6078-45A3-59CF85696586}"/>
          </ac:spMkLst>
        </pc:spChg>
        <pc:spChg chg="add mod">
          <ac:chgData name="Krit Rukmaneewong" userId="8b303ad8-644f-4083-adc1-732fe2e44657" providerId="ADAL" clId="{FF23D136-4CE6-45F9-AD67-BEA727947A34}" dt="2022-05-17T10:51:06.176" v="818" actId="1076"/>
          <ac:spMkLst>
            <pc:docMk/>
            <pc:sldMk cId="878323321" sldId="27552"/>
            <ac:spMk id="67" creationId="{EDC47DF5-67E8-6B5B-4D4E-D3253D35AC48}"/>
          </ac:spMkLst>
        </pc:spChg>
        <pc:spChg chg="add mod">
          <ac:chgData name="Krit Rukmaneewong" userId="8b303ad8-644f-4083-adc1-732fe2e44657" providerId="ADAL" clId="{FF23D136-4CE6-45F9-AD67-BEA727947A34}" dt="2022-05-17T10:51:06.176" v="818" actId="1076"/>
          <ac:spMkLst>
            <pc:docMk/>
            <pc:sldMk cId="878323321" sldId="27552"/>
            <ac:spMk id="68" creationId="{2AE2136C-C1B3-C5F2-F337-02A250982F98}"/>
          </ac:spMkLst>
        </pc:spChg>
        <pc:spChg chg="add mod">
          <ac:chgData name="Krit Rukmaneewong" userId="8b303ad8-644f-4083-adc1-732fe2e44657" providerId="ADAL" clId="{FF23D136-4CE6-45F9-AD67-BEA727947A34}" dt="2022-05-17T10:51:10.016" v="820" actId="1076"/>
          <ac:spMkLst>
            <pc:docMk/>
            <pc:sldMk cId="878323321" sldId="27552"/>
            <ac:spMk id="69" creationId="{6A1F7BC6-48A2-F859-7380-C0FCDC857EDF}"/>
          </ac:spMkLst>
        </pc:spChg>
        <pc:spChg chg="add mod">
          <ac:chgData name="Krit Rukmaneewong" userId="8b303ad8-644f-4083-adc1-732fe2e44657" providerId="ADAL" clId="{FF23D136-4CE6-45F9-AD67-BEA727947A34}" dt="2022-05-17T10:51:10.016" v="820" actId="1076"/>
          <ac:spMkLst>
            <pc:docMk/>
            <pc:sldMk cId="878323321" sldId="27552"/>
            <ac:spMk id="70" creationId="{D1762F7F-6C62-57A8-69BC-9CE16CED3489}"/>
          </ac:spMkLst>
        </pc:spChg>
        <pc:spChg chg="add del mod">
          <ac:chgData name="Krit Rukmaneewong" userId="8b303ad8-644f-4083-adc1-732fe2e44657" providerId="ADAL" clId="{FF23D136-4CE6-45F9-AD67-BEA727947A34}" dt="2022-05-17T10:53:30.103" v="854" actId="478"/>
          <ac:spMkLst>
            <pc:docMk/>
            <pc:sldMk cId="878323321" sldId="27552"/>
            <ac:spMk id="71" creationId="{3C80E5CA-0955-7EF2-586E-6B15A8798608}"/>
          </ac:spMkLst>
        </pc:spChg>
        <pc:spChg chg="add del mod">
          <ac:chgData name="Krit Rukmaneewong" userId="8b303ad8-644f-4083-adc1-732fe2e44657" providerId="ADAL" clId="{FF23D136-4CE6-45F9-AD67-BEA727947A34}" dt="2022-05-17T10:55:31.749" v="878"/>
          <ac:spMkLst>
            <pc:docMk/>
            <pc:sldMk cId="878323321" sldId="27552"/>
            <ac:spMk id="72" creationId="{F167CC1B-50A0-11A1-158B-1A7005AC635E}"/>
          </ac:spMkLst>
        </pc:spChg>
        <pc:spChg chg="add del mod">
          <ac:chgData name="Krit Rukmaneewong" userId="8b303ad8-644f-4083-adc1-732fe2e44657" providerId="ADAL" clId="{FF23D136-4CE6-45F9-AD67-BEA727947A34}" dt="2022-05-17T10:55:49.790" v="885" actId="478"/>
          <ac:spMkLst>
            <pc:docMk/>
            <pc:sldMk cId="878323321" sldId="27552"/>
            <ac:spMk id="73" creationId="{DCB97178-D082-70FC-5132-10D4E663CBFA}"/>
          </ac:spMkLst>
        </pc:spChg>
        <pc:spChg chg="add mod">
          <ac:chgData name="Krit Rukmaneewong" userId="8b303ad8-644f-4083-adc1-732fe2e44657" providerId="ADAL" clId="{FF23D136-4CE6-45F9-AD67-BEA727947A34}" dt="2022-05-17T11:20:46.546" v="2002" actId="113"/>
          <ac:spMkLst>
            <pc:docMk/>
            <pc:sldMk cId="878323321" sldId="27552"/>
            <ac:spMk id="74" creationId="{D86FD42F-0493-53FF-A10C-3CF5C60E8EFE}"/>
          </ac:spMkLst>
        </pc:spChg>
        <pc:spChg chg="add mod">
          <ac:chgData name="Krit Rukmaneewong" userId="8b303ad8-644f-4083-adc1-732fe2e44657" providerId="ADAL" clId="{FF23D136-4CE6-45F9-AD67-BEA727947A34}" dt="2022-05-17T11:14:24.740" v="1632" actId="1076"/>
          <ac:spMkLst>
            <pc:docMk/>
            <pc:sldMk cId="878323321" sldId="27552"/>
            <ac:spMk id="76" creationId="{14220D0A-CC18-B9EA-2496-2BF606FDBB90}"/>
          </ac:spMkLst>
        </pc:spChg>
        <pc:spChg chg="mod">
          <ac:chgData name="Krit Rukmaneewong" userId="8b303ad8-644f-4083-adc1-732fe2e44657" providerId="ADAL" clId="{FF23D136-4CE6-45F9-AD67-BEA727947A34}" dt="2022-05-17T11:19:33.992" v="1993" actId="555"/>
          <ac:spMkLst>
            <pc:docMk/>
            <pc:sldMk cId="878323321" sldId="27552"/>
            <ac:spMk id="83" creationId="{DA579B41-8438-4B23-B829-4799AA42BE06}"/>
          </ac:spMkLst>
        </pc:spChg>
        <pc:spChg chg="mod">
          <ac:chgData name="Krit Rukmaneewong" userId="8b303ad8-644f-4083-adc1-732fe2e44657" providerId="ADAL" clId="{FF23D136-4CE6-45F9-AD67-BEA727947A34}" dt="2022-05-17T11:19:43.227" v="1994" actId="555"/>
          <ac:spMkLst>
            <pc:docMk/>
            <pc:sldMk cId="878323321" sldId="27552"/>
            <ac:spMk id="84" creationId="{B1C1F46F-AE80-4661-BA49-3F406D271112}"/>
          </ac:spMkLst>
        </pc:spChg>
        <pc:spChg chg="mod">
          <ac:chgData name="Krit Rukmaneewong" userId="8b303ad8-644f-4083-adc1-732fe2e44657" providerId="ADAL" clId="{FF23D136-4CE6-45F9-AD67-BEA727947A34}" dt="2022-05-17T11:20:25.790" v="2000" actId="1076"/>
          <ac:spMkLst>
            <pc:docMk/>
            <pc:sldMk cId="878323321" sldId="27552"/>
            <ac:spMk id="88" creationId="{A4872D4E-2D33-417E-999E-04EDAC68169D}"/>
          </ac:spMkLst>
        </pc:spChg>
        <pc:spChg chg="mod">
          <ac:chgData name="Krit Rukmaneewong" userId="8b303ad8-644f-4083-adc1-732fe2e44657" providerId="ADAL" clId="{FF23D136-4CE6-45F9-AD67-BEA727947A34}" dt="2022-05-17T11:20:25.790" v="2000" actId="1076"/>
          <ac:spMkLst>
            <pc:docMk/>
            <pc:sldMk cId="878323321" sldId="27552"/>
            <ac:spMk id="89" creationId="{B2E2063F-054F-4107-99F7-3E25D90E49B7}"/>
          </ac:spMkLst>
        </pc:spChg>
        <pc:spChg chg="mod">
          <ac:chgData name="Krit Rukmaneewong" userId="8b303ad8-644f-4083-adc1-732fe2e44657" providerId="ADAL" clId="{FF23D136-4CE6-45F9-AD67-BEA727947A34}" dt="2022-05-17T11:19:33.992" v="1993" actId="555"/>
          <ac:spMkLst>
            <pc:docMk/>
            <pc:sldMk cId="878323321" sldId="27552"/>
            <ac:spMk id="93" creationId="{02C4B528-4D6D-4BC2-A0DC-73ACBDE1083D}"/>
          </ac:spMkLst>
        </pc:spChg>
        <pc:spChg chg="mod">
          <ac:chgData name="Krit Rukmaneewong" userId="8b303ad8-644f-4083-adc1-732fe2e44657" providerId="ADAL" clId="{FF23D136-4CE6-45F9-AD67-BEA727947A34}" dt="2022-05-17T11:19:43.227" v="1994" actId="555"/>
          <ac:spMkLst>
            <pc:docMk/>
            <pc:sldMk cId="878323321" sldId="27552"/>
            <ac:spMk id="94" creationId="{6B8EE825-E6BD-4828-962B-1CF6CC59DF1F}"/>
          </ac:spMkLst>
        </pc:spChg>
        <pc:spChg chg="mod">
          <ac:chgData name="Krit Rukmaneewong" userId="8b303ad8-644f-4083-adc1-732fe2e44657" providerId="ADAL" clId="{FF23D136-4CE6-45F9-AD67-BEA727947A34}" dt="2022-05-17T11:20:25.790" v="2000" actId="1076"/>
          <ac:spMkLst>
            <pc:docMk/>
            <pc:sldMk cId="878323321" sldId="27552"/>
            <ac:spMk id="95" creationId="{E266E120-6293-4AA4-AAE0-FC8F286D5978}"/>
          </ac:spMkLst>
        </pc:spChg>
        <pc:spChg chg="mod">
          <ac:chgData name="Krit Rukmaneewong" userId="8b303ad8-644f-4083-adc1-732fe2e44657" providerId="ADAL" clId="{FF23D136-4CE6-45F9-AD67-BEA727947A34}" dt="2022-05-17T11:20:25.790" v="2000" actId="1076"/>
          <ac:spMkLst>
            <pc:docMk/>
            <pc:sldMk cId="878323321" sldId="27552"/>
            <ac:spMk id="96" creationId="{F2DCE280-7BB0-4DE2-AC31-197D06C27156}"/>
          </ac:spMkLst>
        </pc:spChg>
        <pc:spChg chg="mod">
          <ac:chgData name="Krit Rukmaneewong" userId="8b303ad8-644f-4083-adc1-732fe2e44657" providerId="ADAL" clId="{FF23D136-4CE6-45F9-AD67-BEA727947A34}" dt="2022-05-17T10:57:37.132" v="889" actId="208"/>
          <ac:spMkLst>
            <pc:docMk/>
            <pc:sldMk cId="878323321" sldId="27552"/>
            <ac:spMk id="97" creationId="{C75CC03C-16C7-4B24-82E9-8A0DC5E72033}"/>
          </ac:spMkLst>
        </pc:spChg>
        <pc:spChg chg="del">
          <ac:chgData name="Krit Rukmaneewong" userId="8b303ad8-644f-4083-adc1-732fe2e44657" providerId="ADAL" clId="{FF23D136-4CE6-45F9-AD67-BEA727947A34}" dt="2022-05-17T10:50:52.761" v="808" actId="478"/>
          <ac:spMkLst>
            <pc:docMk/>
            <pc:sldMk cId="878323321" sldId="27552"/>
            <ac:spMk id="98" creationId="{B45D7F0A-C7EE-4B71-A6F9-1BD88381B9CB}"/>
          </ac:spMkLst>
        </pc:spChg>
        <pc:spChg chg="del">
          <ac:chgData name="Krit Rukmaneewong" userId="8b303ad8-644f-4083-adc1-732fe2e44657" providerId="ADAL" clId="{FF23D136-4CE6-45F9-AD67-BEA727947A34}" dt="2022-05-17T10:50:53.750" v="810" actId="478"/>
          <ac:spMkLst>
            <pc:docMk/>
            <pc:sldMk cId="878323321" sldId="27552"/>
            <ac:spMk id="99" creationId="{BAD3D153-5F49-47D0-BF90-84C26BD9C7FA}"/>
          </ac:spMkLst>
        </pc:spChg>
        <pc:spChg chg="del">
          <ac:chgData name="Krit Rukmaneewong" userId="8b303ad8-644f-4083-adc1-732fe2e44657" providerId="ADAL" clId="{FF23D136-4CE6-45F9-AD67-BEA727947A34}" dt="2022-05-17T10:50:53.233" v="809" actId="478"/>
          <ac:spMkLst>
            <pc:docMk/>
            <pc:sldMk cId="878323321" sldId="27552"/>
            <ac:spMk id="108" creationId="{A03A4789-3001-4D6F-B760-6761C9FA4DA4}"/>
          </ac:spMkLst>
        </pc:spChg>
        <pc:spChg chg="mod">
          <ac:chgData name="Krit Rukmaneewong" userId="8b303ad8-644f-4083-adc1-732fe2e44657" providerId="ADAL" clId="{FF23D136-4CE6-45F9-AD67-BEA727947A34}" dt="2022-05-17T10:54:12.369" v="867" actId="207"/>
          <ac:spMkLst>
            <pc:docMk/>
            <pc:sldMk cId="878323321" sldId="27552"/>
            <ac:spMk id="109" creationId="{90532CA4-367C-44C4-9F5B-98576482BC72}"/>
          </ac:spMkLst>
        </pc:spChg>
        <pc:spChg chg="mod">
          <ac:chgData name="Krit Rukmaneewong" userId="8b303ad8-644f-4083-adc1-732fe2e44657" providerId="ADAL" clId="{FF23D136-4CE6-45F9-AD67-BEA727947A34}" dt="2022-05-17T10:55:48.436" v="884" actId="207"/>
          <ac:spMkLst>
            <pc:docMk/>
            <pc:sldMk cId="878323321" sldId="27552"/>
            <ac:spMk id="115" creationId="{87AF560A-E1BB-42DD-8917-C9FF18F16B7B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16" creationId="{6958A7AB-F050-48DE-97F5-1C47E97E2FFA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17" creationId="{9B2C6774-2F79-4062-906C-6C3FAD66FDAA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18" creationId="{421D6371-B0A4-45BF-8F3D-4963BC140994}"/>
          </ac:spMkLst>
        </pc:spChg>
        <pc:spChg chg="mod">
          <ac:chgData name="Krit Rukmaneewong" userId="8b303ad8-644f-4083-adc1-732fe2e44657" providerId="ADAL" clId="{FF23D136-4CE6-45F9-AD67-BEA727947A34}" dt="2022-05-17T10:54:15.274" v="868" actId="207"/>
          <ac:spMkLst>
            <pc:docMk/>
            <pc:sldMk cId="878323321" sldId="27552"/>
            <ac:spMk id="119" creationId="{0435D5D0-A56A-4B31-8EA5-02C78C1BBDC6}"/>
          </ac:spMkLst>
        </pc:spChg>
        <pc:spChg chg="mod">
          <ac:chgData name="Krit Rukmaneewong" userId="8b303ad8-644f-4083-adc1-732fe2e44657" providerId="ADAL" clId="{FF23D136-4CE6-45F9-AD67-BEA727947A34}" dt="2022-05-17T10:55:42.197" v="882" actId="207"/>
          <ac:spMkLst>
            <pc:docMk/>
            <pc:sldMk cId="878323321" sldId="27552"/>
            <ac:spMk id="123" creationId="{98DBE826-47D9-48F5-8160-25EC4D9BD85D}"/>
          </ac:spMkLst>
        </pc:spChg>
        <pc:spChg chg="del">
          <ac:chgData name="Krit Rukmaneewong" userId="8b303ad8-644f-4083-adc1-732fe2e44657" providerId="ADAL" clId="{FF23D136-4CE6-45F9-AD67-BEA727947A34}" dt="2022-05-17T10:50:52.424" v="807" actId="478"/>
          <ac:spMkLst>
            <pc:docMk/>
            <pc:sldMk cId="878323321" sldId="27552"/>
            <ac:spMk id="124" creationId="{1976FE2C-2821-46FE-8CBF-03060166D7D4}"/>
          </ac:spMkLst>
        </pc:spChg>
        <pc:spChg chg="del">
          <ac:chgData name="Krit Rukmaneewong" userId="8b303ad8-644f-4083-adc1-732fe2e44657" providerId="ADAL" clId="{FF23D136-4CE6-45F9-AD67-BEA727947A34}" dt="2022-05-17T10:50:54.649" v="812" actId="478"/>
          <ac:spMkLst>
            <pc:docMk/>
            <pc:sldMk cId="878323321" sldId="27552"/>
            <ac:spMk id="125" creationId="{7BF67641-3B27-4346-99A1-D59E37BD7EC4}"/>
          </ac:spMkLst>
        </pc:spChg>
        <pc:spChg chg="del">
          <ac:chgData name="Krit Rukmaneewong" userId="8b303ad8-644f-4083-adc1-732fe2e44657" providerId="ADAL" clId="{FF23D136-4CE6-45F9-AD67-BEA727947A34}" dt="2022-05-17T10:50:54.082" v="811" actId="478"/>
          <ac:spMkLst>
            <pc:docMk/>
            <pc:sldMk cId="878323321" sldId="27552"/>
            <ac:spMk id="127" creationId="{FEECD9A3-1DAC-4D85-8DCB-5C810D0E277F}"/>
          </ac:spMkLst>
        </pc:spChg>
        <pc:spChg chg="mod">
          <ac:chgData name="Krit Rukmaneewong" userId="8b303ad8-644f-4083-adc1-732fe2e44657" providerId="ADAL" clId="{FF23D136-4CE6-45F9-AD67-BEA727947A34}" dt="2022-05-17T10:54:17.938" v="869" actId="207"/>
          <ac:spMkLst>
            <pc:docMk/>
            <pc:sldMk cId="878323321" sldId="27552"/>
            <ac:spMk id="128" creationId="{BF79CECB-33BC-4740-AC9F-3E2CCB789B8E}"/>
          </ac:spMkLst>
        </pc:spChg>
        <pc:spChg chg="mod">
          <ac:chgData name="Krit Rukmaneewong" userId="8b303ad8-644f-4083-adc1-732fe2e44657" providerId="ADAL" clId="{FF23D136-4CE6-45F9-AD67-BEA727947A34}" dt="2022-05-17T10:55:45.140" v="883" actId="207"/>
          <ac:spMkLst>
            <pc:docMk/>
            <pc:sldMk cId="878323321" sldId="27552"/>
            <ac:spMk id="132" creationId="{1D3D85F7-E65E-46E6-AF22-EF55E77E95A3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33" creationId="{6CAA091C-E75F-4C3E-BCF8-30C7E98E60D4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34" creationId="{75680FAB-E831-4D86-AA93-621880CCDC84}"/>
          </ac:spMkLst>
        </pc:spChg>
        <pc:spChg chg="del">
          <ac:chgData name="Krit Rukmaneewong" userId="8b303ad8-644f-4083-adc1-732fe2e44657" providerId="ADAL" clId="{FF23D136-4CE6-45F9-AD67-BEA727947A34}" dt="2022-05-17T10:50:51.444" v="806" actId="478"/>
          <ac:spMkLst>
            <pc:docMk/>
            <pc:sldMk cId="878323321" sldId="27552"/>
            <ac:spMk id="135" creationId="{C49E6227-8CB5-407E-928F-7030AFD6BFBA}"/>
          </ac:spMkLst>
        </pc:spChg>
        <pc:spChg chg="mod">
          <ac:chgData name="Krit Rukmaneewong" userId="8b303ad8-644f-4083-adc1-732fe2e44657" providerId="ADAL" clId="{FF23D136-4CE6-45F9-AD67-BEA727947A34}" dt="2022-05-17T10:54:21.114" v="871" actId="207"/>
          <ac:spMkLst>
            <pc:docMk/>
            <pc:sldMk cId="878323321" sldId="27552"/>
            <ac:spMk id="136" creationId="{3BD635DF-FCB6-4D46-AA68-DCCBE08EB447}"/>
          </ac:spMkLst>
        </pc:spChg>
        <pc:picChg chg="del">
          <ac:chgData name="Krit Rukmaneewong" userId="8b303ad8-644f-4083-adc1-732fe2e44657" providerId="ADAL" clId="{FF23D136-4CE6-45F9-AD67-BEA727947A34}" dt="2022-05-17T10:50:51.444" v="806" actId="478"/>
          <ac:picMkLst>
            <pc:docMk/>
            <pc:sldMk cId="878323321" sldId="27552"/>
            <ac:picMk id="3" creationId="{7AB4BB43-C7A3-12F5-B0DC-E837A859E577}"/>
          </ac:picMkLst>
        </pc:picChg>
        <pc:picChg chg="del">
          <ac:chgData name="Krit Rukmaneewong" userId="8b303ad8-644f-4083-adc1-732fe2e44657" providerId="ADAL" clId="{FF23D136-4CE6-45F9-AD67-BEA727947A34}" dt="2022-05-17T10:50:51.444" v="806" actId="478"/>
          <ac:picMkLst>
            <pc:docMk/>
            <pc:sldMk cId="878323321" sldId="27552"/>
            <ac:picMk id="5" creationId="{F40B144D-8337-8A76-D7D4-68DB0EF75C5C}"/>
          </ac:picMkLst>
        </pc:picChg>
        <pc:picChg chg="del">
          <ac:chgData name="Krit Rukmaneewong" userId="8b303ad8-644f-4083-adc1-732fe2e44657" providerId="ADAL" clId="{FF23D136-4CE6-45F9-AD67-BEA727947A34}" dt="2022-05-17T10:50:51.444" v="806" actId="478"/>
          <ac:picMkLst>
            <pc:docMk/>
            <pc:sldMk cId="878323321" sldId="27552"/>
            <ac:picMk id="7" creationId="{6D878997-CE2E-5664-F8E8-06DE6C4B6DBA}"/>
          </ac:picMkLst>
        </pc:picChg>
        <pc:picChg chg="del">
          <ac:chgData name="Krit Rukmaneewong" userId="8b303ad8-644f-4083-adc1-732fe2e44657" providerId="ADAL" clId="{FF23D136-4CE6-45F9-AD67-BEA727947A34}" dt="2022-05-17T10:50:51.444" v="806" actId="478"/>
          <ac:picMkLst>
            <pc:docMk/>
            <pc:sldMk cId="878323321" sldId="27552"/>
            <ac:picMk id="9" creationId="{1347147E-79D4-F7F7-B29E-00B7529440E0}"/>
          </ac:picMkLst>
        </pc:picChg>
        <pc:picChg chg="add mod">
          <ac:chgData name="Krit Rukmaneewong" userId="8b303ad8-644f-4083-adc1-732fe2e44657" providerId="ADAL" clId="{FF23D136-4CE6-45F9-AD67-BEA727947A34}" dt="2022-05-17T11:14:24.740" v="1632" actId="1076"/>
          <ac:picMkLst>
            <pc:docMk/>
            <pc:sldMk cId="878323321" sldId="27552"/>
            <ac:picMk id="75" creationId="{FEF1D811-1F85-19D8-72C0-3B25A327D04E}"/>
          </ac:picMkLst>
        </pc:picChg>
      </pc:sldChg>
      <pc:sldChg chg="del">
        <pc:chgData name="Krit Rukmaneewong" userId="8b303ad8-644f-4083-adc1-732fe2e44657" providerId="ADAL" clId="{FF23D136-4CE6-45F9-AD67-BEA727947A34}" dt="2022-05-17T10:25:53.983" v="0" actId="47"/>
        <pc:sldMkLst>
          <pc:docMk/>
          <pc:sldMk cId="2591544055" sldId="27563"/>
        </pc:sldMkLst>
      </pc:sldChg>
      <pc:sldChg chg="del">
        <pc:chgData name="Krit Rukmaneewong" userId="8b303ad8-644f-4083-adc1-732fe2e44657" providerId="ADAL" clId="{FF23D136-4CE6-45F9-AD67-BEA727947A34}" dt="2022-05-17T10:25:56.423" v="1" actId="47"/>
        <pc:sldMkLst>
          <pc:docMk/>
          <pc:sldMk cId="845384767" sldId="27564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2674555617" sldId="27565"/>
        </pc:sldMkLst>
      </pc:sldChg>
      <pc:sldChg chg="del">
        <pc:chgData name="Krit Rukmaneewong" userId="8b303ad8-644f-4083-adc1-732fe2e44657" providerId="ADAL" clId="{FF23D136-4CE6-45F9-AD67-BEA727947A34}" dt="2022-05-17T11:02:48.184" v="1253" actId="47"/>
        <pc:sldMkLst>
          <pc:docMk/>
          <pc:sldMk cId="2334225609" sldId="27566"/>
        </pc:sldMkLst>
      </pc:sldChg>
      <pc:sldChg chg="modSp del mod">
        <pc:chgData name="Krit Rukmaneewong" userId="8b303ad8-644f-4083-adc1-732fe2e44657" providerId="ADAL" clId="{FF23D136-4CE6-45F9-AD67-BEA727947A34}" dt="2022-05-17T11:02:48.184" v="1253" actId="47"/>
        <pc:sldMkLst>
          <pc:docMk/>
          <pc:sldMk cId="264928655" sldId="27567"/>
        </pc:sldMkLst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2" creationId="{487EB2AD-7D3F-7642-EDC5-B0D93695E3EB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7" creationId="{3DAF0739-CF9E-A6F6-4EA4-C7C535C9B9B2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8" creationId="{BAA15AD1-45C2-5E30-EDD7-062E1F1FAA3C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9" creationId="{74A6CBF7-9F75-E75D-9878-75CCD7EFB143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10" creationId="{A7D076CF-6B4F-CC1A-59D6-E8B193A657D6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11" creationId="{50CD8EAF-3FB3-7B5D-5784-B0433FA5475F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12" creationId="{9EF55DDE-6FD6-BC53-4312-7FDF9468910F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14" creationId="{5C743583-3653-01C1-158F-B902905A3328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15" creationId="{3C9B61BA-9F91-5530-5C0A-33B140EA33A2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26" creationId="{E28DE1F3-13E5-4AB2-FC0B-BD3524BDF6E8}"/>
          </ac:spMkLst>
        </pc:spChg>
        <pc:spChg chg="mod">
          <ac:chgData name="Krit Rukmaneewong" userId="8b303ad8-644f-4083-adc1-732fe2e44657" providerId="ADAL" clId="{FF23D136-4CE6-45F9-AD67-BEA727947A34}" dt="2022-05-17T10:50:41.668" v="802" actId="1076"/>
          <ac:spMkLst>
            <pc:docMk/>
            <pc:sldMk cId="264928655" sldId="27567"/>
            <ac:spMk id="27" creationId="{6049CF85-67EB-E369-F0BE-7851BA85F14B}"/>
          </ac:spMkLst>
        </pc:spChg>
      </pc:sldChg>
      <pc:sldChg chg="addSp delSp modSp del mod">
        <pc:chgData name="Krit Rukmaneewong" userId="8b303ad8-644f-4083-adc1-732fe2e44657" providerId="ADAL" clId="{FF23D136-4CE6-45F9-AD67-BEA727947A34}" dt="2022-05-17T11:02:48.184" v="1253" actId="47"/>
        <pc:sldMkLst>
          <pc:docMk/>
          <pc:sldMk cId="711375033" sldId="27568"/>
        </pc:sldMkLst>
        <pc:spChg chg="mod">
          <ac:chgData name="Krit Rukmaneewong" userId="8b303ad8-644f-4083-adc1-732fe2e44657" providerId="ADAL" clId="{FF23D136-4CE6-45F9-AD67-BEA727947A34}" dt="2022-05-17T10:26:00.173" v="2" actId="13926"/>
          <ac:spMkLst>
            <pc:docMk/>
            <pc:sldMk cId="711375033" sldId="27568"/>
            <ac:spMk id="2" creationId="{8424D9F1-FDC0-BEF0-7BAF-4FC30E0FEA57}"/>
          </ac:spMkLst>
        </pc:spChg>
        <pc:spChg chg="add del mod">
          <ac:chgData name="Krit Rukmaneewong" userId="8b303ad8-644f-4083-adc1-732fe2e44657" providerId="ADAL" clId="{FF23D136-4CE6-45F9-AD67-BEA727947A34}" dt="2022-05-17T10:53:18.386" v="847"/>
          <ac:spMkLst>
            <pc:docMk/>
            <pc:sldMk cId="711375033" sldId="27568"/>
            <ac:spMk id="50" creationId="{7DEE1997-C9DF-4224-43F9-5E062F423551}"/>
          </ac:spMkLst>
        </pc:spChg>
        <pc:spChg chg="add del mod">
          <ac:chgData name="Krit Rukmaneewong" userId="8b303ad8-644f-4083-adc1-732fe2e44657" providerId="ADAL" clId="{FF23D136-4CE6-45F9-AD67-BEA727947A34}" dt="2022-05-17T10:53:22.161" v="850" actId="478"/>
          <ac:spMkLst>
            <pc:docMk/>
            <pc:sldMk cId="711375033" sldId="27568"/>
            <ac:spMk id="51" creationId="{AD119B3E-894C-9942-9CA1-2F59A79F1791}"/>
          </ac:spMkLst>
        </pc:spChg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3567661375" sldId="27569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3664161086" sldId="27570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1460581301" sldId="27571"/>
        </pc:sldMkLst>
      </pc:sldChg>
      <pc:sldChg chg="del">
        <pc:chgData name="Krit Rukmaneewong" userId="8b303ad8-644f-4083-adc1-732fe2e44657" providerId="ADAL" clId="{FF23D136-4CE6-45F9-AD67-BEA727947A34}" dt="2022-05-17T10:25:56.423" v="1" actId="47"/>
        <pc:sldMkLst>
          <pc:docMk/>
          <pc:sldMk cId="2432876751" sldId="27573"/>
        </pc:sldMkLst>
      </pc:sldChg>
      <pc:sldChg chg="del">
        <pc:chgData name="Krit Rukmaneewong" userId="8b303ad8-644f-4083-adc1-732fe2e44657" providerId="ADAL" clId="{FF23D136-4CE6-45F9-AD67-BEA727947A34}" dt="2022-05-17T10:25:53.983" v="0" actId="47"/>
        <pc:sldMkLst>
          <pc:docMk/>
          <pc:sldMk cId="3400382770" sldId="27574"/>
        </pc:sldMkLst>
      </pc:sldChg>
      <pc:sldChg chg="del">
        <pc:chgData name="Krit Rukmaneewong" userId="8b303ad8-644f-4083-adc1-732fe2e44657" providerId="ADAL" clId="{FF23D136-4CE6-45F9-AD67-BEA727947A34}" dt="2022-05-17T10:25:53.983" v="0" actId="47"/>
        <pc:sldMkLst>
          <pc:docMk/>
          <pc:sldMk cId="2670214176" sldId="27575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1206129578" sldId="27578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1352464602" sldId="27579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341747197" sldId="27580"/>
        </pc:sldMkLst>
      </pc:sldChg>
      <pc:sldChg chg="del">
        <pc:chgData name="Krit Rukmaneewong" userId="8b303ad8-644f-4083-adc1-732fe2e44657" providerId="ADAL" clId="{FF23D136-4CE6-45F9-AD67-BEA727947A34}" dt="2022-05-17T10:26:03.788" v="3" actId="47"/>
        <pc:sldMkLst>
          <pc:docMk/>
          <pc:sldMk cId="1157427462" sldId="27581"/>
        </pc:sldMkLst>
      </pc:sldChg>
      <pc:sldMasterChg chg="del delSldLayout">
        <pc:chgData name="Krit Rukmaneewong" userId="8b303ad8-644f-4083-adc1-732fe2e44657" providerId="ADAL" clId="{FF23D136-4CE6-45F9-AD67-BEA727947A34}" dt="2022-05-17T10:26:03.788" v="3" actId="47"/>
        <pc:sldMasterMkLst>
          <pc:docMk/>
          <pc:sldMasterMk cId="741213641" sldId="2147483661"/>
        </pc:sldMasterMkLst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446808285" sldId="2147483662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3183551622" sldId="2147483665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944748757" sldId="2147483666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4163684121" sldId="2147483667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385756664" sldId="2147483668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524175413" sldId="2147483669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1368232556" sldId="2147483670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582202400" sldId="2147483671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1142284597" sldId="2147483672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1847168018" sldId="2147483673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4214979332" sldId="2147483674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1731238137" sldId="2147483675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141470135" sldId="2147483676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4069044576" sldId="2147483677"/>
          </pc:sldLayoutMkLst>
        </pc:sldLayoutChg>
        <pc:sldLayoutChg chg="del">
          <pc:chgData name="Krit Rukmaneewong" userId="8b303ad8-644f-4083-adc1-732fe2e44657" providerId="ADAL" clId="{FF23D136-4CE6-45F9-AD67-BEA727947A34}" dt="2022-05-17T10:25:53.983" v="0" actId="47"/>
          <pc:sldLayoutMkLst>
            <pc:docMk/>
            <pc:sldMasterMk cId="741213641" sldId="2147483661"/>
            <pc:sldLayoutMk cId="3878690966" sldId="2147483678"/>
          </pc:sldLayoutMkLst>
        </pc:sldLayoutChg>
        <pc:sldLayoutChg chg="del">
          <pc:chgData name="Krit Rukmaneewong" userId="8b303ad8-644f-4083-adc1-732fe2e44657" providerId="ADAL" clId="{FF23D136-4CE6-45F9-AD67-BEA727947A34}" dt="2022-05-17T10:26:03.788" v="3" actId="47"/>
          <pc:sldLayoutMkLst>
            <pc:docMk/>
            <pc:sldMasterMk cId="741213641" sldId="2147483661"/>
            <pc:sldLayoutMk cId="921169466" sldId="2147483679"/>
          </pc:sldLayoutMkLst>
        </pc:sldLayoutChg>
      </pc:sldMasterChg>
      <pc:sldMasterChg chg="del delSldLayout">
        <pc:chgData name="Krit Rukmaneewong" userId="8b303ad8-644f-4083-adc1-732fe2e44657" providerId="ADAL" clId="{FF23D136-4CE6-45F9-AD67-BEA727947A34}" dt="2022-05-17T11:02:48.184" v="1253" actId="47"/>
        <pc:sldMasterMkLst>
          <pc:docMk/>
          <pc:sldMasterMk cId="3472237753" sldId="2147483661"/>
        </pc:sldMasterMkLst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3018898519" sldId="2147483662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3644094395" sldId="2147483663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574415725" sldId="2147483664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4003927120" sldId="2147483665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306643394" sldId="2147483666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1858322136" sldId="2147483667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1948550616" sldId="2147483668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3457693391" sldId="2147483669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709159860" sldId="2147483670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59951773" sldId="2147483671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08900755" sldId="2147483672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3357400481" sldId="2147483673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173708577" sldId="2147483674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297073843" sldId="2147483675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4150465463" sldId="2147483676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587374979" sldId="2147483677"/>
          </pc:sldLayoutMkLst>
        </pc:sldLayoutChg>
        <pc:sldLayoutChg chg="del">
          <pc:chgData name="Krit Rukmaneewong" userId="8b303ad8-644f-4083-adc1-732fe2e44657" providerId="ADAL" clId="{FF23D136-4CE6-45F9-AD67-BEA727947A34}" dt="2022-05-17T11:02:48.184" v="1253" actId="47"/>
          <pc:sldLayoutMkLst>
            <pc:docMk/>
            <pc:sldMasterMk cId="3472237753" sldId="2147483661"/>
            <pc:sldLayoutMk cId="2656958198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F456E-9AE8-48FE-86D5-B2C825C67EB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3E4C0-9C44-4587-8AD1-83E9C8CF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1" name="Google Shape;16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6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1D85-A5EB-BDDC-5EED-0F54639C6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F955-39C0-4BED-8E9A-DE944188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8A73-39C6-7C42-CC51-A08EAA32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99CD-6A4F-8011-292E-BFDA4F01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E740-15FC-8DB2-E996-478954C9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BE7E-88D7-866C-A228-8E6BBB2F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F42E-5801-8519-F6D1-E03E4C12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738F-4B21-7126-8855-2F8648CC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AEE0-933D-1391-3E06-8FB02DB6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4EB6-AB11-1C52-0478-6857C5DC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03B73-E3F0-14B1-74FB-588522786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B53FF-DB56-23B6-4739-6C38D573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F639-BA7C-DB98-E310-F8E00AC5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76A2-335A-08C0-6C0D-4F56DE70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037E-0C14-3285-0AAD-4C64B00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BAED8-EE4D-4A79-A880-08AEBA45D351}"/>
              </a:ext>
            </a:extLst>
          </p:cNvPr>
          <p:cNvSpPr txBox="1"/>
          <p:nvPr userDrawn="1"/>
        </p:nvSpPr>
        <p:spPr>
          <a:xfrm rot="16200000">
            <a:off x="10385414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3A4F045-2A23-4A9E-B4AD-3B5D567331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827" y="6343477"/>
            <a:ext cx="720000" cy="445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696B08-724A-4B39-9074-D2D30DEF73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73" y="6404350"/>
            <a:ext cx="674802" cy="3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3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D16-BDDB-AA3A-A248-93EC735C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21B5-C2A9-FBA4-D388-8C48DCF5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67A9-66C4-DB5D-10A3-CACD487A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21020-0F3E-8D08-C075-B3B60164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3F8C-97DA-AB62-A19A-DE4B1E0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3D5A-108A-2F86-52DF-CBFAF53C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A18B-AE1E-2662-D10E-4C74BDD0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4C3-019E-01CB-D54E-81BC3C68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AF78-6B79-D689-3F3E-5B9B1C0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3A57-6810-B4DF-678F-BC9D2012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A158-F842-C2E5-704F-8C24410E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95AE-092D-6324-798F-746CDCB7E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6264-222B-D33F-7DC0-4970B900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0838-CB17-9DE5-A591-7DF352B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6D68-5780-9FC2-3A49-010D4127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497B-2CB3-57B2-7365-501D5BA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57BB-ACB5-C127-AFF8-CCD841CB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3AEC-C25B-A430-D486-01B31E5E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1E8F-9586-FC98-CD39-77F4C5C8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20866-FB2F-2326-747A-0DD1EAABD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B350E-E729-30C1-2C34-A5534CDF5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2B6D-88D1-56AC-830E-13990937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0B7A8-BDE5-D576-6D42-22EF29EE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A23E0-84D7-C6D5-37FF-22DDE70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92EF-2E32-B100-E08C-CC7EA2C4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BD2F8-4BD9-FC15-FAD2-579C001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63146-C6CC-54C4-A5E7-BCC8069C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81E18-B1FE-D26E-B733-C4D4C74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E732E-EB35-3153-6905-D376BB0E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7FC01-F295-230A-2E19-E0320E32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307D-C735-806A-4CB0-51DB537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0A3C-EA2B-C16D-E4FA-43AC6F77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04F4-F05A-0BBB-BE7F-31A51168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765C-5BA5-5D9A-51A4-84909BA6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2F34-E2AC-F675-AA6A-761C6786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F20CA-0DBD-8744-49AE-072DE101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87C0-491B-6AB6-4FFF-020DF81E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657A-018C-59DC-A42D-D90BEBB1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56FB5-4176-A416-7B38-2175359F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FAFE8-95F2-EB0E-9516-7B4E605F1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97B4-EC9D-A295-C2A1-6C916BD5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6E43D-AB92-924F-6A10-D6868CA0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5C3B-A670-1E86-331A-0A5F685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F31C4-7138-0D0A-9CD9-19B146D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78D8-B231-39E2-8379-BE0C35BE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D674-9038-C6A0-3238-542FAE53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DCE1-63B7-425A-83F8-3D83D3370CF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90A9-8F83-8470-FC98-831DD87FB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018-5065-47DB-D1E1-849AA7D4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8738-E963-4461-9260-87851054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382;p20">
            <a:extLst>
              <a:ext uri="{FF2B5EF4-FFF2-40B4-BE49-F238E27FC236}">
                <a16:creationId xmlns:a16="http://schemas.microsoft.com/office/drawing/2014/main" id="{3074FA80-D4BD-4B7F-89F2-28E43E43FE97}"/>
              </a:ext>
            </a:extLst>
          </p:cNvPr>
          <p:cNvSpPr/>
          <p:nvPr/>
        </p:nvSpPr>
        <p:spPr>
          <a:xfrm>
            <a:off x="8595052" y="653689"/>
            <a:ext cx="45719" cy="114231"/>
          </a:xfrm>
          <a:custGeom>
            <a:avLst/>
            <a:gdLst/>
            <a:ahLst/>
            <a:cxnLst/>
            <a:rect l="l" t="t" r="r" b="b"/>
            <a:pathLst>
              <a:path w="694" h="1734" extrusionOk="0"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355"/>
                </a:lnTo>
                <a:cubicBezTo>
                  <a:pt x="0" y="1576"/>
                  <a:pt x="158" y="1733"/>
                  <a:pt x="347" y="1733"/>
                </a:cubicBezTo>
                <a:cubicBezTo>
                  <a:pt x="536" y="1733"/>
                  <a:pt x="693" y="1576"/>
                  <a:pt x="693" y="1355"/>
                </a:cubicBezTo>
                <a:lnTo>
                  <a:pt x="693" y="347"/>
                </a:lnTo>
                <a:cubicBezTo>
                  <a:pt x="693" y="158"/>
                  <a:pt x="536" y="0"/>
                  <a:pt x="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683;p48">
            <a:extLst>
              <a:ext uri="{FF2B5EF4-FFF2-40B4-BE49-F238E27FC236}">
                <a16:creationId xmlns:a16="http://schemas.microsoft.com/office/drawing/2014/main" id="{64299F62-6247-4A58-B56A-96ED735EE06F}"/>
              </a:ext>
            </a:extLst>
          </p:cNvPr>
          <p:cNvSpPr txBox="1">
            <a:spLocks/>
          </p:cNvSpPr>
          <p:nvPr/>
        </p:nvSpPr>
        <p:spPr>
          <a:xfrm>
            <a:off x="325315" y="319668"/>
            <a:ext cx="11642567" cy="5189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114000"/>
              </a:lnSpc>
              <a:spcBef>
                <a:spcPts val="600"/>
              </a:spcBef>
              <a:buNone/>
              <a:defRPr sz="2800" b="1" kern="1200">
                <a:solidFill>
                  <a:schemeClr val="accent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arabun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ประเทศฟิลิปปินส์มีการเริ่มใช้งาน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5G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ให้ครอบคลุมทุกๆแพลตฟอร์ม ทั้งในอินเทอร์เน็ตบรอดแบนด์และการใช้งานผ่านมือถือ โดยมีจุดประสงค์หลังเพื่อยกระดับ</a:t>
            </a:r>
            <a:r>
              <a:rPr lang="th-TH" dirty="0">
                <a:solidFill>
                  <a:srgbClr val="002060"/>
                </a:solidFill>
              </a:rPr>
              <a:t>ประสบการณ์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th-TH" dirty="0">
                <a:solidFill>
                  <a:srgbClr val="002060"/>
                </a:solidFill>
              </a:rPr>
              <a:t>ความปลอดถัย</a:t>
            </a:r>
            <a:r>
              <a:rPr lang="en-US" dirty="0">
                <a:solidFill>
                  <a:srgbClr val="002060"/>
                </a:solidFill>
              </a:rPr>
              <a:t>,</a:t>
            </a:r>
            <a:r>
              <a:rPr lang="th-TH" dirty="0">
                <a:solidFill>
                  <a:srgbClr val="002060"/>
                </a:solidFill>
              </a:rPr>
              <a:t> และความเร็วในการใช้งานอินเทอร์เน็ต </a:t>
            </a:r>
            <a:endParaRPr kumimoji="0" lang="th-TH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sp>
        <p:nvSpPr>
          <p:cNvPr id="83" name="Google Shape;1178;p42">
            <a:extLst>
              <a:ext uri="{FF2B5EF4-FFF2-40B4-BE49-F238E27FC236}">
                <a16:creationId xmlns:a16="http://schemas.microsoft.com/office/drawing/2014/main" id="{DA579B41-8438-4B23-B829-4799AA42BE06}"/>
              </a:ext>
            </a:extLst>
          </p:cNvPr>
          <p:cNvSpPr/>
          <p:nvPr/>
        </p:nvSpPr>
        <p:spPr>
          <a:xfrm>
            <a:off x="950866" y="1767216"/>
            <a:ext cx="2832508" cy="1908600"/>
          </a:xfrm>
          <a:prstGeom prst="roundRect">
            <a:avLst>
              <a:gd name="adj" fmla="val 16667"/>
            </a:avLst>
          </a:prstGeom>
          <a:solidFill>
            <a:srgbClr val="EBEBEB"/>
          </a:solidFill>
          <a:ln w="19050" cap="flat" cmpd="sng">
            <a:solidFill>
              <a:srgbClr val="0F3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5750" rIns="0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84" name="Google Shape;1179;p42">
            <a:extLst>
              <a:ext uri="{FF2B5EF4-FFF2-40B4-BE49-F238E27FC236}">
                <a16:creationId xmlns:a16="http://schemas.microsoft.com/office/drawing/2014/main" id="{B1C1F46F-AE80-4661-BA49-3F406D271112}"/>
              </a:ext>
            </a:extLst>
          </p:cNvPr>
          <p:cNvSpPr/>
          <p:nvPr/>
        </p:nvSpPr>
        <p:spPr>
          <a:xfrm>
            <a:off x="1166846" y="1617432"/>
            <a:ext cx="2379201" cy="392400"/>
          </a:xfrm>
          <a:prstGeom prst="roundRect">
            <a:avLst>
              <a:gd name="adj" fmla="val 50000"/>
            </a:avLst>
          </a:prstGeom>
          <a:solidFill>
            <a:srgbClr val="0F3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defRPr/>
            </a:pPr>
            <a:r>
              <a:rPr lang="th-TH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ความปลอดภัยในการใช้งาน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88" name="Google Shape;1178;p42">
            <a:extLst>
              <a:ext uri="{FF2B5EF4-FFF2-40B4-BE49-F238E27FC236}">
                <a16:creationId xmlns:a16="http://schemas.microsoft.com/office/drawing/2014/main" id="{A4872D4E-2D33-417E-999E-04EDAC68169D}"/>
              </a:ext>
            </a:extLst>
          </p:cNvPr>
          <p:cNvSpPr/>
          <p:nvPr/>
        </p:nvSpPr>
        <p:spPr>
          <a:xfrm>
            <a:off x="938505" y="4110492"/>
            <a:ext cx="2832508" cy="1908600"/>
          </a:xfrm>
          <a:prstGeom prst="roundRect">
            <a:avLst>
              <a:gd name="adj" fmla="val 16667"/>
            </a:avLst>
          </a:prstGeom>
          <a:solidFill>
            <a:srgbClr val="EBEBEB"/>
          </a:solidFill>
          <a:ln w="19050" cap="flat" cmpd="sng">
            <a:solidFill>
              <a:srgbClr val="0F3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5750" rIns="0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89" name="Google Shape;1179;p42">
            <a:extLst>
              <a:ext uri="{FF2B5EF4-FFF2-40B4-BE49-F238E27FC236}">
                <a16:creationId xmlns:a16="http://schemas.microsoft.com/office/drawing/2014/main" id="{B2E2063F-054F-4107-99F7-3E25D90E49B7}"/>
              </a:ext>
            </a:extLst>
          </p:cNvPr>
          <p:cNvSpPr/>
          <p:nvPr/>
        </p:nvSpPr>
        <p:spPr>
          <a:xfrm>
            <a:off x="1065802" y="3938356"/>
            <a:ext cx="2628889" cy="392400"/>
          </a:xfrm>
          <a:prstGeom prst="roundRect">
            <a:avLst>
              <a:gd name="adj" fmla="val 50000"/>
            </a:avLst>
          </a:prstGeom>
          <a:solidFill>
            <a:srgbClr val="0F3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เศรษฐกิจที่ดีขึ้น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93" name="Google Shape;1178;p42">
            <a:extLst>
              <a:ext uri="{FF2B5EF4-FFF2-40B4-BE49-F238E27FC236}">
                <a16:creationId xmlns:a16="http://schemas.microsoft.com/office/drawing/2014/main" id="{02C4B528-4D6D-4BC2-A0DC-73ACBDE1083D}"/>
              </a:ext>
            </a:extLst>
          </p:cNvPr>
          <p:cNvSpPr/>
          <p:nvPr/>
        </p:nvSpPr>
        <p:spPr>
          <a:xfrm>
            <a:off x="8256581" y="1767216"/>
            <a:ext cx="2832508" cy="1908600"/>
          </a:xfrm>
          <a:prstGeom prst="roundRect">
            <a:avLst>
              <a:gd name="adj" fmla="val 16667"/>
            </a:avLst>
          </a:prstGeom>
          <a:solidFill>
            <a:srgbClr val="EBEBEB"/>
          </a:solidFill>
          <a:ln w="19050" cap="flat" cmpd="sng">
            <a:solidFill>
              <a:srgbClr val="0F3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5750" rIns="0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94" name="Google Shape;1179;p42">
            <a:extLst>
              <a:ext uri="{FF2B5EF4-FFF2-40B4-BE49-F238E27FC236}">
                <a16:creationId xmlns:a16="http://schemas.microsoft.com/office/drawing/2014/main" id="{6B8EE825-E6BD-4828-962B-1CF6CC59DF1F}"/>
              </a:ext>
            </a:extLst>
          </p:cNvPr>
          <p:cNvSpPr/>
          <p:nvPr/>
        </p:nvSpPr>
        <p:spPr>
          <a:xfrm>
            <a:off x="8472561" y="1617432"/>
            <a:ext cx="2379201" cy="392400"/>
          </a:xfrm>
          <a:prstGeom prst="roundRect">
            <a:avLst>
              <a:gd name="adj" fmla="val 50000"/>
            </a:avLst>
          </a:prstGeom>
          <a:solidFill>
            <a:srgbClr val="0F3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ความเร็วของอินเทอร์เน็ต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95" name="Google Shape;1178;p42">
            <a:extLst>
              <a:ext uri="{FF2B5EF4-FFF2-40B4-BE49-F238E27FC236}">
                <a16:creationId xmlns:a16="http://schemas.microsoft.com/office/drawing/2014/main" id="{E266E120-6293-4AA4-AAE0-FC8F286D5978}"/>
              </a:ext>
            </a:extLst>
          </p:cNvPr>
          <p:cNvSpPr/>
          <p:nvPr/>
        </p:nvSpPr>
        <p:spPr>
          <a:xfrm>
            <a:off x="8270693" y="4110492"/>
            <a:ext cx="2832508" cy="1908600"/>
          </a:xfrm>
          <a:prstGeom prst="roundRect">
            <a:avLst>
              <a:gd name="adj" fmla="val 16667"/>
            </a:avLst>
          </a:prstGeom>
          <a:solidFill>
            <a:srgbClr val="EBEBEB"/>
          </a:solidFill>
          <a:ln w="19050" cap="flat" cmpd="sng">
            <a:solidFill>
              <a:srgbClr val="0F3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5750" rIns="0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96" name="Google Shape;1179;p42">
            <a:extLst>
              <a:ext uri="{FF2B5EF4-FFF2-40B4-BE49-F238E27FC236}">
                <a16:creationId xmlns:a16="http://schemas.microsoft.com/office/drawing/2014/main" id="{F2DCE280-7BB0-4DE2-AC31-197D06C27156}"/>
              </a:ext>
            </a:extLst>
          </p:cNvPr>
          <p:cNvSpPr/>
          <p:nvPr/>
        </p:nvSpPr>
        <p:spPr>
          <a:xfrm>
            <a:off x="8506270" y="3914292"/>
            <a:ext cx="2379201" cy="392400"/>
          </a:xfrm>
          <a:prstGeom prst="roundRect">
            <a:avLst>
              <a:gd name="adj" fmla="val 50000"/>
            </a:avLst>
          </a:prstGeom>
          <a:solidFill>
            <a:srgbClr val="0F34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การเสริมสร้างแรงบันดาลใจ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97" name="Google Shape;513;p24">
            <a:extLst>
              <a:ext uri="{FF2B5EF4-FFF2-40B4-BE49-F238E27FC236}">
                <a16:creationId xmlns:a16="http://schemas.microsoft.com/office/drawing/2014/main" id="{C75CC03C-16C7-4B24-82E9-8A0DC5E72033}"/>
              </a:ext>
            </a:extLst>
          </p:cNvPr>
          <p:cNvSpPr/>
          <p:nvPr/>
        </p:nvSpPr>
        <p:spPr>
          <a:xfrm>
            <a:off x="4185615" y="1845957"/>
            <a:ext cx="1011341" cy="973190"/>
          </a:xfrm>
          <a:custGeom>
            <a:avLst/>
            <a:gdLst/>
            <a:ahLst/>
            <a:cxnLst/>
            <a:rect l="l" t="t" r="r" b="b"/>
            <a:pathLst>
              <a:path w="15534" h="14948" extrusionOk="0">
                <a:moveTo>
                  <a:pt x="6886" y="0"/>
                </a:moveTo>
                <a:cubicBezTo>
                  <a:pt x="5275" y="0"/>
                  <a:pt x="3664" y="616"/>
                  <a:pt x="2433" y="1847"/>
                </a:cubicBezTo>
                <a:cubicBezTo>
                  <a:pt x="1" y="4309"/>
                  <a:pt x="1" y="8291"/>
                  <a:pt x="2433" y="10753"/>
                </a:cubicBezTo>
                <a:lnTo>
                  <a:pt x="6627" y="14947"/>
                </a:lnTo>
                <a:lnTo>
                  <a:pt x="9515" y="12060"/>
                </a:lnTo>
                <a:lnTo>
                  <a:pt x="12676" y="12060"/>
                </a:lnTo>
                <a:lnTo>
                  <a:pt x="12676" y="8929"/>
                </a:lnTo>
                <a:lnTo>
                  <a:pt x="15533" y="6041"/>
                </a:lnTo>
                <a:lnTo>
                  <a:pt x="11339" y="1847"/>
                </a:lnTo>
                <a:cubicBezTo>
                  <a:pt x="10108" y="616"/>
                  <a:pt x="8497" y="0"/>
                  <a:pt x="6886" y="0"/>
                </a:cubicBezTo>
                <a:close/>
              </a:path>
            </a:pathLst>
          </a:custGeom>
          <a:solidFill>
            <a:srgbClr val="7DAF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517;p24">
            <a:extLst>
              <a:ext uri="{FF2B5EF4-FFF2-40B4-BE49-F238E27FC236}">
                <a16:creationId xmlns:a16="http://schemas.microsoft.com/office/drawing/2014/main" id="{90532CA4-367C-44C4-9F5B-98576482BC72}"/>
              </a:ext>
            </a:extLst>
          </p:cNvPr>
          <p:cNvSpPr txBox="1"/>
          <p:nvPr/>
        </p:nvSpPr>
        <p:spPr>
          <a:xfrm>
            <a:off x="4277011" y="2029807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3000" b="1" kern="0" dirty="0">
                <a:solidFill>
                  <a:srgbClr val="0F3492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rPr>
              <a:t>1</a:t>
            </a:r>
            <a:endParaRPr sz="3000" b="1" kern="0" dirty="0">
              <a:solidFill>
                <a:srgbClr val="0F3492"/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115" name="Google Shape;527;p24">
            <a:extLst>
              <a:ext uri="{FF2B5EF4-FFF2-40B4-BE49-F238E27FC236}">
                <a16:creationId xmlns:a16="http://schemas.microsoft.com/office/drawing/2014/main" id="{87AF560A-E1BB-42DD-8917-C9FF18F16B7B}"/>
              </a:ext>
            </a:extLst>
          </p:cNvPr>
          <p:cNvSpPr/>
          <p:nvPr/>
        </p:nvSpPr>
        <p:spPr>
          <a:xfrm>
            <a:off x="4184636" y="4550573"/>
            <a:ext cx="1013294" cy="973190"/>
          </a:xfrm>
          <a:custGeom>
            <a:avLst/>
            <a:gdLst/>
            <a:ahLst/>
            <a:cxnLst/>
            <a:rect l="l" t="t" r="r" b="b"/>
            <a:pathLst>
              <a:path w="15564" h="14948" extrusionOk="0">
                <a:moveTo>
                  <a:pt x="6657" y="1"/>
                </a:moveTo>
                <a:lnTo>
                  <a:pt x="2463" y="4195"/>
                </a:lnTo>
                <a:cubicBezTo>
                  <a:pt x="1" y="6657"/>
                  <a:pt x="1" y="10639"/>
                  <a:pt x="2463" y="13101"/>
                </a:cubicBezTo>
                <a:cubicBezTo>
                  <a:pt x="3694" y="14332"/>
                  <a:pt x="5305" y="14948"/>
                  <a:pt x="6916" y="14948"/>
                </a:cubicBezTo>
                <a:cubicBezTo>
                  <a:pt x="8527" y="14948"/>
                  <a:pt x="10138" y="14332"/>
                  <a:pt x="11369" y="13101"/>
                </a:cubicBezTo>
                <a:lnTo>
                  <a:pt x="15563" y="8906"/>
                </a:lnTo>
                <a:lnTo>
                  <a:pt x="12706" y="6019"/>
                </a:lnTo>
                <a:lnTo>
                  <a:pt x="12706" y="2888"/>
                </a:lnTo>
                <a:lnTo>
                  <a:pt x="9545" y="2888"/>
                </a:lnTo>
                <a:lnTo>
                  <a:pt x="6657" y="1"/>
                </a:lnTo>
                <a:close/>
              </a:path>
            </a:pathLst>
          </a:custGeom>
          <a:solidFill>
            <a:srgbClr val="7DAF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531;p24">
            <a:extLst>
              <a:ext uri="{FF2B5EF4-FFF2-40B4-BE49-F238E27FC236}">
                <a16:creationId xmlns:a16="http://schemas.microsoft.com/office/drawing/2014/main" id="{0435D5D0-A56A-4B31-8EA5-02C78C1BBDC6}"/>
              </a:ext>
            </a:extLst>
          </p:cNvPr>
          <p:cNvSpPr txBox="1"/>
          <p:nvPr/>
        </p:nvSpPr>
        <p:spPr>
          <a:xfrm>
            <a:off x="4276999" y="4831582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3000" b="1" kern="0" dirty="0">
                <a:solidFill>
                  <a:srgbClr val="0F3492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rPr>
              <a:t>2</a:t>
            </a:r>
            <a:endParaRPr sz="3000" b="1" kern="0" dirty="0">
              <a:solidFill>
                <a:srgbClr val="0F3492"/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123" name="Google Shape;539;p24">
            <a:extLst>
              <a:ext uri="{FF2B5EF4-FFF2-40B4-BE49-F238E27FC236}">
                <a16:creationId xmlns:a16="http://schemas.microsoft.com/office/drawing/2014/main" id="{98DBE826-47D9-48F5-8160-25EC4D9BD85D}"/>
              </a:ext>
            </a:extLst>
          </p:cNvPr>
          <p:cNvSpPr/>
          <p:nvPr/>
        </p:nvSpPr>
        <p:spPr>
          <a:xfrm>
            <a:off x="6929362" y="1845957"/>
            <a:ext cx="1013229" cy="973190"/>
          </a:xfrm>
          <a:custGeom>
            <a:avLst/>
            <a:gdLst/>
            <a:ahLst/>
            <a:cxnLst/>
            <a:rect l="l" t="t" r="r" b="b"/>
            <a:pathLst>
              <a:path w="15563" h="14948" extrusionOk="0">
                <a:moveTo>
                  <a:pt x="8663" y="0"/>
                </a:moveTo>
                <a:cubicBezTo>
                  <a:pt x="7052" y="0"/>
                  <a:pt x="5441" y="616"/>
                  <a:pt x="4225" y="1847"/>
                </a:cubicBezTo>
                <a:lnTo>
                  <a:pt x="0" y="6041"/>
                </a:lnTo>
                <a:lnTo>
                  <a:pt x="2888" y="8929"/>
                </a:lnTo>
                <a:lnTo>
                  <a:pt x="2888" y="12060"/>
                </a:lnTo>
                <a:lnTo>
                  <a:pt x="6049" y="12060"/>
                </a:lnTo>
                <a:lnTo>
                  <a:pt x="8906" y="14947"/>
                </a:lnTo>
                <a:lnTo>
                  <a:pt x="13101" y="10753"/>
                </a:lnTo>
                <a:cubicBezTo>
                  <a:pt x="15563" y="8291"/>
                  <a:pt x="15563" y="4309"/>
                  <a:pt x="13101" y="1847"/>
                </a:cubicBezTo>
                <a:cubicBezTo>
                  <a:pt x="11885" y="616"/>
                  <a:pt x="10274" y="0"/>
                  <a:pt x="8663" y="0"/>
                </a:cubicBezTo>
                <a:close/>
              </a:path>
            </a:pathLst>
          </a:custGeom>
          <a:solidFill>
            <a:srgbClr val="7DAF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543;p24">
            <a:extLst>
              <a:ext uri="{FF2B5EF4-FFF2-40B4-BE49-F238E27FC236}">
                <a16:creationId xmlns:a16="http://schemas.microsoft.com/office/drawing/2014/main" id="{BF79CECB-33BC-4740-AC9F-3E2CCB789B8E}"/>
              </a:ext>
            </a:extLst>
          </p:cNvPr>
          <p:cNvSpPr txBox="1"/>
          <p:nvPr/>
        </p:nvSpPr>
        <p:spPr>
          <a:xfrm>
            <a:off x="7121569" y="1982345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3000" b="1" kern="0" dirty="0">
                <a:solidFill>
                  <a:srgbClr val="0F3492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rPr>
              <a:t>3</a:t>
            </a:r>
            <a:endParaRPr sz="3000" b="1" kern="0" dirty="0">
              <a:solidFill>
                <a:srgbClr val="0F3492"/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132" name="Google Shape;551;p24">
            <a:extLst>
              <a:ext uri="{FF2B5EF4-FFF2-40B4-BE49-F238E27FC236}">
                <a16:creationId xmlns:a16="http://schemas.microsoft.com/office/drawing/2014/main" id="{1D3D85F7-E65E-46E6-AF22-EF55E77E95A3}"/>
              </a:ext>
            </a:extLst>
          </p:cNvPr>
          <p:cNvSpPr/>
          <p:nvPr/>
        </p:nvSpPr>
        <p:spPr>
          <a:xfrm>
            <a:off x="6929362" y="4550573"/>
            <a:ext cx="1013229" cy="973190"/>
          </a:xfrm>
          <a:custGeom>
            <a:avLst/>
            <a:gdLst/>
            <a:ahLst/>
            <a:cxnLst/>
            <a:rect l="l" t="t" r="r" b="b"/>
            <a:pathLst>
              <a:path w="15563" h="14948" extrusionOk="0">
                <a:moveTo>
                  <a:pt x="8906" y="1"/>
                </a:moveTo>
                <a:lnTo>
                  <a:pt x="6049" y="2888"/>
                </a:lnTo>
                <a:lnTo>
                  <a:pt x="2888" y="2888"/>
                </a:lnTo>
                <a:lnTo>
                  <a:pt x="2888" y="6019"/>
                </a:lnTo>
                <a:lnTo>
                  <a:pt x="0" y="8906"/>
                </a:lnTo>
                <a:lnTo>
                  <a:pt x="4225" y="13101"/>
                </a:lnTo>
                <a:cubicBezTo>
                  <a:pt x="5441" y="14332"/>
                  <a:pt x="7052" y="14948"/>
                  <a:pt x="8663" y="14948"/>
                </a:cubicBezTo>
                <a:cubicBezTo>
                  <a:pt x="10274" y="14948"/>
                  <a:pt x="11885" y="14332"/>
                  <a:pt x="13101" y="13101"/>
                </a:cubicBezTo>
                <a:cubicBezTo>
                  <a:pt x="15563" y="10639"/>
                  <a:pt x="15563" y="6657"/>
                  <a:pt x="13101" y="4195"/>
                </a:cubicBezTo>
                <a:lnTo>
                  <a:pt x="8906" y="1"/>
                </a:lnTo>
                <a:close/>
              </a:path>
            </a:pathLst>
          </a:custGeom>
          <a:solidFill>
            <a:srgbClr val="7DAF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555;p24">
            <a:extLst>
              <a:ext uri="{FF2B5EF4-FFF2-40B4-BE49-F238E27FC236}">
                <a16:creationId xmlns:a16="http://schemas.microsoft.com/office/drawing/2014/main" id="{3BD635DF-FCB6-4D46-AA68-DCCBE08EB447}"/>
              </a:ext>
            </a:extLst>
          </p:cNvPr>
          <p:cNvSpPr txBox="1"/>
          <p:nvPr/>
        </p:nvSpPr>
        <p:spPr>
          <a:xfrm>
            <a:off x="7121561" y="4857607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3000" b="1" kern="0" dirty="0">
                <a:solidFill>
                  <a:srgbClr val="0F3492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rPr>
              <a:t>4</a:t>
            </a:r>
            <a:endParaRPr sz="3000" b="1" kern="0" dirty="0">
              <a:solidFill>
                <a:srgbClr val="0F3492"/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DBD6A7-8E57-4DB0-80A0-EC41020172B7}"/>
              </a:ext>
            </a:extLst>
          </p:cNvPr>
          <p:cNvSpPr txBox="1"/>
          <p:nvPr/>
        </p:nvSpPr>
        <p:spPr>
          <a:xfrm>
            <a:off x="8302995" y="4326128"/>
            <a:ext cx="28325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thai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i="0" u="none" strike="noStrike" kern="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การนำเทคโนโลยี </a:t>
            </a:r>
            <a:r>
              <a:rPr lang="en-US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5G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เข้ามา นอกจากจะทำให้โครงสร้างพื้นฐานของธุรกิจหรืออุตสาหกรรมต่างๆพัฒนา ยัง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เสริมสร้างให้เกิดความคิด หรือแรงบันดาลใจในการพัฒนาอุตสหากรรมในด้านต่างๆ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อีกด้วย</a:t>
            </a:r>
            <a:endParaRPr kumimoji="0" lang="th-TH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6EA8F5-A30C-47B6-BE08-0B3538B8B745}"/>
              </a:ext>
            </a:extLst>
          </p:cNvPr>
          <p:cNvSpPr txBox="1"/>
          <p:nvPr/>
        </p:nvSpPr>
        <p:spPr>
          <a:xfrm>
            <a:off x="8427246" y="2121351"/>
            <a:ext cx="2661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ความเร็ว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ของอินเทอร์เน็ตบอร์ดแบนด์ เพิ่มจาก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25.34 Mbps.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เป็น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66.55 </a:t>
            </a:r>
            <a:r>
              <a:rPr lang="en-US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Mbps.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และ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อินเทอรเน็ตมือถือ เพิ่มจาก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16.44 Mbps 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เป็น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32.84 Mbps.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3DDE57-C342-41D7-A482-DA786EF5F9C3}"/>
              </a:ext>
            </a:extLst>
          </p:cNvPr>
          <p:cNvSpPr txBox="1"/>
          <p:nvPr/>
        </p:nvSpPr>
        <p:spPr>
          <a:xfrm>
            <a:off x="1032190" y="2028906"/>
            <a:ext cx="2776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thai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i="0" u="none" strike="noStrike" kern="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ความเร็วที่เพิ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่</a:t>
            </a:r>
            <a:r>
              <a:rPr kumimoji="0" lang="th-TH" i="0" u="none" strike="noStrike" kern="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มขึ้นนั้น ไม่เพียงแต่เป็นข้อดีที่เกิดขึ้นกับการนำเทคโนโลยี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</a:t>
            </a:r>
            <a:r>
              <a:rPr lang="en-US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5G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เข้ามา แต่ข้องเกี่ยวกับเรื่อง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ความปลอดภัยด้านการเก็บข้อมูล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,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 การแลกเปลี่ยนข้อมูลผ่านแพลตฟอร์ม หรือการถูกแฮคข้อมูล</a:t>
            </a:r>
            <a:endParaRPr kumimoji="0" lang="th-TH" b="1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sp>
        <p:nvSpPr>
          <p:cNvPr id="55" name="Google Shape;1109;p34">
            <a:extLst>
              <a:ext uri="{FF2B5EF4-FFF2-40B4-BE49-F238E27FC236}">
                <a16:creationId xmlns:a16="http://schemas.microsoft.com/office/drawing/2014/main" id="{0DDD926F-8D5E-AF21-53A8-FF6CDD298418}"/>
              </a:ext>
            </a:extLst>
          </p:cNvPr>
          <p:cNvSpPr/>
          <p:nvPr/>
        </p:nvSpPr>
        <p:spPr>
          <a:xfrm>
            <a:off x="5992982" y="3228073"/>
            <a:ext cx="1386759" cy="1029932"/>
          </a:xfrm>
          <a:custGeom>
            <a:avLst/>
            <a:gdLst/>
            <a:ahLst/>
            <a:cxnLst/>
            <a:rect l="l" t="t" r="r" b="b"/>
            <a:pathLst>
              <a:path w="51945" h="38555" extrusionOk="0">
                <a:moveTo>
                  <a:pt x="1" y="19399"/>
                </a:moveTo>
                <a:lnTo>
                  <a:pt x="45331" y="38555"/>
                </a:lnTo>
                <a:cubicBezTo>
                  <a:pt x="51057" y="26497"/>
                  <a:pt x="51945" y="12664"/>
                  <a:pt x="47750" y="0"/>
                </a:cubicBezTo>
                <a:close/>
              </a:path>
            </a:pathLst>
          </a:custGeom>
          <a:solidFill>
            <a:srgbClr val="1448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6" name="Google Shape;1115;p34">
            <a:extLst>
              <a:ext uri="{FF2B5EF4-FFF2-40B4-BE49-F238E27FC236}">
                <a16:creationId xmlns:a16="http://schemas.microsoft.com/office/drawing/2014/main" id="{021DE1D8-85A8-3606-3A2B-3ACC07F76D62}"/>
              </a:ext>
            </a:extLst>
          </p:cNvPr>
          <p:cNvSpPr/>
          <p:nvPr/>
        </p:nvSpPr>
        <p:spPr>
          <a:xfrm>
            <a:off x="5992982" y="2417911"/>
            <a:ext cx="1274792" cy="1328373"/>
          </a:xfrm>
          <a:custGeom>
            <a:avLst/>
            <a:gdLst/>
            <a:ahLst/>
            <a:cxnLst/>
            <a:rect l="l" t="t" r="r" b="b"/>
            <a:pathLst>
              <a:path w="47751" h="49727" extrusionOk="0">
                <a:moveTo>
                  <a:pt x="47750" y="30328"/>
                </a:moveTo>
                <a:cubicBezTo>
                  <a:pt x="47387" y="29280"/>
                  <a:pt x="46984" y="28231"/>
                  <a:pt x="46581" y="27183"/>
                </a:cubicBezTo>
                <a:cubicBezTo>
                  <a:pt x="41741" y="15245"/>
                  <a:pt x="32627" y="5566"/>
                  <a:pt x="21012" y="1"/>
                </a:cubicBezTo>
                <a:lnTo>
                  <a:pt x="1" y="49727"/>
                </a:lnTo>
                <a:close/>
              </a:path>
            </a:pathLst>
          </a:custGeom>
          <a:solidFill>
            <a:srgbClr val="0846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7" name="Google Shape;1116;p34">
            <a:extLst>
              <a:ext uri="{FF2B5EF4-FFF2-40B4-BE49-F238E27FC236}">
                <a16:creationId xmlns:a16="http://schemas.microsoft.com/office/drawing/2014/main" id="{89CF7147-2DA8-C83F-3975-DB45CC85A0D1}"/>
              </a:ext>
            </a:extLst>
          </p:cNvPr>
          <p:cNvSpPr/>
          <p:nvPr/>
        </p:nvSpPr>
        <p:spPr>
          <a:xfrm>
            <a:off x="5439588" y="2235860"/>
            <a:ext cx="1114372" cy="1510425"/>
          </a:xfrm>
          <a:custGeom>
            <a:avLst/>
            <a:gdLst/>
            <a:ahLst/>
            <a:cxnLst/>
            <a:rect l="l" t="t" r="r" b="b"/>
            <a:pathLst>
              <a:path w="41742" h="56542" extrusionOk="0">
                <a:moveTo>
                  <a:pt x="20730" y="56542"/>
                </a:moveTo>
                <a:lnTo>
                  <a:pt x="41741" y="6816"/>
                </a:lnTo>
                <a:cubicBezTo>
                  <a:pt x="28634" y="525"/>
                  <a:pt x="13511" y="0"/>
                  <a:pt x="1" y="5445"/>
                </a:cubicBezTo>
                <a:close/>
              </a:path>
            </a:pathLst>
          </a:custGeom>
          <a:solidFill>
            <a:srgbClr val="0F34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8" name="Google Shape;1117;p34">
            <a:extLst>
              <a:ext uri="{FF2B5EF4-FFF2-40B4-BE49-F238E27FC236}">
                <a16:creationId xmlns:a16="http://schemas.microsoft.com/office/drawing/2014/main" id="{875127B8-F787-B5EF-1555-95F325A49BB4}"/>
              </a:ext>
            </a:extLst>
          </p:cNvPr>
          <p:cNvSpPr/>
          <p:nvPr/>
        </p:nvSpPr>
        <p:spPr>
          <a:xfrm>
            <a:off x="5992982" y="3745189"/>
            <a:ext cx="27" cy="2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AC38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9" name="Google Shape;1118;p34">
            <a:extLst>
              <a:ext uri="{FF2B5EF4-FFF2-40B4-BE49-F238E27FC236}">
                <a16:creationId xmlns:a16="http://schemas.microsoft.com/office/drawing/2014/main" id="{EC6F9B06-E532-CF20-8C56-4E6375BC5E82}"/>
              </a:ext>
            </a:extLst>
          </p:cNvPr>
          <p:cNvSpPr/>
          <p:nvPr/>
        </p:nvSpPr>
        <p:spPr>
          <a:xfrm>
            <a:off x="5479418" y="3746257"/>
            <a:ext cx="999176" cy="1333771"/>
          </a:xfrm>
          <a:custGeom>
            <a:avLst/>
            <a:gdLst/>
            <a:ahLst/>
            <a:cxnLst/>
            <a:rect l="l" t="t" r="r" b="b"/>
            <a:pathLst>
              <a:path w="37427" h="49929" extrusionOk="0">
                <a:moveTo>
                  <a:pt x="1" y="45452"/>
                </a:moveTo>
                <a:cubicBezTo>
                  <a:pt x="12059" y="49928"/>
                  <a:pt x="25368" y="49686"/>
                  <a:pt x="37305" y="44847"/>
                </a:cubicBezTo>
                <a:lnTo>
                  <a:pt x="37426" y="44806"/>
                </a:lnTo>
                <a:lnTo>
                  <a:pt x="19238" y="1"/>
                </a:lnTo>
                <a:close/>
              </a:path>
            </a:pathLst>
          </a:custGeom>
          <a:solidFill>
            <a:srgbClr val="06A2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0" name="Google Shape;1119;p34">
            <a:extLst>
              <a:ext uri="{FF2B5EF4-FFF2-40B4-BE49-F238E27FC236}">
                <a16:creationId xmlns:a16="http://schemas.microsoft.com/office/drawing/2014/main" id="{C3287AD0-5007-24C2-9841-EE0F42CDCD5C}"/>
              </a:ext>
            </a:extLst>
          </p:cNvPr>
          <p:cNvSpPr/>
          <p:nvPr/>
        </p:nvSpPr>
        <p:spPr>
          <a:xfrm>
            <a:off x="5992982" y="3746258"/>
            <a:ext cx="1210187" cy="1198013"/>
          </a:xfrm>
          <a:custGeom>
            <a:avLst/>
            <a:gdLst/>
            <a:ahLst/>
            <a:cxnLst/>
            <a:rect l="l" t="t" r="r" b="b"/>
            <a:pathLst>
              <a:path w="45331" h="44847" extrusionOk="0">
                <a:moveTo>
                  <a:pt x="1" y="1"/>
                </a:moveTo>
                <a:lnTo>
                  <a:pt x="1" y="1"/>
                </a:lnTo>
                <a:lnTo>
                  <a:pt x="18189" y="44847"/>
                </a:lnTo>
                <a:cubicBezTo>
                  <a:pt x="30127" y="39967"/>
                  <a:pt x="39806" y="30812"/>
                  <a:pt x="45331" y="19157"/>
                </a:cubicBezTo>
                <a:close/>
              </a:path>
            </a:pathLst>
          </a:custGeom>
          <a:solidFill>
            <a:srgbClr val="228D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1" name="Google Shape;1120;p34">
            <a:extLst>
              <a:ext uri="{FF2B5EF4-FFF2-40B4-BE49-F238E27FC236}">
                <a16:creationId xmlns:a16="http://schemas.microsoft.com/office/drawing/2014/main" id="{149BE01D-BC37-1B06-CCDC-ED5B106875E8}"/>
              </a:ext>
            </a:extLst>
          </p:cNvPr>
          <p:cNvSpPr/>
          <p:nvPr/>
        </p:nvSpPr>
        <p:spPr>
          <a:xfrm>
            <a:off x="4580435" y="2299410"/>
            <a:ext cx="2721779" cy="2722436"/>
          </a:xfrm>
          <a:custGeom>
            <a:avLst/>
            <a:gdLst/>
            <a:ahLst/>
            <a:cxnLst/>
            <a:rect l="l" t="t" r="r" b="b"/>
            <a:pathLst>
              <a:path w="101952" h="101913" extrusionOk="0">
                <a:moveTo>
                  <a:pt x="83804" y="18149"/>
                </a:moveTo>
                <a:cubicBezTo>
                  <a:pt x="101952" y="36257"/>
                  <a:pt x="101952" y="65656"/>
                  <a:pt x="83804" y="83805"/>
                </a:cubicBezTo>
                <a:cubicBezTo>
                  <a:pt x="65696" y="101912"/>
                  <a:pt x="36296" y="101912"/>
                  <a:pt x="18148" y="83805"/>
                </a:cubicBezTo>
                <a:cubicBezTo>
                  <a:pt x="0" y="65656"/>
                  <a:pt x="0" y="36257"/>
                  <a:pt x="18148" y="18149"/>
                </a:cubicBezTo>
                <a:cubicBezTo>
                  <a:pt x="36296" y="1"/>
                  <a:pt x="65696" y="1"/>
                  <a:pt x="83804" y="18149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3600" b="1" kern="0" dirty="0">
              <a:solidFill>
                <a:srgbClr val="002060"/>
              </a:solidFill>
              <a:latin typeface="TH SarabunPSK" panose="020B0500040200020003" pitchFamily="34" charset="-34"/>
              <a:ea typeface="Fira Sans Medium"/>
              <a:cs typeface="TH SarabunPSK" panose="020B0500040200020003" pitchFamily="34" charset="-34"/>
              <a:sym typeface="Fira Sans Medium"/>
            </a:endParaRPr>
          </a:p>
        </p:txBody>
      </p:sp>
      <p:sp>
        <p:nvSpPr>
          <p:cNvPr id="62" name="Google Shape;1122;p34">
            <a:extLst>
              <a:ext uri="{FF2B5EF4-FFF2-40B4-BE49-F238E27FC236}">
                <a16:creationId xmlns:a16="http://schemas.microsoft.com/office/drawing/2014/main" id="{A7324B92-5BAE-9564-805E-23C2D537FA22}"/>
              </a:ext>
            </a:extLst>
          </p:cNvPr>
          <p:cNvSpPr/>
          <p:nvPr/>
        </p:nvSpPr>
        <p:spPr>
          <a:xfrm>
            <a:off x="7096569" y="1863528"/>
            <a:ext cx="278873" cy="245416"/>
          </a:xfrm>
          <a:custGeom>
            <a:avLst/>
            <a:gdLst/>
            <a:ahLst/>
            <a:cxnLst/>
            <a:rect l="l" t="t" r="r" b="b"/>
            <a:pathLst>
              <a:path w="10446" h="9187" extrusionOk="0">
                <a:moveTo>
                  <a:pt x="5210" y="0"/>
                </a:moveTo>
                <a:cubicBezTo>
                  <a:pt x="4628" y="0"/>
                  <a:pt x="4037" y="112"/>
                  <a:pt x="3468" y="347"/>
                </a:cubicBezTo>
                <a:cubicBezTo>
                  <a:pt x="1129" y="1315"/>
                  <a:pt x="0" y="4017"/>
                  <a:pt x="968" y="6356"/>
                </a:cubicBezTo>
                <a:cubicBezTo>
                  <a:pt x="1695" y="8112"/>
                  <a:pt x="3398" y="9186"/>
                  <a:pt x="5192" y="9186"/>
                </a:cubicBezTo>
                <a:cubicBezTo>
                  <a:pt x="5788" y="9186"/>
                  <a:pt x="6394" y="9068"/>
                  <a:pt x="6977" y="8816"/>
                </a:cubicBezTo>
                <a:cubicBezTo>
                  <a:pt x="9316" y="7849"/>
                  <a:pt x="10445" y="5187"/>
                  <a:pt x="9477" y="2848"/>
                </a:cubicBezTo>
                <a:cubicBezTo>
                  <a:pt x="8745" y="1078"/>
                  <a:pt x="7020" y="0"/>
                  <a:pt x="52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4" name="Google Shape;1123;p34">
            <a:extLst>
              <a:ext uri="{FF2B5EF4-FFF2-40B4-BE49-F238E27FC236}">
                <a16:creationId xmlns:a16="http://schemas.microsoft.com/office/drawing/2014/main" id="{D5200501-D4E7-3256-854F-D4CFA9D7ADB3}"/>
              </a:ext>
            </a:extLst>
          </p:cNvPr>
          <p:cNvSpPr/>
          <p:nvPr/>
        </p:nvSpPr>
        <p:spPr>
          <a:xfrm>
            <a:off x="7165473" y="1891097"/>
            <a:ext cx="165813" cy="165943"/>
          </a:xfrm>
          <a:custGeom>
            <a:avLst/>
            <a:gdLst/>
            <a:ahLst/>
            <a:cxnLst/>
            <a:rect l="l" t="t" r="r" b="b"/>
            <a:pathLst>
              <a:path w="6211" h="6212" extrusionOk="0">
                <a:moveTo>
                  <a:pt x="0" y="3550"/>
                </a:moveTo>
                <a:cubicBezTo>
                  <a:pt x="0" y="1170"/>
                  <a:pt x="2863" y="1"/>
                  <a:pt x="4517" y="1695"/>
                </a:cubicBezTo>
                <a:cubicBezTo>
                  <a:pt x="6211" y="3348"/>
                  <a:pt x="5001" y="6212"/>
                  <a:pt x="2662" y="6212"/>
                </a:cubicBezTo>
                <a:cubicBezTo>
                  <a:pt x="1170" y="6212"/>
                  <a:pt x="0" y="5042"/>
                  <a:pt x="0" y="3550"/>
                </a:cubicBezTo>
                <a:close/>
              </a:path>
            </a:pathLst>
          </a:custGeom>
          <a:solidFill>
            <a:srgbClr val="0F34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5" name="Google Shape;1134;p34">
            <a:extLst>
              <a:ext uri="{FF2B5EF4-FFF2-40B4-BE49-F238E27FC236}">
                <a16:creationId xmlns:a16="http://schemas.microsoft.com/office/drawing/2014/main" id="{7BC1C9EE-BF8B-1A72-58F3-1D588ED880C3}"/>
              </a:ext>
            </a:extLst>
          </p:cNvPr>
          <p:cNvSpPr/>
          <p:nvPr/>
        </p:nvSpPr>
        <p:spPr>
          <a:xfrm>
            <a:off x="7529445" y="4581825"/>
            <a:ext cx="278873" cy="245416"/>
          </a:xfrm>
          <a:custGeom>
            <a:avLst/>
            <a:gdLst/>
            <a:ahLst/>
            <a:cxnLst/>
            <a:rect l="l" t="t" r="r" b="b"/>
            <a:pathLst>
              <a:path w="10446" h="9187" extrusionOk="0">
                <a:moveTo>
                  <a:pt x="5210" y="0"/>
                </a:moveTo>
                <a:cubicBezTo>
                  <a:pt x="4628" y="0"/>
                  <a:pt x="4038" y="112"/>
                  <a:pt x="3469" y="347"/>
                </a:cubicBezTo>
                <a:cubicBezTo>
                  <a:pt x="1130" y="1315"/>
                  <a:pt x="0" y="4017"/>
                  <a:pt x="968" y="6356"/>
                </a:cubicBezTo>
                <a:cubicBezTo>
                  <a:pt x="1695" y="8112"/>
                  <a:pt x="3399" y="9186"/>
                  <a:pt x="5192" y="9186"/>
                </a:cubicBezTo>
                <a:cubicBezTo>
                  <a:pt x="5788" y="9186"/>
                  <a:pt x="6394" y="9068"/>
                  <a:pt x="6977" y="8816"/>
                </a:cubicBezTo>
                <a:cubicBezTo>
                  <a:pt x="9316" y="7848"/>
                  <a:pt x="10446" y="5187"/>
                  <a:pt x="9478" y="2847"/>
                </a:cubicBezTo>
                <a:cubicBezTo>
                  <a:pt x="8745" y="1077"/>
                  <a:pt x="7020" y="0"/>
                  <a:pt x="52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1135;p34">
            <a:extLst>
              <a:ext uri="{FF2B5EF4-FFF2-40B4-BE49-F238E27FC236}">
                <a16:creationId xmlns:a16="http://schemas.microsoft.com/office/drawing/2014/main" id="{DE36267D-6373-6078-45A3-59CF85696586}"/>
              </a:ext>
            </a:extLst>
          </p:cNvPr>
          <p:cNvSpPr/>
          <p:nvPr/>
        </p:nvSpPr>
        <p:spPr>
          <a:xfrm>
            <a:off x="7597282" y="4609394"/>
            <a:ext cx="166908" cy="165943"/>
          </a:xfrm>
          <a:custGeom>
            <a:avLst/>
            <a:gdLst/>
            <a:ahLst/>
            <a:cxnLst/>
            <a:rect l="l" t="t" r="r" b="b"/>
            <a:pathLst>
              <a:path w="6252" h="6212" extrusionOk="0">
                <a:moveTo>
                  <a:pt x="40" y="3550"/>
                </a:moveTo>
                <a:cubicBezTo>
                  <a:pt x="0" y="1170"/>
                  <a:pt x="2863" y="1"/>
                  <a:pt x="4557" y="1654"/>
                </a:cubicBezTo>
                <a:cubicBezTo>
                  <a:pt x="6251" y="3348"/>
                  <a:pt x="5041" y="6211"/>
                  <a:pt x="2702" y="6211"/>
                </a:cubicBezTo>
                <a:cubicBezTo>
                  <a:pt x="1210" y="6211"/>
                  <a:pt x="0" y="5042"/>
                  <a:pt x="40" y="3550"/>
                </a:cubicBezTo>
                <a:close/>
              </a:path>
            </a:pathLst>
          </a:custGeom>
          <a:solidFill>
            <a:srgbClr val="0F34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7" name="Google Shape;1122;p34">
            <a:extLst>
              <a:ext uri="{FF2B5EF4-FFF2-40B4-BE49-F238E27FC236}">
                <a16:creationId xmlns:a16="http://schemas.microsoft.com/office/drawing/2014/main" id="{EDC47DF5-67E8-6B5B-4D4E-D3253D35AC48}"/>
              </a:ext>
            </a:extLst>
          </p:cNvPr>
          <p:cNvSpPr/>
          <p:nvPr/>
        </p:nvSpPr>
        <p:spPr>
          <a:xfrm>
            <a:off x="4720529" y="1855033"/>
            <a:ext cx="278873" cy="245416"/>
          </a:xfrm>
          <a:custGeom>
            <a:avLst/>
            <a:gdLst/>
            <a:ahLst/>
            <a:cxnLst/>
            <a:rect l="l" t="t" r="r" b="b"/>
            <a:pathLst>
              <a:path w="10446" h="9187" extrusionOk="0">
                <a:moveTo>
                  <a:pt x="5210" y="0"/>
                </a:moveTo>
                <a:cubicBezTo>
                  <a:pt x="4628" y="0"/>
                  <a:pt x="4037" y="112"/>
                  <a:pt x="3468" y="347"/>
                </a:cubicBezTo>
                <a:cubicBezTo>
                  <a:pt x="1129" y="1315"/>
                  <a:pt x="0" y="4017"/>
                  <a:pt x="968" y="6356"/>
                </a:cubicBezTo>
                <a:cubicBezTo>
                  <a:pt x="1695" y="8112"/>
                  <a:pt x="3398" y="9186"/>
                  <a:pt x="5192" y="9186"/>
                </a:cubicBezTo>
                <a:cubicBezTo>
                  <a:pt x="5788" y="9186"/>
                  <a:pt x="6394" y="9068"/>
                  <a:pt x="6977" y="8816"/>
                </a:cubicBezTo>
                <a:cubicBezTo>
                  <a:pt x="9316" y="7849"/>
                  <a:pt x="10445" y="5187"/>
                  <a:pt x="9477" y="2848"/>
                </a:cubicBezTo>
                <a:cubicBezTo>
                  <a:pt x="8745" y="1078"/>
                  <a:pt x="7020" y="0"/>
                  <a:pt x="52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8" name="Google Shape;1123;p34">
            <a:extLst>
              <a:ext uri="{FF2B5EF4-FFF2-40B4-BE49-F238E27FC236}">
                <a16:creationId xmlns:a16="http://schemas.microsoft.com/office/drawing/2014/main" id="{2AE2136C-C1B3-C5F2-F337-02A250982F98}"/>
              </a:ext>
            </a:extLst>
          </p:cNvPr>
          <p:cNvSpPr/>
          <p:nvPr/>
        </p:nvSpPr>
        <p:spPr>
          <a:xfrm>
            <a:off x="4789433" y="1882602"/>
            <a:ext cx="165813" cy="165943"/>
          </a:xfrm>
          <a:custGeom>
            <a:avLst/>
            <a:gdLst/>
            <a:ahLst/>
            <a:cxnLst/>
            <a:rect l="l" t="t" r="r" b="b"/>
            <a:pathLst>
              <a:path w="6211" h="6212" extrusionOk="0">
                <a:moveTo>
                  <a:pt x="0" y="3550"/>
                </a:moveTo>
                <a:cubicBezTo>
                  <a:pt x="0" y="1170"/>
                  <a:pt x="2863" y="1"/>
                  <a:pt x="4517" y="1695"/>
                </a:cubicBezTo>
                <a:cubicBezTo>
                  <a:pt x="6211" y="3348"/>
                  <a:pt x="5001" y="6212"/>
                  <a:pt x="2662" y="6212"/>
                </a:cubicBezTo>
                <a:cubicBezTo>
                  <a:pt x="1170" y="6212"/>
                  <a:pt x="0" y="5042"/>
                  <a:pt x="0" y="3550"/>
                </a:cubicBezTo>
                <a:close/>
              </a:path>
            </a:pathLst>
          </a:custGeom>
          <a:solidFill>
            <a:srgbClr val="0F34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9" name="Google Shape;1122;p34">
            <a:extLst>
              <a:ext uri="{FF2B5EF4-FFF2-40B4-BE49-F238E27FC236}">
                <a16:creationId xmlns:a16="http://schemas.microsoft.com/office/drawing/2014/main" id="{6A1F7BC6-48A2-F859-7380-C0FCDC857EDF}"/>
              </a:ext>
            </a:extLst>
          </p:cNvPr>
          <p:cNvSpPr/>
          <p:nvPr/>
        </p:nvSpPr>
        <p:spPr>
          <a:xfrm>
            <a:off x="4254393" y="4664095"/>
            <a:ext cx="278873" cy="245416"/>
          </a:xfrm>
          <a:custGeom>
            <a:avLst/>
            <a:gdLst/>
            <a:ahLst/>
            <a:cxnLst/>
            <a:rect l="l" t="t" r="r" b="b"/>
            <a:pathLst>
              <a:path w="10446" h="9187" extrusionOk="0">
                <a:moveTo>
                  <a:pt x="5210" y="0"/>
                </a:moveTo>
                <a:cubicBezTo>
                  <a:pt x="4628" y="0"/>
                  <a:pt x="4037" y="112"/>
                  <a:pt x="3468" y="347"/>
                </a:cubicBezTo>
                <a:cubicBezTo>
                  <a:pt x="1129" y="1315"/>
                  <a:pt x="0" y="4017"/>
                  <a:pt x="968" y="6356"/>
                </a:cubicBezTo>
                <a:cubicBezTo>
                  <a:pt x="1695" y="8112"/>
                  <a:pt x="3398" y="9186"/>
                  <a:pt x="5192" y="9186"/>
                </a:cubicBezTo>
                <a:cubicBezTo>
                  <a:pt x="5788" y="9186"/>
                  <a:pt x="6394" y="9068"/>
                  <a:pt x="6977" y="8816"/>
                </a:cubicBezTo>
                <a:cubicBezTo>
                  <a:pt x="9316" y="7849"/>
                  <a:pt x="10445" y="5187"/>
                  <a:pt x="9477" y="2848"/>
                </a:cubicBezTo>
                <a:cubicBezTo>
                  <a:pt x="8745" y="1078"/>
                  <a:pt x="7020" y="0"/>
                  <a:pt x="52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0" name="Google Shape;1123;p34">
            <a:extLst>
              <a:ext uri="{FF2B5EF4-FFF2-40B4-BE49-F238E27FC236}">
                <a16:creationId xmlns:a16="http://schemas.microsoft.com/office/drawing/2014/main" id="{D1762F7F-6C62-57A8-69BC-9CE16CED3489}"/>
              </a:ext>
            </a:extLst>
          </p:cNvPr>
          <p:cNvSpPr/>
          <p:nvPr/>
        </p:nvSpPr>
        <p:spPr>
          <a:xfrm>
            <a:off x="4323297" y="4691664"/>
            <a:ext cx="165813" cy="165943"/>
          </a:xfrm>
          <a:custGeom>
            <a:avLst/>
            <a:gdLst/>
            <a:ahLst/>
            <a:cxnLst/>
            <a:rect l="l" t="t" r="r" b="b"/>
            <a:pathLst>
              <a:path w="6211" h="6212" extrusionOk="0">
                <a:moveTo>
                  <a:pt x="0" y="3550"/>
                </a:moveTo>
                <a:cubicBezTo>
                  <a:pt x="0" y="1170"/>
                  <a:pt x="2863" y="1"/>
                  <a:pt x="4517" y="1695"/>
                </a:cubicBezTo>
                <a:cubicBezTo>
                  <a:pt x="6211" y="3348"/>
                  <a:pt x="5001" y="6212"/>
                  <a:pt x="2662" y="6212"/>
                </a:cubicBezTo>
                <a:cubicBezTo>
                  <a:pt x="1170" y="6212"/>
                  <a:pt x="0" y="5042"/>
                  <a:pt x="0" y="3550"/>
                </a:cubicBezTo>
                <a:close/>
              </a:path>
            </a:pathLst>
          </a:custGeom>
          <a:solidFill>
            <a:srgbClr val="0F34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6FD42F-0493-53FF-A10C-3CF5C60E8EFE}"/>
              </a:ext>
            </a:extLst>
          </p:cNvPr>
          <p:cNvSpPr txBox="1"/>
          <p:nvPr/>
        </p:nvSpPr>
        <p:spPr>
          <a:xfrm>
            <a:off x="1027466" y="4389934"/>
            <a:ext cx="2775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thai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การเข้ามาของเทคโนลยี 5</a:t>
            </a:r>
            <a:r>
              <a:rPr lang="en-US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G 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มีแนวโน้มที่จะสามารถ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ทำรายได้ให้กับประเทศมากถึง 650 ล้าน </a:t>
            </a:r>
            <a:r>
              <a:rPr lang="en-US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US. </a:t>
            </a:r>
            <a:r>
              <a:rPr lang="th-TH" b="1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ภายในปี 2025 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ซึ่งมากกว่าการทำรายได้จาก 4</a:t>
            </a:r>
            <a:r>
              <a:rPr lang="en-US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G </a:t>
            </a:r>
            <a:r>
              <a:rPr lang="th-TH" kern="0" dirty="0">
                <a:solidFill>
                  <a:srgbClr val="0F3492"/>
                </a:solidFill>
                <a:latin typeface="TH SarabunPSK" panose="020B0500040200020003" pitchFamily="34" charset="-34"/>
                <a:ea typeface="Roboto"/>
                <a:cs typeface="TH SarabunPSK" panose="020B0500040200020003" pitchFamily="34" charset="-34"/>
                <a:sym typeface="Roboto"/>
              </a:rPr>
              <a:t>อย่างมหาศาล</a:t>
            </a:r>
            <a:endParaRPr kumimoji="0" lang="th-TH" i="0" u="none" strike="noStrike" kern="0" cap="none" spc="0" normalizeH="0" baseline="0" noProof="0" dirty="0">
              <a:ln>
                <a:noFill/>
              </a:ln>
              <a:solidFill>
                <a:srgbClr val="0F3492"/>
              </a:solidFill>
              <a:effectLst/>
              <a:uLnTx/>
              <a:uFillTx/>
              <a:latin typeface="TH SarabunPSK" panose="020B0500040200020003" pitchFamily="34" charset="-34"/>
              <a:ea typeface="Roboto"/>
              <a:cs typeface="TH SarabunPSK" panose="020B0500040200020003" pitchFamily="34" charset="-34"/>
              <a:sym typeface="Roboto"/>
            </a:endParaRPr>
          </a:p>
        </p:txBody>
      </p:sp>
      <p:pic>
        <p:nvPicPr>
          <p:cNvPr id="75" name="Picture 4" descr="Philippines - Wikipedia">
            <a:extLst>
              <a:ext uri="{FF2B5EF4-FFF2-40B4-BE49-F238E27FC236}">
                <a16:creationId xmlns:a16="http://schemas.microsoft.com/office/drawing/2014/main" id="{FEF1D811-1F85-19D8-72C0-3B25A327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5" y="2849125"/>
            <a:ext cx="564056" cy="2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20D0A-CC18-B9EA-2496-2BF606FDBB90}"/>
              </a:ext>
            </a:extLst>
          </p:cNvPr>
          <p:cNvSpPr txBox="1"/>
          <p:nvPr/>
        </p:nvSpPr>
        <p:spPr>
          <a:xfrm>
            <a:off x="4918452" y="3097239"/>
            <a:ext cx="21490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th-TH" sz="32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Fira Sans Medium"/>
                <a:cs typeface="TH SarabunPSK" panose="020B0500040200020003" pitchFamily="34" charset="-34"/>
                <a:sym typeface="Fira Sans Medium"/>
              </a:rPr>
              <a:t>ข้อดีของ</a:t>
            </a:r>
            <a:br>
              <a:rPr lang="th-TH" sz="32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Fira Sans Medium"/>
                <a:cs typeface="TH SarabunPSK" panose="020B0500040200020003" pitchFamily="34" charset="-34"/>
                <a:sym typeface="Fira Sans Medium"/>
              </a:rPr>
            </a:br>
            <a:r>
              <a:rPr lang="th-TH" sz="32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Fira Sans Medium"/>
                <a:cs typeface="TH SarabunPSK" panose="020B0500040200020003" pitchFamily="34" charset="-34"/>
                <a:sym typeface="Fira Sans Medium"/>
              </a:rPr>
              <a:t>การพัฒนา 5</a:t>
            </a:r>
            <a:r>
              <a:rPr lang="en-US" sz="3200" b="1" kern="0" dirty="0">
                <a:solidFill>
                  <a:srgbClr val="002060"/>
                </a:solidFill>
                <a:latin typeface="TH SarabunPSK" panose="020B0500040200020003" pitchFamily="34" charset="-34"/>
                <a:ea typeface="Fira Sans Medium"/>
                <a:cs typeface="TH SarabunPSK" panose="020B0500040200020003" pitchFamily="34" charset="-34"/>
                <a:sym typeface="Fira Sans Medium"/>
              </a:rPr>
              <a:t>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CF2BE-B5D1-1DC3-0E73-00D500CE22BA}"/>
              </a:ext>
            </a:extLst>
          </p:cNvPr>
          <p:cNvSpPr/>
          <p:nvPr/>
        </p:nvSpPr>
        <p:spPr>
          <a:xfrm>
            <a:off x="10582275" y="6215292"/>
            <a:ext cx="1285875" cy="6427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6D8F16-78D5-2262-75C0-5FB03B1D47D4}"/>
              </a:ext>
            </a:extLst>
          </p:cNvPr>
          <p:cNvSpPr txBox="1"/>
          <p:nvPr/>
        </p:nvSpPr>
        <p:spPr>
          <a:xfrm>
            <a:off x="6909928" y="6065811"/>
            <a:ext cx="494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: https://opengovasia.com/expanding-5g-networks-to-better-philippine-connectivity/#:~:tex</a:t>
            </a:r>
            <a:endParaRPr lang="en-US" sz="1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237FD-04D1-0C07-038C-08009DF6A4A9}"/>
              </a:ext>
            </a:extLst>
          </p:cNvPr>
          <p:cNvSpPr txBox="1"/>
          <p:nvPr/>
        </p:nvSpPr>
        <p:spPr>
          <a:xfrm>
            <a:off x="493508" y="6048079"/>
            <a:ext cx="494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: https://www.ricoh.com.ph/blogs/is-the-philippines-ready-for-5g-technology</a:t>
            </a:r>
            <a:endParaRPr lang="en-US" sz="1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832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237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Sarabun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 Rukmaneewong</dc:creator>
  <cp:lastModifiedBy>Krit Rukmaneewong</cp:lastModifiedBy>
  <cp:revision>2</cp:revision>
  <dcterms:created xsi:type="dcterms:W3CDTF">2022-05-10T09:52:34Z</dcterms:created>
  <dcterms:modified xsi:type="dcterms:W3CDTF">2022-05-17T11:29:47Z</dcterms:modified>
</cp:coreProperties>
</file>