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3"/>
  </p:notesMasterIdLst>
  <p:handoutMasterIdLst>
    <p:handoutMasterId r:id="rId4"/>
  </p:handoutMasterIdLst>
  <p:sldIdLst>
    <p:sldId id="11689" r:id="rId2"/>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280" userDrawn="1">
          <p15:clr>
            <a:srgbClr val="A4A3A4"/>
          </p15:clr>
        </p15:guide>
        <p15:guide id="3" orient="horz" pos="3480" userDrawn="1">
          <p15:clr>
            <a:srgbClr val="A4A3A4"/>
          </p15:clr>
        </p15:guide>
        <p15:guide id="4" orient="horz" pos="3144" userDrawn="1">
          <p15:clr>
            <a:srgbClr val="A4A3A4"/>
          </p15:clr>
        </p15:guide>
        <p15:guide id="5" orient="horz" pos="232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me consulting" initials="tc" lastIdx="1" clrIdx="0">
    <p:extLst>
      <p:ext uri="{19B8F6BF-5375-455C-9EA6-DF929625EA0E}">
        <p15:presenceInfo xmlns:p15="http://schemas.microsoft.com/office/powerpoint/2012/main" userId="6ad285592fe44cb0" providerId="Windows Live"/>
      </p:ext>
    </p:extLst>
  </p:cmAuthor>
  <p:cmAuthor id="2" name="TIME Consulting 04" initials="TC0" lastIdx="1" clrIdx="1">
    <p:extLst>
      <p:ext uri="{19B8F6BF-5375-455C-9EA6-DF929625EA0E}">
        <p15:presenceInfo xmlns:p15="http://schemas.microsoft.com/office/powerpoint/2012/main" userId="S::timeconsulting@timeconsulting04.onmicrosoft.com::7d59d494-d138-4b42-afee-8ef6308001b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318"/>
    <a:srgbClr val="E6E6E6"/>
    <a:srgbClr val="638BF0"/>
    <a:srgbClr val="228DDD"/>
    <a:srgbClr val="08236A"/>
    <a:srgbClr val="00B0F0"/>
    <a:srgbClr val="CBD8FA"/>
    <a:srgbClr val="F2F2F2"/>
    <a:srgbClr val="97C0FF"/>
    <a:srgbClr val="C2F5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6D8B98-4333-4099-9F1E-61D33C83EABD}" v="148" dt="2022-06-23T09:56:09.6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20" autoAdjust="0"/>
    <p:restoredTop sz="94291" autoAdjust="0"/>
  </p:normalViewPr>
  <p:slideViewPr>
    <p:cSldViewPr snapToGrid="0">
      <p:cViewPr>
        <p:scale>
          <a:sx n="86" d="100"/>
          <a:sy n="86" d="100"/>
        </p:scale>
        <p:origin x="210" y="-756"/>
      </p:cViewPr>
      <p:guideLst>
        <p:guide pos="5280"/>
        <p:guide orient="horz" pos="3480"/>
        <p:guide orient="horz" pos="3144"/>
        <p:guide orient="horz" pos="2328"/>
      </p:guideLst>
    </p:cSldViewPr>
  </p:slideViewPr>
  <p:notesTextViewPr>
    <p:cViewPr>
      <p:scale>
        <a:sx n="1" d="1"/>
        <a:sy n="1" d="1"/>
      </p:scale>
      <p:origin x="0" y="0"/>
    </p:cViewPr>
  </p:notesTextViewPr>
  <p:sorterViewPr>
    <p:cViewPr varScale="1">
      <p:scale>
        <a:sx n="100" d="100"/>
        <a:sy n="100" d="100"/>
      </p:scale>
      <p:origin x="0" y="-4116"/>
    </p:cViewPr>
  </p:sorterViewPr>
  <p:notesViewPr>
    <p:cSldViewPr snapToGrid="0" showGuides="1">
      <p:cViewPr varScale="1">
        <p:scale>
          <a:sx n="45" d="100"/>
          <a:sy n="45" d="100"/>
        </p:scale>
        <p:origin x="2776" y="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B47576C-FEEE-4A68-AE9F-01D492AE8A47}"/>
              </a:ext>
            </a:extLst>
          </p:cNvPr>
          <p:cNvSpPr>
            <a:spLocks noGrp="1"/>
          </p:cNvSpPr>
          <p:nvPr>
            <p:ph type="hdr" sz="quarter"/>
          </p:nvPr>
        </p:nvSpPr>
        <p:spPr>
          <a:xfrm>
            <a:off x="1" y="0"/>
            <a:ext cx="3170552" cy="4819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74AD040-15B6-420E-86FF-E8A2B7191218}"/>
              </a:ext>
            </a:extLst>
          </p:cNvPr>
          <p:cNvSpPr>
            <a:spLocks noGrp="1"/>
          </p:cNvSpPr>
          <p:nvPr>
            <p:ph type="dt" sz="quarter" idx="1"/>
          </p:nvPr>
        </p:nvSpPr>
        <p:spPr>
          <a:xfrm>
            <a:off x="4142924" y="0"/>
            <a:ext cx="3170551" cy="481991"/>
          </a:xfrm>
          <a:prstGeom prst="rect">
            <a:avLst/>
          </a:prstGeom>
        </p:spPr>
        <p:txBody>
          <a:bodyPr vert="horz" lIns="91440" tIns="45720" rIns="91440" bIns="45720" rtlCol="0"/>
          <a:lstStyle>
            <a:lvl1pPr algn="r">
              <a:defRPr sz="1200"/>
            </a:lvl1pPr>
          </a:lstStyle>
          <a:p>
            <a:fld id="{B72F2235-D482-4465-985E-2F4B6E8A839C}" type="datetimeFigureOut">
              <a:rPr lang="en-US" smtClean="0"/>
              <a:t>6/23/2022</a:t>
            </a:fld>
            <a:endParaRPr lang="en-US"/>
          </a:p>
        </p:txBody>
      </p:sp>
      <p:sp>
        <p:nvSpPr>
          <p:cNvPr id="4" name="Footer Placeholder 3">
            <a:extLst>
              <a:ext uri="{FF2B5EF4-FFF2-40B4-BE49-F238E27FC236}">
                <a16:creationId xmlns:a16="http://schemas.microsoft.com/office/drawing/2014/main" id="{C504C416-B655-4BF2-A3FB-76541D387133}"/>
              </a:ext>
            </a:extLst>
          </p:cNvPr>
          <p:cNvSpPr>
            <a:spLocks noGrp="1"/>
          </p:cNvSpPr>
          <p:nvPr>
            <p:ph type="ftr" sz="quarter" idx="2"/>
          </p:nvPr>
        </p:nvSpPr>
        <p:spPr>
          <a:xfrm>
            <a:off x="1" y="9119209"/>
            <a:ext cx="3170552" cy="48199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ABDE986-DBB2-4756-83BA-D0E43DC48028}"/>
              </a:ext>
            </a:extLst>
          </p:cNvPr>
          <p:cNvSpPr>
            <a:spLocks noGrp="1"/>
          </p:cNvSpPr>
          <p:nvPr>
            <p:ph type="sldNum" sz="quarter" idx="3"/>
          </p:nvPr>
        </p:nvSpPr>
        <p:spPr>
          <a:xfrm>
            <a:off x="4142924" y="9119209"/>
            <a:ext cx="3170551" cy="481991"/>
          </a:xfrm>
          <a:prstGeom prst="rect">
            <a:avLst/>
          </a:prstGeom>
        </p:spPr>
        <p:txBody>
          <a:bodyPr vert="horz" lIns="91440" tIns="45720" rIns="91440" bIns="45720" rtlCol="0" anchor="b"/>
          <a:lstStyle>
            <a:lvl1pPr algn="r">
              <a:defRPr sz="1200"/>
            </a:lvl1pPr>
          </a:lstStyle>
          <a:p>
            <a:fld id="{F7D4459E-68C4-4E42-9CCA-ABAC355E3F2D}" type="slidenum">
              <a:rPr lang="en-US" smtClean="0"/>
              <a:t>‹#›</a:t>
            </a:fld>
            <a:endParaRPr lang="en-US"/>
          </a:p>
        </p:txBody>
      </p:sp>
    </p:spTree>
    <p:extLst>
      <p:ext uri="{BB962C8B-B14F-4D97-AF65-F5344CB8AC3E}">
        <p14:creationId xmlns:p14="http://schemas.microsoft.com/office/powerpoint/2010/main" val="12326858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1440" tIns="45720" rIns="91440" bIns="45720" rtlCol="0"/>
          <a:lstStyle>
            <a:lvl1pPr algn="r">
              <a:defRPr sz="1200"/>
            </a:lvl1pPr>
          </a:lstStyle>
          <a:p>
            <a:fld id="{145B36A5-8E12-4187-8FE3-CFFB573DDF2F}" type="datetimeFigureOut">
              <a:rPr lang="en-US" smtClean="0"/>
              <a:t>6/23/2022</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119475"/>
            <a:ext cx="3169920" cy="48172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1440" tIns="45720" rIns="91440" bIns="45720" rtlCol="0" anchor="b"/>
          <a:lstStyle>
            <a:lvl1pPr algn="r">
              <a:defRPr sz="1200"/>
            </a:lvl1pPr>
          </a:lstStyle>
          <a:p>
            <a:fld id="{54A320C3-4339-4174-BC8C-2351EBCAC6BF}" type="slidenum">
              <a:rPr lang="en-US" smtClean="0"/>
              <a:t>‹#›</a:t>
            </a:fld>
            <a:endParaRPr lang="en-US"/>
          </a:p>
        </p:txBody>
      </p:sp>
    </p:spTree>
    <p:extLst>
      <p:ext uri="{BB962C8B-B14F-4D97-AF65-F5344CB8AC3E}">
        <p14:creationId xmlns:p14="http://schemas.microsoft.com/office/powerpoint/2010/main" val="2637865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jpg"/><Relationship Id="rId4"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688C1C-9E0C-491A-BAC5-B94D0FB7A90D}"/>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4" name="Graphic 3">
            <a:extLst>
              <a:ext uri="{FF2B5EF4-FFF2-40B4-BE49-F238E27FC236}">
                <a16:creationId xmlns:a16="http://schemas.microsoft.com/office/drawing/2014/main" id="{1687597E-C079-4AF7-84E2-ADE384EC16D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5" name="Picture 4">
            <a:extLst>
              <a:ext uri="{FF2B5EF4-FFF2-40B4-BE49-F238E27FC236}">
                <a16:creationId xmlns:a16="http://schemas.microsoft.com/office/drawing/2014/main" id="{E50C8ED4-6E89-42EC-8F8E-062A182D7D02}"/>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1982456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ME_Cover Layout 1">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D2C7BDF-FD24-4406-9403-149A2AB264C6}"/>
              </a:ext>
            </a:extLst>
          </p:cNvPr>
          <p:cNvSpPr>
            <a:spLocks noGrp="1"/>
          </p:cNvSpPr>
          <p:nvPr>
            <p:ph type="ctrTitle"/>
          </p:nvPr>
        </p:nvSpPr>
        <p:spPr>
          <a:xfrm>
            <a:off x="3162298" y="1713911"/>
            <a:ext cx="8334375" cy="1411876"/>
          </a:xfrm>
          <a:effectLst>
            <a:outerShdw blurRad="50800" dist="38100" dir="2700000" algn="tl" rotWithShape="0">
              <a:prstClr val="black">
                <a:alpha val="40000"/>
              </a:prstClr>
            </a:outerShdw>
          </a:effectLst>
        </p:spPr>
        <p:txBody>
          <a:bodyPr lIns="0" tIns="0" rIns="0" bIns="0" anchor="b">
            <a:normAutofit/>
          </a:bodyPr>
          <a:lstStyle>
            <a:lvl1pPr algn="l">
              <a:defRPr sz="3200">
                <a:solidFill>
                  <a:schemeClr val="bg1"/>
                </a:solidFill>
                <a:latin typeface="Arial" panose="020B0604020202020204" pitchFamily="34" charset="0"/>
              </a:defRPr>
            </a:lvl1pPr>
          </a:lstStyle>
          <a:p>
            <a:r>
              <a:rPr lang="en-US" dirty="0"/>
              <a:t>Click to edit Master title style</a:t>
            </a:r>
          </a:p>
        </p:txBody>
      </p:sp>
      <p:sp>
        <p:nvSpPr>
          <p:cNvPr id="7" name="Subtitle 2">
            <a:extLst>
              <a:ext uri="{FF2B5EF4-FFF2-40B4-BE49-F238E27FC236}">
                <a16:creationId xmlns:a16="http://schemas.microsoft.com/office/drawing/2014/main" id="{1D8286AD-A9FB-4FF7-B52D-196825ADA01E}"/>
              </a:ext>
            </a:extLst>
          </p:cNvPr>
          <p:cNvSpPr>
            <a:spLocks noGrp="1"/>
          </p:cNvSpPr>
          <p:nvPr>
            <p:ph type="subTitle" idx="1"/>
          </p:nvPr>
        </p:nvSpPr>
        <p:spPr>
          <a:xfrm>
            <a:off x="3162298" y="3732214"/>
            <a:ext cx="8334375" cy="652462"/>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TextBox 3">
            <a:extLst>
              <a:ext uri="{FF2B5EF4-FFF2-40B4-BE49-F238E27FC236}">
                <a16:creationId xmlns:a16="http://schemas.microsoft.com/office/drawing/2014/main" id="{B69B62BF-E5DD-4793-A4DC-C37228770935}"/>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5" name="Graphic 4">
            <a:extLst>
              <a:ext uri="{FF2B5EF4-FFF2-40B4-BE49-F238E27FC236}">
                <a16:creationId xmlns:a16="http://schemas.microsoft.com/office/drawing/2014/main" id="{E911E209-3454-4577-A831-4CB87039FF6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2608679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ME_Cover Layout 2">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3CE25-C8A2-406F-A9C2-33BCAD010944}"/>
              </a:ext>
            </a:extLst>
          </p:cNvPr>
          <p:cNvSpPr>
            <a:spLocks noGrp="1"/>
          </p:cNvSpPr>
          <p:nvPr>
            <p:ph type="ctrTitle"/>
          </p:nvPr>
        </p:nvSpPr>
        <p:spPr>
          <a:xfrm>
            <a:off x="429580" y="2343104"/>
            <a:ext cx="3419955" cy="1333520"/>
          </a:xfrm>
          <a:effectLst/>
        </p:spPr>
        <p:txBody>
          <a:bodyPr lIns="0" tIns="0" rIns="0" bIns="0" anchor="t">
            <a:normAutofit/>
          </a:bodyPr>
          <a:lstStyle>
            <a:lvl1pPr algn="l">
              <a:defRPr sz="3200">
                <a:solidFill>
                  <a:schemeClr val="bg1"/>
                </a:solidFill>
                <a:latin typeface="Arial" panose="020B0604020202020204" pitchFamily="34" charset="0"/>
              </a:defRPr>
            </a:lvl1pPr>
          </a:lstStyle>
          <a:p>
            <a:r>
              <a:rPr lang="en-US" dirty="0"/>
              <a:t>Click to edit Master title style</a:t>
            </a:r>
          </a:p>
        </p:txBody>
      </p:sp>
      <p:sp>
        <p:nvSpPr>
          <p:cNvPr id="4" name="Subtitle 2">
            <a:extLst>
              <a:ext uri="{FF2B5EF4-FFF2-40B4-BE49-F238E27FC236}">
                <a16:creationId xmlns:a16="http://schemas.microsoft.com/office/drawing/2014/main" id="{266EF6E0-79E6-43F9-AC81-4A065C583543}"/>
              </a:ext>
            </a:extLst>
          </p:cNvPr>
          <p:cNvSpPr>
            <a:spLocks noGrp="1"/>
          </p:cNvSpPr>
          <p:nvPr>
            <p:ph type="subTitle" idx="1"/>
          </p:nvPr>
        </p:nvSpPr>
        <p:spPr>
          <a:xfrm>
            <a:off x="429580" y="4326181"/>
            <a:ext cx="3419955" cy="1423263"/>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Rectangle 4">
            <a:extLst>
              <a:ext uri="{FF2B5EF4-FFF2-40B4-BE49-F238E27FC236}">
                <a16:creationId xmlns:a16="http://schemas.microsoft.com/office/drawing/2014/main" id="{2DFBEB97-5DA7-4C7F-943F-87DC01A0EF8B}"/>
              </a:ext>
            </a:extLst>
          </p:cNvPr>
          <p:cNvSpPr/>
          <p:nvPr userDrawn="1"/>
        </p:nvSpPr>
        <p:spPr>
          <a:xfrm>
            <a:off x="362905" y="3959280"/>
            <a:ext cx="1782493" cy="59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F49AFFC-8ACE-40E5-974D-D9A4E91F2AB0}"/>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7" name="Graphic 6">
            <a:extLst>
              <a:ext uri="{FF2B5EF4-FFF2-40B4-BE49-F238E27FC236}">
                <a16:creationId xmlns:a16="http://schemas.microsoft.com/office/drawing/2014/main" id="{2075CABF-C5F6-4957-9691-76D89BF1884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297848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Picture Placeholder 3">
            <a:extLst>
              <a:ext uri="{FF2B5EF4-FFF2-40B4-BE49-F238E27FC236}">
                <a16:creationId xmlns:a16="http://schemas.microsoft.com/office/drawing/2014/main" id="{DD7FE6D5-315A-453A-9418-DC2502628851}"/>
              </a:ext>
            </a:extLst>
          </p:cNvPr>
          <p:cNvSpPr>
            <a:spLocks noGrp="1"/>
          </p:cNvSpPr>
          <p:nvPr>
            <p:ph type="pic" sz="quarter" idx="41" hasCustomPrompt="1"/>
          </p:nvPr>
        </p:nvSpPr>
        <p:spPr>
          <a:xfrm>
            <a:off x="5339723" y="0"/>
            <a:ext cx="6923314" cy="6858000"/>
          </a:xfrm>
          <a:custGeom>
            <a:avLst/>
            <a:gdLst>
              <a:gd name="connsiteX0" fmla="*/ 1714500 w 6923314"/>
              <a:gd name="connsiteY0" fmla="*/ 0 h 6858000"/>
              <a:gd name="connsiteX1" fmla="*/ 6923314 w 6923314"/>
              <a:gd name="connsiteY1" fmla="*/ 0 h 6858000"/>
              <a:gd name="connsiteX2" fmla="*/ 6923314 w 6923314"/>
              <a:gd name="connsiteY2" fmla="*/ 1637212 h 6858000"/>
              <a:gd name="connsiteX3" fmla="*/ 5618117 w 6923314"/>
              <a:gd name="connsiteY3" fmla="*/ 6858000 h 6858000"/>
              <a:gd name="connsiteX4" fmla="*/ 0 w 692331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3314" h="6858000">
                <a:moveTo>
                  <a:pt x="1714500" y="0"/>
                </a:moveTo>
                <a:lnTo>
                  <a:pt x="6923314" y="0"/>
                </a:lnTo>
                <a:lnTo>
                  <a:pt x="6923314" y="1637212"/>
                </a:lnTo>
                <a:lnTo>
                  <a:pt x="5618117" y="6858000"/>
                </a:lnTo>
                <a:lnTo>
                  <a:pt x="0" y="6858000"/>
                </a:lnTo>
                <a:close/>
              </a:path>
            </a:pathLst>
          </a:custGeom>
          <a:solidFill>
            <a:schemeClr val="bg1">
              <a:lumMod val="95000"/>
            </a:schemeClr>
          </a:solidFill>
        </p:spPr>
        <p:txBody>
          <a:bodyPr wrap="square" anchor="ctr">
            <a:noAutofit/>
          </a:bodyP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484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0730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8DEE9D87-F212-47CA-8A8C-D26D16E2C92B}"/>
              </a:ext>
            </a:extLst>
          </p:cNvPr>
          <p:cNvSpPr>
            <a:spLocks noGrp="1"/>
          </p:cNvSpPr>
          <p:nvPr>
            <p:ph type="pic" idx="14" hasCustomPrompt="1"/>
          </p:nvPr>
        </p:nvSpPr>
        <p:spPr>
          <a:xfrm>
            <a:off x="6936000" y="0"/>
            <a:ext cx="5256000" cy="6858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
        <p:nvSpPr>
          <p:cNvPr id="3" name="Picture Placeholder 2">
            <a:extLst>
              <a:ext uri="{FF2B5EF4-FFF2-40B4-BE49-F238E27FC236}">
                <a16:creationId xmlns:a16="http://schemas.microsoft.com/office/drawing/2014/main" id="{47EB8A2F-B113-423E-8438-046095768671}"/>
              </a:ext>
            </a:extLst>
          </p:cNvPr>
          <p:cNvSpPr>
            <a:spLocks noGrp="1"/>
          </p:cNvSpPr>
          <p:nvPr>
            <p:ph type="pic" idx="15" hasCustomPrompt="1"/>
          </p:nvPr>
        </p:nvSpPr>
        <p:spPr>
          <a:xfrm>
            <a:off x="-1" y="2043000"/>
            <a:ext cx="5255999" cy="277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811487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A2AF107-4134-4BBE-8F2E-793F5AD877FA}"/>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6" name="Rectangle 5">
            <a:extLst>
              <a:ext uri="{FF2B5EF4-FFF2-40B4-BE49-F238E27FC236}">
                <a16:creationId xmlns:a16="http://schemas.microsoft.com/office/drawing/2014/main" id="{F18F1AA8-40B0-4909-8D47-7C88E2E18C09}"/>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4" name="TextBox 3">
            <a:extLst>
              <a:ext uri="{FF2B5EF4-FFF2-40B4-BE49-F238E27FC236}">
                <a16:creationId xmlns:a16="http://schemas.microsoft.com/office/drawing/2014/main" id="{36554B45-1B74-463A-ABC4-471C359524EF}"/>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7" name="Graphic 6">
            <a:extLst>
              <a:ext uri="{FF2B5EF4-FFF2-40B4-BE49-F238E27FC236}">
                <a16:creationId xmlns:a16="http://schemas.microsoft.com/office/drawing/2014/main" id="{F2CEE50A-31BF-4507-9EB8-12A90B5897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2236549443"/>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71755B-EBE9-463E-B026-7CCFB8A07967}"/>
              </a:ext>
            </a:extLst>
          </p:cNvPr>
          <p:cNvSpPr>
            <a:spLocks noGrp="1"/>
          </p:cNvSpPr>
          <p:nvPr>
            <p:ph type="pic" sz="quarter" idx="10"/>
          </p:nvPr>
        </p:nvSpPr>
        <p:spPr>
          <a:xfrm>
            <a:off x="955675" y="1404938"/>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9" name="Picture Placeholder 2">
            <a:extLst>
              <a:ext uri="{FF2B5EF4-FFF2-40B4-BE49-F238E27FC236}">
                <a16:creationId xmlns:a16="http://schemas.microsoft.com/office/drawing/2014/main" id="{F3DB46A3-4D62-4322-B9D7-9290DA7ED4BE}"/>
              </a:ext>
            </a:extLst>
          </p:cNvPr>
          <p:cNvSpPr>
            <a:spLocks noGrp="1"/>
          </p:cNvSpPr>
          <p:nvPr>
            <p:ph type="pic" sz="quarter" idx="11"/>
          </p:nvPr>
        </p:nvSpPr>
        <p:spPr>
          <a:xfrm>
            <a:off x="3742093" y="1404697"/>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0" name="Picture Placeholder 2">
            <a:extLst>
              <a:ext uri="{FF2B5EF4-FFF2-40B4-BE49-F238E27FC236}">
                <a16:creationId xmlns:a16="http://schemas.microsoft.com/office/drawing/2014/main" id="{921F38CA-67C4-420E-B1DB-2FFE640E548A}"/>
              </a:ext>
            </a:extLst>
          </p:cNvPr>
          <p:cNvSpPr>
            <a:spLocks noGrp="1"/>
          </p:cNvSpPr>
          <p:nvPr>
            <p:ph type="pic" sz="quarter" idx="12"/>
          </p:nvPr>
        </p:nvSpPr>
        <p:spPr>
          <a:xfrm>
            <a:off x="955675" y="3972992"/>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2" name="Picture Placeholder 2">
            <a:extLst>
              <a:ext uri="{FF2B5EF4-FFF2-40B4-BE49-F238E27FC236}">
                <a16:creationId xmlns:a16="http://schemas.microsoft.com/office/drawing/2014/main" id="{9C041C2E-0254-4B0E-BE6B-368CA2FFA518}"/>
              </a:ext>
            </a:extLst>
          </p:cNvPr>
          <p:cNvSpPr>
            <a:spLocks noGrp="1"/>
          </p:cNvSpPr>
          <p:nvPr>
            <p:ph type="pic" sz="quarter" idx="13"/>
          </p:nvPr>
        </p:nvSpPr>
        <p:spPr>
          <a:xfrm>
            <a:off x="3742093" y="3932405"/>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3" name="Title 1">
            <a:extLst>
              <a:ext uri="{FF2B5EF4-FFF2-40B4-BE49-F238E27FC236}">
                <a16:creationId xmlns:a16="http://schemas.microsoft.com/office/drawing/2014/main" id="{FF03A268-0036-4EC7-BD42-5B7A8BB10038}"/>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14" name="Rectangle 13">
            <a:extLst>
              <a:ext uri="{FF2B5EF4-FFF2-40B4-BE49-F238E27FC236}">
                <a16:creationId xmlns:a16="http://schemas.microsoft.com/office/drawing/2014/main" id="{30B3F4FB-FADE-4AAC-B262-CC5658D50697}"/>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11" name="TextBox 10">
            <a:extLst>
              <a:ext uri="{FF2B5EF4-FFF2-40B4-BE49-F238E27FC236}">
                <a16:creationId xmlns:a16="http://schemas.microsoft.com/office/drawing/2014/main" id="{63092040-4E68-421D-81D0-056AA853BDCE}"/>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15" name="Graphic 14">
            <a:extLst>
              <a:ext uri="{FF2B5EF4-FFF2-40B4-BE49-F238E27FC236}">
                <a16:creationId xmlns:a16="http://schemas.microsoft.com/office/drawing/2014/main" id="{09C4E683-BCAC-4E6A-8CD7-08C78691BA0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16" name="Picture 15">
            <a:extLst>
              <a:ext uri="{FF2B5EF4-FFF2-40B4-BE49-F238E27FC236}">
                <a16:creationId xmlns:a16="http://schemas.microsoft.com/office/drawing/2014/main" id="{292212A3-CD67-4F47-9BF8-00481ED0777E}"/>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364555587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71755B-EBE9-463E-B026-7CCFB8A07967}"/>
              </a:ext>
            </a:extLst>
          </p:cNvPr>
          <p:cNvSpPr>
            <a:spLocks noGrp="1"/>
          </p:cNvSpPr>
          <p:nvPr>
            <p:ph type="pic" sz="quarter" idx="10"/>
          </p:nvPr>
        </p:nvSpPr>
        <p:spPr>
          <a:xfrm>
            <a:off x="955675" y="1404938"/>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9" name="Picture Placeholder 2">
            <a:extLst>
              <a:ext uri="{FF2B5EF4-FFF2-40B4-BE49-F238E27FC236}">
                <a16:creationId xmlns:a16="http://schemas.microsoft.com/office/drawing/2014/main" id="{F3DB46A3-4D62-4322-B9D7-9290DA7ED4BE}"/>
              </a:ext>
            </a:extLst>
          </p:cNvPr>
          <p:cNvSpPr>
            <a:spLocks noGrp="1"/>
          </p:cNvSpPr>
          <p:nvPr>
            <p:ph type="pic" sz="quarter" idx="11"/>
          </p:nvPr>
        </p:nvSpPr>
        <p:spPr>
          <a:xfrm>
            <a:off x="3742093" y="1404697"/>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0" name="Title 1">
            <a:extLst>
              <a:ext uri="{FF2B5EF4-FFF2-40B4-BE49-F238E27FC236}">
                <a16:creationId xmlns:a16="http://schemas.microsoft.com/office/drawing/2014/main" id="{DAA390AB-D434-4876-A675-E9E76C712DD6}"/>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12" name="Rectangle 11">
            <a:extLst>
              <a:ext uri="{FF2B5EF4-FFF2-40B4-BE49-F238E27FC236}">
                <a16:creationId xmlns:a16="http://schemas.microsoft.com/office/drawing/2014/main" id="{A372598B-7B4C-41DA-9AEB-82AD1CF09311}"/>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6" name="TextBox 5">
            <a:extLst>
              <a:ext uri="{FF2B5EF4-FFF2-40B4-BE49-F238E27FC236}">
                <a16:creationId xmlns:a16="http://schemas.microsoft.com/office/drawing/2014/main" id="{2FE8A609-647D-43AC-B225-B8BDE2A6032B}"/>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7" name="Graphic 6">
            <a:extLst>
              <a:ext uri="{FF2B5EF4-FFF2-40B4-BE49-F238E27FC236}">
                <a16:creationId xmlns:a16="http://schemas.microsoft.com/office/drawing/2014/main" id="{D4A02211-CAC8-4455-9B56-58DE2926630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8" name="Picture 7">
            <a:extLst>
              <a:ext uri="{FF2B5EF4-FFF2-40B4-BE49-F238E27FC236}">
                <a16:creationId xmlns:a16="http://schemas.microsoft.com/office/drawing/2014/main" id="{C49157D8-82E9-4CF6-A141-9A8E5ABA4114}"/>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336752813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ME_Cover Layout 1">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D2C7BDF-FD24-4406-9403-149A2AB264C6}"/>
              </a:ext>
            </a:extLst>
          </p:cNvPr>
          <p:cNvSpPr>
            <a:spLocks noGrp="1"/>
          </p:cNvSpPr>
          <p:nvPr>
            <p:ph type="ctrTitle"/>
          </p:nvPr>
        </p:nvSpPr>
        <p:spPr>
          <a:xfrm>
            <a:off x="3162298" y="1713911"/>
            <a:ext cx="8334375" cy="1411876"/>
          </a:xfrm>
          <a:effectLst>
            <a:outerShdw blurRad="50800" dist="38100" dir="2700000" algn="tl" rotWithShape="0">
              <a:prstClr val="black">
                <a:alpha val="40000"/>
              </a:prstClr>
            </a:outerShdw>
          </a:effectLst>
        </p:spPr>
        <p:txBody>
          <a:bodyPr lIns="0" tIns="0" rIns="0" bIns="0" anchor="b">
            <a:normAutofit/>
          </a:bodyPr>
          <a:lstStyle>
            <a:lvl1pPr algn="l">
              <a:defRPr sz="3200">
                <a:solidFill>
                  <a:schemeClr val="bg1"/>
                </a:solidFill>
                <a:latin typeface="Arial" panose="020B0604020202020204" pitchFamily="34" charset="0"/>
              </a:defRPr>
            </a:lvl1pPr>
          </a:lstStyle>
          <a:p>
            <a:r>
              <a:rPr lang="en-US" dirty="0"/>
              <a:t>Click to edit Master title style</a:t>
            </a:r>
          </a:p>
        </p:txBody>
      </p:sp>
      <p:sp>
        <p:nvSpPr>
          <p:cNvPr id="7" name="Subtitle 2">
            <a:extLst>
              <a:ext uri="{FF2B5EF4-FFF2-40B4-BE49-F238E27FC236}">
                <a16:creationId xmlns:a16="http://schemas.microsoft.com/office/drawing/2014/main" id="{1D8286AD-A9FB-4FF7-B52D-196825ADA01E}"/>
              </a:ext>
            </a:extLst>
          </p:cNvPr>
          <p:cNvSpPr>
            <a:spLocks noGrp="1"/>
          </p:cNvSpPr>
          <p:nvPr>
            <p:ph type="subTitle" idx="1"/>
          </p:nvPr>
        </p:nvSpPr>
        <p:spPr>
          <a:xfrm>
            <a:off x="3162298" y="3732214"/>
            <a:ext cx="8334375" cy="652462"/>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TextBox 3">
            <a:extLst>
              <a:ext uri="{FF2B5EF4-FFF2-40B4-BE49-F238E27FC236}">
                <a16:creationId xmlns:a16="http://schemas.microsoft.com/office/drawing/2014/main" id="{090F3D74-D91B-450B-AA7B-6314B0D71EBD}"/>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5" name="Graphic 4">
            <a:extLst>
              <a:ext uri="{FF2B5EF4-FFF2-40B4-BE49-F238E27FC236}">
                <a16:creationId xmlns:a16="http://schemas.microsoft.com/office/drawing/2014/main" id="{355F4D02-83B3-4CF1-8C10-512AEE43EA0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1465049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3CE25-C8A2-406F-A9C2-33BCAD010944}"/>
              </a:ext>
            </a:extLst>
          </p:cNvPr>
          <p:cNvSpPr>
            <a:spLocks noGrp="1"/>
          </p:cNvSpPr>
          <p:nvPr>
            <p:ph type="ctrTitle"/>
          </p:nvPr>
        </p:nvSpPr>
        <p:spPr>
          <a:xfrm>
            <a:off x="429580" y="2343104"/>
            <a:ext cx="3419955" cy="1333520"/>
          </a:xfrm>
          <a:effectLst/>
        </p:spPr>
        <p:txBody>
          <a:bodyPr lIns="0" tIns="0" rIns="0" bIns="0" anchor="t">
            <a:normAutofit/>
          </a:bodyPr>
          <a:lstStyle>
            <a:lvl1pPr algn="l">
              <a:defRPr sz="3200">
                <a:solidFill>
                  <a:schemeClr val="bg1"/>
                </a:solidFill>
                <a:latin typeface="Arial" panose="020B0604020202020204" pitchFamily="34" charset="0"/>
              </a:defRPr>
            </a:lvl1pPr>
          </a:lstStyle>
          <a:p>
            <a:r>
              <a:rPr lang="en-US" dirty="0"/>
              <a:t>Click to edit Master title style</a:t>
            </a:r>
          </a:p>
        </p:txBody>
      </p:sp>
      <p:sp>
        <p:nvSpPr>
          <p:cNvPr id="4" name="Subtitle 2">
            <a:extLst>
              <a:ext uri="{FF2B5EF4-FFF2-40B4-BE49-F238E27FC236}">
                <a16:creationId xmlns:a16="http://schemas.microsoft.com/office/drawing/2014/main" id="{266EF6E0-79E6-43F9-AC81-4A065C583543}"/>
              </a:ext>
            </a:extLst>
          </p:cNvPr>
          <p:cNvSpPr>
            <a:spLocks noGrp="1"/>
          </p:cNvSpPr>
          <p:nvPr>
            <p:ph type="subTitle" idx="1"/>
          </p:nvPr>
        </p:nvSpPr>
        <p:spPr>
          <a:xfrm>
            <a:off x="429580" y="4326181"/>
            <a:ext cx="3419955" cy="1423263"/>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Rectangle 4">
            <a:extLst>
              <a:ext uri="{FF2B5EF4-FFF2-40B4-BE49-F238E27FC236}">
                <a16:creationId xmlns:a16="http://schemas.microsoft.com/office/drawing/2014/main" id="{2DFBEB97-5DA7-4C7F-943F-87DC01A0EF8B}"/>
              </a:ext>
            </a:extLst>
          </p:cNvPr>
          <p:cNvSpPr/>
          <p:nvPr userDrawn="1"/>
        </p:nvSpPr>
        <p:spPr>
          <a:xfrm>
            <a:off x="362905" y="3959280"/>
            <a:ext cx="1782493" cy="59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C50903B-D42D-4D22-A958-C1CD2AD939EE}"/>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7" name="Graphic 6">
            <a:extLst>
              <a:ext uri="{FF2B5EF4-FFF2-40B4-BE49-F238E27FC236}">
                <a16:creationId xmlns:a16="http://schemas.microsoft.com/office/drawing/2014/main" id="{70F5F562-BA8F-4BB6-8EE1-7951C77A0E3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2567065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ME_Title and Content">
    <p:spTree>
      <p:nvGrpSpPr>
        <p:cNvPr id="1" name=""/>
        <p:cNvGrpSpPr/>
        <p:nvPr/>
      </p:nvGrpSpPr>
      <p:grpSpPr>
        <a:xfrm>
          <a:off x="0" y="0"/>
          <a:ext cx="0" cy="0"/>
          <a:chOff x="0" y="0"/>
          <a:chExt cx="0" cy="0"/>
        </a:xfrm>
      </p:grpSpPr>
      <p:sp>
        <p:nvSpPr>
          <p:cNvPr id="10" name="Slide Number Placeholder 3">
            <a:extLst>
              <a:ext uri="{FF2B5EF4-FFF2-40B4-BE49-F238E27FC236}">
                <a16:creationId xmlns:a16="http://schemas.microsoft.com/office/drawing/2014/main" id="{14F22FEF-0E2F-48B4-9C9A-F3D786374EF5}"/>
              </a:ext>
            </a:extLst>
          </p:cNvPr>
          <p:cNvSpPr txBox="1">
            <a:spLocks/>
          </p:cNvSpPr>
          <p:nvPr userDrawn="1"/>
        </p:nvSpPr>
        <p:spPr>
          <a:xfrm>
            <a:off x="5643209" y="6470506"/>
            <a:ext cx="900685" cy="19099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1000" dirty="0">
                <a:latin typeface="Arial" panose="020B0604020202020204" pitchFamily="34" charset="0"/>
                <a:cs typeface="Arial" panose="020B0604020202020204" pitchFamily="34" charset="0"/>
              </a:rPr>
              <a:t>– </a:t>
            </a:r>
            <a:fld id="{0BE42143-7310-4A8F-A2D9-68016CEE3D5A}" type="slidenum">
              <a:rPr lang="de-DE" sz="1000" smtClean="0">
                <a:latin typeface="Arial" panose="020B0604020202020204" pitchFamily="34" charset="0"/>
                <a:cs typeface="Arial" panose="020B0604020202020204" pitchFamily="34" charset="0"/>
              </a:rPr>
              <a:pPr algn="ctr"/>
              <a:t>‹#›</a:t>
            </a:fld>
            <a:r>
              <a:rPr lang="de-DE" sz="1000" dirty="0">
                <a:latin typeface="Arial" panose="020B0604020202020204" pitchFamily="34" charset="0"/>
                <a:cs typeface="Arial" panose="020B0604020202020204" pitchFamily="34" charset="0"/>
              </a:rPr>
              <a:t> –</a:t>
            </a:r>
          </a:p>
        </p:txBody>
      </p:sp>
      <p:sp>
        <p:nvSpPr>
          <p:cNvPr id="7" name="TextBox 6">
            <a:extLst>
              <a:ext uri="{FF2B5EF4-FFF2-40B4-BE49-F238E27FC236}">
                <a16:creationId xmlns:a16="http://schemas.microsoft.com/office/drawing/2014/main" id="{03870805-F264-4014-89E0-FC5D2FD10BD6}"/>
              </a:ext>
            </a:extLst>
          </p:cNvPr>
          <p:cNvSpPr txBox="1"/>
          <p:nvPr userDrawn="1"/>
        </p:nvSpPr>
        <p:spPr>
          <a:xfrm rot="16200000">
            <a:off x="10385413" y="4506994"/>
            <a:ext cx="3219151" cy="230832"/>
          </a:xfrm>
          <a:prstGeom prst="rect">
            <a:avLst/>
          </a:prstGeom>
          <a:noFill/>
        </p:spPr>
        <p:txBody>
          <a:bodyPr wrap="non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sp>
        <p:nvSpPr>
          <p:cNvPr id="8" name="Title 1">
            <a:extLst>
              <a:ext uri="{FF2B5EF4-FFF2-40B4-BE49-F238E27FC236}">
                <a16:creationId xmlns:a16="http://schemas.microsoft.com/office/drawing/2014/main" id="{6A00F674-7D3A-4972-8A15-D48B2A1C1BAF}"/>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800" b="1">
                <a:solidFill>
                  <a:schemeClr val="accent1"/>
                </a:solidFill>
                <a:latin typeface="TH SarabunPSK" panose="020B0500040200020003" pitchFamily="34" charset="-34"/>
                <a:cs typeface="TH SarabunPSK" panose="020B0500040200020003" pitchFamily="34" charset="-34"/>
              </a:defRPr>
            </a:lvl1pPr>
          </a:lstStyle>
          <a:p>
            <a:r>
              <a:rPr lang="en-US" dirty="0"/>
              <a:t>Click to edit Master title style</a:t>
            </a:r>
          </a:p>
        </p:txBody>
      </p:sp>
      <p:sp>
        <p:nvSpPr>
          <p:cNvPr id="6" name="Rectangle 5">
            <a:extLst>
              <a:ext uri="{FF2B5EF4-FFF2-40B4-BE49-F238E27FC236}">
                <a16:creationId xmlns:a16="http://schemas.microsoft.com/office/drawing/2014/main" id="{0EA27278-9FBB-4583-A265-575659DA74AC}"/>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Arial" panose="020B0604020202020204"/>
              <a:ea typeface="+mn-ea"/>
              <a:cs typeface="+mn-cs"/>
            </a:endParaRPr>
          </a:p>
        </p:txBody>
      </p:sp>
      <p:pic>
        <p:nvPicPr>
          <p:cNvPr id="11" name="Picture 2">
            <a:extLst>
              <a:ext uri="{FF2B5EF4-FFF2-40B4-BE49-F238E27FC236}">
                <a16:creationId xmlns:a16="http://schemas.microsoft.com/office/drawing/2014/main" id="{F789B025-431E-4355-96D3-D756EF5624B0}"/>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83541"/>
          <a:stretch/>
        </p:blipFill>
        <p:spPr bwMode="auto">
          <a:xfrm>
            <a:off x="1100728" y="6369066"/>
            <a:ext cx="393871" cy="41406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AA895CE-A9FB-4966-82DA-01E7612EC905}"/>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dirty="0">
                <a:solidFill>
                  <a:schemeClr val="bg1">
                    <a:lumMod val="65000"/>
                  </a:schemeClr>
                </a:solidFill>
              </a:rPr>
              <a:t>Copyright © 2020 TIME Consulting Co., Ltd., Strictly Confidential </a:t>
            </a:r>
            <a:endParaRPr lang="en-US" sz="900" dirty="0">
              <a:solidFill>
                <a:schemeClr val="bg1">
                  <a:lumMod val="65000"/>
                </a:schemeClr>
              </a:solidFill>
              <a:latin typeface="+mn-lt"/>
            </a:endParaRPr>
          </a:p>
        </p:txBody>
      </p:sp>
      <p:pic>
        <p:nvPicPr>
          <p:cNvPr id="13" name="Graphic 12">
            <a:extLst>
              <a:ext uri="{FF2B5EF4-FFF2-40B4-BE49-F238E27FC236}">
                <a16:creationId xmlns:a16="http://schemas.microsoft.com/office/drawing/2014/main" id="{6BEC1A39-CF9E-41E5-A57F-8F4937DDCB8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84916" y="6433268"/>
            <a:ext cx="644400" cy="308027"/>
          </a:xfrm>
          <a:prstGeom prst="rect">
            <a:avLst/>
          </a:prstGeom>
        </p:spPr>
      </p:pic>
      <p:pic>
        <p:nvPicPr>
          <p:cNvPr id="14" name="Picture 13">
            <a:extLst>
              <a:ext uri="{FF2B5EF4-FFF2-40B4-BE49-F238E27FC236}">
                <a16:creationId xmlns:a16="http://schemas.microsoft.com/office/drawing/2014/main" id="{6D4C7529-8968-4499-B2AF-83ED93E743FC}"/>
              </a:ext>
            </a:extLst>
          </p:cNvPr>
          <p:cNvPicPr>
            <a:picLocks noChangeAspect="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392776704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5" orient="horz" pos="4020">
          <p15:clr>
            <a:srgbClr val="FBAE40"/>
          </p15:clr>
        </p15:guide>
        <p15:guide id="6" orient="horz" pos="69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E94941-E063-4542-9CAF-3B53DB1386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th-TH" dirty="0"/>
          </a:p>
        </p:txBody>
      </p:sp>
      <p:sp>
        <p:nvSpPr>
          <p:cNvPr id="3" name="Text Placeholder 2">
            <a:extLst>
              <a:ext uri="{FF2B5EF4-FFF2-40B4-BE49-F238E27FC236}">
                <a16:creationId xmlns:a16="http://schemas.microsoft.com/office/drawing/2014/main" id="{5E03315D-830E-4BB8-8B52-8154653224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th-TH" dirty="0"/>
          </a:p>
        </p:txBody>
      </p:sp>
      <p:sp>
        <p:nvSpPr>
          <p:cNvPr id="7" name="Slide Number Placeholder 3">
            <a:extLst>
              <a:ext uri="{FF2B5EF4-FFF2-40B4-BE49-F238E27FC236}">
                <a16:creationId xmlns:a16="http://schemas.microsoft.com/office/drawing/2014/main" id="{DE7DC81F-4ED3-4B9D-A0CB-B2EB876FB8D3}"/>
              </a:ext>
            </a:extLst>
          </p:cNvPr>
          <p:cNvSpPr txBox="1">
            <a:spLocks/>
          </p:cNvSpPr>
          <p:nvPr userDrawn="1"/>
        </p:nvSpPr>
        <p:spPr>
          <a:xfrm>
            <a:off x="5643209" y="6470506"/>
            <a:ext cx="900685" cy="19099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1000" dirty="0">
                <a:latin typeface="Arial" panose="020B0604020202020204" pitchFamily="34" charset="0"/>
                <a:cs typeface="Arial" panose="020B0604020202020204" pitchFamily="34" charset="0"/>
              </a:rPr>
              <a:t>– </a:t>
            </a:r>
            <a:fld id="{0BE42143-7310-4A8F-A2D9-68016CEE3D5A}" type="slidenum">
              <a:rPr lang="de-DE" sz="1000" smtClean="0">
                <a:latin typeface="Arial" panose="020B0604020202020204" pitchFamily="34" charset="0"/>
                <a:cs typeface="Arial" panose="020B0604020202020204" pitchFamily="34" charset="0"/>
              </a:rPr>
              <a:pPr algn="ctr"/>
              <a:t>‹#›</a:t>
            </a:fld>
            <a:r>
              <a:rPr lang="de-DE" sz="1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066175477"/>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orient="horz" pos="4008">
          <p15:clr>
            <a:srgbClr val="F26B43"/>
          </p15:clr>
        </p15:guide>
        <p15:guide id="4" orient="horz" pos="696">
          <p15:clr>
            <a:srgbClr val="F26B43"/>
          </p15:clr>
        </p15:guide>
        <p15:guide id="5" pos="234">
          <p15:clr>
            <a:srgbClr val="F26B43"/>
          </p15:clr>
        </p15:guide>
        <p15:guide id="6" pos="744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a:extLst>
              <a:ext uri="{FF2B5EF4-FFF2-40B4-BE49-F238E27FC236}">
                <a16:creationId xmlns:a16="http://schemas.microsoft.com/office/drawing/2014/main" id="{4DD22348-BE62-867F-4F54-A2A18D2F75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002"/>
          <a:stretch/>
        </p:blipFill>
        <p:spPr bwMode="auto">
          <a:xfrm>
            <a:off x="4579276" y="4244899"/>
            <a:ext cx="3842888" cy="190218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91C3C78-FFAA-5D2E-EB77-50B1A1EBA71D}"/>
              </a:ext>
            </a:extLst>
          </p:cNvPr>
          <p:cNvSpPr>
            <a:spLocks noGrp="1"/>
          </p:cNvSpPr>
          <p:nvPr>
            <p:ph type="title"/>
          </p:nvPr>
        </p:nvSpPr>
        <p:spPr/>
        <p:txBody>
          <a:bodyPr>
            <a:noAutofit/>
          </a:bodyPr>
          <a:lstStyle/>
          <a:p>
            <a:r>
              <a:rPr lang="en-US" sz="1800" dirty="0"/>
              <a:t>The Hong Kong Government provides telecommunications operators with financial incentives. Thus, 5G network coverage has now expanded over 95 percent and its quality is ranked to the top in Asia Pacific</a:t>
            </a:r>
          </a:p>
        </p:txBody>
      </p:sp>
      <p:pic>
        <p:nvPicPr>
          <p:cNvPr id="1028" name="Picture 4">
            <a:extLst>
              <a:ext uri="{FF2B5EF4-FFF2-40B4-BE49-F238E27FC236}">
                <a16:creationId xmlns:a16="http://schemas.microsoft.com/office/drawing/2014/main" id="{AAC338BE-2BA4-0FE1-7414-A02E60B6F0A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764"/>
          <a:stretch/>
        </p:blipFill>
        <p:spPr bwMode="auto">
          <a:xfrm>
            <a:off x="4645593" y="1980668"/>
            <a:ext cx="3747543" cy="190218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icture: GII economies with the most top-ranked GII indicators, 2020. Source: WIPO">
            <a:extLst>
              <a:ext uri="{FF2B5EF4-FFF2-40B4-BE49-F238E27FC236}">
                <a16:creationId xmlns:a16="http://schemas.microsoft.com/office/drawing/2014/main" id="{9A2C27D4-4A94-BB76-BC68-2AE9844F251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7332"/>
          <a:stretch/>
        </p:blipFill>
        <p:spPr bwMode="auto">
          <a:xfrm>
            <a:off x="421741" y="2286822"/>
            <a:ext cx="3995505" cy="37559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28B6FDE-6161-D752-2C64-E4BB284F2074}"/>
              </a:ext>
            </a:extLst>
          </p:cNvPr>
          <p:cNvSpPr txBox="1"/>
          <p:nvPr/>
        </p:nvSpPr>
        <p:spPr>
          <a:xfrm>
            <a:off x="421740" y="1596856"/>
            <a:ext cx="3995506" cy="523220"/>
          </a:xfrm>
          <a:prstGeom prst="rect">
            <a:avLst/>
          </a:prstGeom>
          <a:solidFill>
            <a:schemeClr val="accent1">
              <a:lumMod val="20000"/>
              <a:lumOff val="80000"/>
            </a:schemeClr>
          </a:solidFill>
        </p:spPr>
        <p:txBody>
          <a:bodyPr wrap="square" rtlCol="0">
            <a:spAutoFit/>
          </a:bodyPr>
          <a:lstStyle/>
          <a:p>
            <a:pPr algn="ctr"/>
            <a:r>
              <a:rPr lang="en-US" sz="1400" b="1" dirty="0">
                <a:solidFill>
                  <a:schemeClr val="accent3"/>
                </a:solidFill>
              </a:rPr>
              <a:t>GII economics with The most top-ranked </a:t>
            </a:r>
          </a:p>
          <a:p>
            <a:pPr algn="ctr"/>
            <a:r>
              <a:rPr lang="en-US" sz="1400" b="1" dirty="0">
                <a:solidFill>
                  <a:schemeClr val="accent3"/>
                </a:solidFill>
              </a:rPr>
              <a:t>GII Indicators, 2020</a:t>
            </a:r>
          </a:p>
        </p:txBody>
      </p:sp>
      <p:sp>
        <p:nvSpPr>
          <p:cNvPr id="12" name="TextBox 11">
            <a:extLst>
              <a:ext uri="{FF2B5EF4-FFF2-40B4-BE49-F238E27FC236}">
                <a16:creationId xmlns:a16="http://schemas.microsoft.com/office/drawing/2014/main" id="{7808A5E9-F320-2E8D-8137-32BC6168920E}"/>
              </a:ext>
            </a:extLst>
          </p:cNvPr>
          <p:cNvSpPr txBox="1"/>
          <p:nvPr/>
        </p:nvSpPr>
        <p:spPr>
          <a:xfrm>
            <a:off x="8584194" y="1605332"/>
            <a:ext cx="3148776" cy="2677656"/>
          </a:xfrm>
          <a:prstGeom prst="rect">
            <a:avLst/>
          </a:prstGeom>
          <a:noFill/>
        </p:spPr>
        <p:txBody>
          <a:bodyPr wrap="square">
            <a:spAutoFit/>
          </a:bodyPr>
          <a:lstStyle/>
          <a:p>
            <a:r>
              <a:rPr lang="en-US" sz="1200" b="0" i="0" dirty="0">
                <a:solidFill>
                  <a:srgbClr val="1A1A1A"/>
                </a:solidFill>
                <a:effectLst/>
                <a:latin typeface="+mj-lt"/>
              </a:rPr>
              <a:t>Hong Kong also continues to top the world in specific areas of innovation such as venture capital, R&amp;D, entrepreneurship, and high‑tech production. As the results, Hong Kong was the 1</a:t>
            </a:r>
            <a:r>
              <a:rPr lang="en-US" sz="1200" b="0" i="0" baseline="30000" dirty="0">
                <a:solidFill>
                  <a:srgbClr val="1A1A1A"/>
                </a:solidFill>
                <a:effectLst/>
                <a:latin typeface="+mj-lt"/>
              </a:rPr>
              <a:t>st</a:t>
            </a:r>
            <a:r>
              <a:rPr lang="en-US" sz="1200" b="0" i="0" dirty="0">
                <a:solidFill>
                  <a:srgbClr val="1A1A1A"/>
                </a:solidFill>
                <a:effectLst/>
                <a:latin typeface="+mj-lt"/>
              </a:rPr>
              <a:t> ranked in 2020.</a:t>
            </a:r>
          </a:p>
          <a:p>
            <a:r>
              <a:rPr lang="en-US" sz="1200" dirty="0">
                <a:solidFill>
                  <a:srgbClr val="1A1A1A"/>
                </a:solidFill>
                <a:latin typeface="+mj-lt"/>
              </a:rPr>
              <a:t>Besides, Hong Kong was also in top 10 ranked in term of speed and experience uplift in Asia Pacific.</a:t>
            </a:r>
          </a:p>
          <a:p>
            <a:endParaRPr lang="en-US" sz="1200" dirty="0">
              <a:solidFill>
                <a:srgbClr val="1A1A1A"/>
              </a:solidFill>
              <a:latin typeface="+mj-lt"/>
            </a:endParaRPr>
          </a:p>
          <a:p>
            <a:r>
              <a:rPr lang="en-US" sz="1200" dirty="0">
                <a:latin typeface="+mj-lt"/>
              </a:rPr>
              <a:t>Thus, the subsidies from the government  directly relevant to the deployment of 5G technology in an approvement of its quality and innovations.</a:t>
            </a:r>
          </a:p>
          <a:p>
            <a:endParaRPr lang="en-US" sz="1200" dirty="0"/>
          </a:p>
        </p:txBody>
      </p:sp>
      <p:sp>
        <p:nvSpPr>
          <p:cNvPr id="13" name="TextBox 12">
            <a:extLst>
              <a:ext uri="{FF2B5EF4-FFF2-40B4-BE49-F238E27FC236}">
                <a16:creationId xmlns:a16="http://schemas.microsoft.com/office/drawing/2014/main" id="{F276DEB6-D0AE-ACB9-020A-BAF0813C2B4E}"/>
              </a:ext>
            </a:extLst>
          </p:cNvPr>
          <p:cNvSpPr txBox="1"/>
          <p:nvPr/>
        </p:nvSpPr>
        <p:spPr>
          <a:xfrm>
            <a:off x="4645594" y="1603583"/>
            <a:ext cx="3716214" cy="307777"/>
          </a:xfrm>
          <a:prstGeom prst="rect">
            <a:avLst/>
          </a:prstGeom>
          <a:solidFill>
            <a:schemeClr val="accent1">
              <a:lumMod val="20000"/>
              <a:lumOff val="80000"/>
            </a:schemeClr>
          </a:solidFill>
        </p:spPr>
        <p:txBody>
          <a:bodyPr wrap="square" rtlCol="0">
            <a:spAutoFit/>
          </a:bodyPr>
          <a:lstStyle>
            <a:defPPr>
              <a:defRPr lang="en-US"/>
            </a:defPPr>
            <a:lvl1pPr algn="ctr">
              <a:defRPr sz="1400" b="1">
                <a:solidFill>
                  <a:schemeClr val="accent3"/>
                </a:solidFill>
              </a:defRPr>
            </a:lvl1pPr>
          </a:lstStyle>
          <a:p>
            <a:r>
              <a:rPr lang="en-US" dirty="0"/>
              <a:t>5G Asia Pacific : Speed</a:t>
            </a:r>
          </a:p>
        </p:txBody>
      </p:sp>
      <p:sp>
        <p:nvSpPr>
          <p:cNvPr id="14" name="TextBox 13">
            <a:extLst>
              <a:ext uri="{FF2B5EF4-FFF2-40B4-BE49-F238E27FC236}">
                <a16:creationId xmlns:a16="http://schemas.microsoft.com/office/drawing/2014/main" id="{536B8F7F-A5B9-24AA-5BCC-3BC1ABF3A24A}"/>
              </a:ext>
            </a:extLst>
          </p:cNvPr>
          <p:cNvSpPr txBox="1"/>
          <p:nvPr/>
        </p:nvSpPr>
        <p:spPr>
          <a:xfrm>
            <a:off x="4674621" y="3935542"/>
            <a:ext cx="3716215" cy="309357"/>
          </a:xfrm>
          <a:prstGeom prst="rect">
            <a:avLst/>
          </a:prstGeom>
          <a:solidFill>
            <a:schemeClr val="accent1">
              <a:lumMod val="20000"/>
              <a:lumOff val="80000"/>
            </a:schemeClr>
          </a:solidFill>
        </p:spPr>
        <p:txBody>
          <a:bodyPr wrap="square" rtlCol="0">
            <a:spAutoFit/>
          </a:bodyPr>
          <a:lstStyle>
            <a:defPPr>
              <a:defRPr lang="en-US"/>
            </a:defPPr>
            <a:lvl1pPr algn="ctr">
              <a:defRPr sz="1400" b="1">
                <a:solidFill>
                  <a:schemeClr val="accent3"/>
                </a:solidFill>
              </a:defRPr>
            </a:lvl1pPr>
          </a:lstStyle>
          <a:p>
            <a:r>
              <a:rPr lang="en-US" dirty="0"/>
              <a:t>5G Asia Pacific : Uplift</a:t>
            </a:r>
          </a:p>
        </p:txBody>
      </p:sp>
      <p:sp>
        <p:nvSpPr>
          <p:cNvPr id="7" name="Rectangle 6">
            <a:extLst>
              <a:ext uri="{FF2B5EF4-FFF2-40B4-BE49-F238E27FC236}">
                <a16:creationId xmlns:a16="http://schemas.microsoft.com/office/drawing/2014/main" id="{FF81C7F5-1EEC-1613-6BA0-0E421EE65B15}"/>
              </a:ext>
            </a:extLst>
          </p:cNvPr>
          <p:cNvSpPr/>
          <p:nvPr/>
        </p:nvSpPr>
        <p:spPr>
          <a:xfrm>
            <a:off x="421740" y="2768921"/>
            <a:ext cx="3995506" cy="350478"/>
          </a:xfrm>
          <a:prstGeom prst="rect">
            <a:avLst/>
          </a:prstGeom>
          <a:no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109EA95-21E5-5E72-489D-052A1ABF2A60}"/>
              </a:ext>
            </a:extLst>
          </p:cNvPr>
          <p:cNvSpPr/>
          <p:nvPr/>
        </p:nvSpPr>
        <p:spPr>
          <a:xfrm>
            <a:off x="4645593" y="3324842"/>
            <a:ext cx="866444" cy="190814"/>
          </a:xfrm>
          <a:prstGeom prst="rect">
            <a:avLst/>
          </a:prstGeom>
          <a:no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1DA7497-0074-3883-28EA-DEBFD020EC55}"/>
              </a:ext>
            </a:extLst>
          </p:cNvPr>
          <p:cNvSpPr/>
          <p:nvPr/>
        </p:nvSpPr>
        <p:spPr>
          <a:xfrm>
            <a:off x="5917492" y="3503189"/>
            <a:ext cx="866444" cy="190814"/>
          </a:xfrm>
          <a:prstGeom prst="rect">
            <a:avLst/>
          </a:prstGeom>
          <a:no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8708FE0-0640-6106-F710-96AA6E241907}"/>
              </a:ext>
            </a:extLst>
          </p:cNvPr>
          <p:cNvSpPr/>
          <p:nvPr/>
        </p:nvSpPr>
        <p:spPr>
          <a:xfrm>
            <a:off x="7165179" y="2756674"/>
            <a:ext cx="866444" cy="190814"/>
          </a:xfrm>
          <a:prstGeom prst="rect">
            <a:avLst/>
          </a:prstGeom>
          <a:no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40E5EF1-486D-5D56-ADAA-900EA5AED282}"/>
              </a:ext>
            </a:extLst>
          </p:cNvPr>
          <p:cNvSpPr/>
          <p:nvPr/>
        </p:nvSpPr>
        <p:spPr>
          <a:xfrm>
            <a:off x="4633108" y="4817512"/>
            <a:ext cx="598134" cy="76502"/>
          </a:xfrm>
          <a:prstGeom prst="rect">
            <a:avLst/>
          </a:prstGeom>
          <a:no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F2AEA76-94F2-ED0A-AFF8-30D09F228B25}"/>
              </a:ext>
            </a:extLst>
          </p:cNvPr>
          <p:cNvSpPr/>
          <p:nvPr/>
        </p:nvSpPr>
        <p:spPr>
          <a:xfrm>
            <a:off x="4626543" y="5469802"/>
            <a:ext cx="598134" cy="76502"/>
          </a:xfrm>
          <a:prstGeom prst="rect">
            <a:avLst/>
          </a:prstGeom>
          <a:no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2067804"/>
      </p:ext>
    </p:extLst>
  </p:cSld>
  <p:clrMapOvr>
    <a:masterClrMapping/>
  </p:clrMapOvr>
</p:sld>
</file>

<file path=ppt/theme/theme1.xml><?xml version="1.0" encoding="utf-8"?>
<a:theme xmlns:a="http://schemas.openxmlformats.org/drawingml/2006/main" name="TIME Consult Theme Color V2">
  <a:themeElements>
    <a:clrScheme name="TIME Consulting">
      <a:dk1>
        <a:srgbClr val="000000"/>
      </a:dk1>
      <a:lt1>
        <a:srgbClr val="FFFFFF"/>
      </a:lt1>
      <a:dk2>
        <a:srgbClr val="228DDD"/>
      </a:dk2>
      <a:lt2>
        <a:srgbClr val="06A2BC"/>
      </a:lt2>
      <a:accent1>
        <a:srgbClr val="0F3492"/>
      </a:accent1>
      <a:accent2>
        <a:srgbClr val="0162F7"/>
      </a:accent2>
      <a:accent3>
        <a:srgbClr val="0846A1"/>
      </a:accent3>
      <a:accent4>
        <a:srgbClr val="1448CC"/>
      </a:accent4>
      <a:accent5>
        <a:srgbClr val="4E5456"/>
      </a:accent5>
      <a:accent6>
        <a:srgbClr val="ED7318"/>
      </a:accent6>
      <a:hlink>
        <a:srgbClr val="FFFFFF"/>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IME Consult Theme Color V2" id="{850F6C03-90A6-46B5-9D54-AE4612E4C3E5}" vid="{4A25925D-5339-48AF-9A25-342B581158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74093</TotalTime>
  <Words>141</Words>
  <Application>Microsoft Office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TH SarabunPSK</vt:lpstr>
      <vt:lpstr>TIME Consult Theme Color V2</vt:lpstr>
      <vt:lpstr>The Hong Kong Government provides telecommunications operators with financial incentives. Thus, 5G network coverage has now expanded over 95 percent and its quality is ranked to the top in Asia Pacific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Jackkit Sangkittiwan</dc:creator>
  <cp:lastModifiedBy>Pinnarin Thuranikorn</cp:lastModifiedBy>
  <cp:revision>3079</cp:revision>
  <cp:lastPrinted>2021-01-24T19:22:16Z</cp:lastPrinted>
  <dcterms:created xsi:type="dcterms:W3CDTF">2018-07-05T07:06:36Z</dcterms:created>
  <dcterms:modified xsi:type="dcterms:W3CDTF">2022-06-23T09:57:22Z</dcterms:modified>
</cp:coreProperties>
</file>