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
  </p:notesMasterIdLst>
  <p:handoutMasterIdLst>
    <p:handoutMasterId r:id="rId4"/>
  </p:handoutMasterIdLst>
  <p:sldIdLst>
    <p:sldId id="11691"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80A0F2"/>
    <a:srgbClr val="4171EB"/>
    <a:srgbClr val="0F3699"/>
    <a:srgbClr val="0162F7"/>
    <a:srgbClr val="3B86FF"/>
    <a:srgbClr val="4B90FF"/>
    <a:srgbClr val="89B6FF"/>
    <a:srgbClr val="CBDFFF"/>
    <a:srgbClr val="CBD8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CB816-4D7A-4203-AC2D-47E7BB34E872}" v="322" dt="2022-06-05T06:47:36.2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0" autoAdjust="0"/>
    <p:restoredTop sz="94291" autoAdjust="0"/>
  </p:normalViewPr>
  <p:slideViewPr>
    <p:cSldViewPr snapToGrid="0">
      <p:cViewPr>
        <p:scale>
          <a:sx n="75" d="100"/>
          <a:sy n="75" d="100"/>
        </p:scale>
        <p:origin x="392" y="-228"/>
      </p:cViewPr>
      <p:guideLst>
        <p:guide pos="5280"/>
        <p:guide orient="horz" pos="3480"/>
        <p:guide orient="horz" pos="3144"/>
        <p:guide orient="horz" pos="2328"/>
      </p:guideLst>
    </p:cSldViewPr>
  </p:slideViewPr>
  <p:notesTextViewPr>
    <p:cViewPr>
      <p:scale>
        <a:sx n="1" d="1"/>
        <a:sy n="1" d="1"/>
      </p:scale>
      <p:origin x="0" y="0"/>
    </p:cViewPr>
  </p:notesTextViewPr>
  <p:sorterViewPr>
    <p:cViewPr varScale="1">
      <p:scale>
        <a:sx n="100" d="100"/>
        <a:sy n="100" d="100"/>
      </p:scale>
      <p:origin x="0" y="-4116"/>
    </p:cViewPr>
  </p:sorterViewPr>
  <p:notesViewPr>
    <p:cSldViewPr snapToGrid="0" showGuides="1">
      <p:cViewPr varScale="1">
        <p:scale>
          <a:sx n="45" d="100"/>
          <a:sy n="45" d="100"/>
        </p:scale>
        <p:origin x="277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nida Phatinawin" userId="3e36e0b8-50ea-453b-b4f7-6f75c9e943e2" providerId="ADAL" clId="{CC7CB816-4D7A-4203-AC2D-47E7BB34E872}"/>
    <pc:docChg chg="undo redo custSel addSld delSld modSld">
      <pc:chgData name="Kulnida Phatinawin" userId="3e36e0b8-50ea-453b-b4f7-6f75c9e943e2" providerId="ADAL" clId="{CC7CB816-4D7A-4203-AC2D-47E7BB34E872}" dt="2022-06-05T07:01:46.898" v="2696" actId="1036"/>
      <pc:docMkLst>
        <pc:docMk/>
      </pc:docMkLst>
      <pc:sldChg chg="delSp modSp add del mod">
        <pc:chgData name="Kulnida Phatinawin" userId="3e36e0b8-50ea-453b-b4f7-6f75c9e943e2" providerId="ADAL" clId="{CC7CB816-4D7A-4203-AC2D-47E7BB34E872}" dt="2022-06-05T06:57:08.988" v="2660" actId="47"/>
        <pc:sldMkLst>
          <pc:docMk/>
          <pc:sldMk cId="2957442462" sldId="341"/>
        </pc:sldMkLst>
        <pc:spChg chg="mod">
          <ac:chgData name="Kulnida Phatinawin" userId="3e36e0b8-50ea-453b-b4f7-6f75c9e943e2" providerId="ADAL" clId="{CC7CB816-4D7A-4203-AC2D-47E7BB34E872}" dt="2022-06-05T06:43:44.058" v="2546" actId="6549"/>
          <ac:spMkLst>
            <pc:docMk/>
            <pc:sldMk cId="2957442462" sldId="341"/>
            <ac:spMk id="19" creationId="{6739E9AB-4BA6-41A6-864E-87D514651F06}"/>
          </ac:spMkLst>
        </pc:spChg>
        <pc:spChg chg="mod">
          <ac:chgData name="Kulnida Phatinawin" userId="3e36e0b8-50ea-453b-b4f7-6f75c9e943e2" providerId="ADAL" clId="{CC7CB816-4D7A-4203-AC2D-47E7BB34E872}" dt="2022-06-05T06:43:42.509" v="2545" actId="6549"/>
          <ac:spMkLst>
            <pc:docMk/>
            <pc:sldMk cId="2957442462" sldId="341"/>
            <ac:spMk id="20" creationId="{762E2C34-78AA-41CD-98DF-E38520B17422}"/>
          </ac:spMkLst>
        </pc:spChg>
        <pc:spChg chg="mod">
          <ac:chgData name="Kulnida Phatinawin" userId="3e36e0b8-50ea-453b-b4f7-6f75c9e943e2" providerId="ADAL" clId="{CC7CB816-4D7A-4203-AC2D-47E7BB34E872}" dt="2022-06-05T06:43:39.534" v="2544" actId="1076"/>
          <ac:spMkLst>
            <pc:docMk/>
            <pc:sldMk cId="2957442462" sldId="341"/>
            <ac:spMk id="21" creationId="{CC7C207F-E14A-4640-95AE-0BD7C4CD1A17}"/>
          </ac:spMkLst>
        </pc:spChg>
        <pc:spChg chg="mod">
          <ac:chgData name="Kulnida Phatinawin" userId="3e36e0b8-50ea-453b-b4f7-6f75c9e943e2" providerId="ADAL" clId="{CC7CB816-4D7A-4203-AC2D-47E7BB34E872}" dt="2022-06-05T06:43:53.524" v="2551" actId="1076"/>
          <ac:spMkLst>
            <pc:docMk/>
            <pc:sldMk cId="2957442462" sldId="341"/>
            <ac:spMk id="22" creationId="{BD17F771-7EE6-4301-91E0-FF33AEE14968}"/>
          </ac:spMkLst>
        </pc:spChg>
        <pc:spChg chg="mod">
          <ac:chgData name="Kulnida Phatinawin" userId="3e36e0b8-50ea-453b-b4f7-6f75c9e943e2" providerId="ADAL" clId="{CC7CB816-4D7A-4203-AC2D-47E7BB34E872}" dt="2022-06-05T06:43:45.662" v="2547" actId="6549"/>
          <ac:spMkLst>
            <pc:docMk/>
            <pc:sldMk cId="2957442462" sldId="341"/>
            <ac:spMk id="23" creationId="{B819B05A-85F2-4763-B191-B49B27AC3CD5}"/>
          </ac:spMkLst>
        </pc:spChg>
        <pc:spChg chg="del">
          <ac:chgData name="Kulnida Phatinawin" userId="3e36e0b8-50ea-453b-b4f7-6f75c9e943e2" providerId="ADAL" clId="{CC7CB816-4D7A-4203-AC2D-47E7BB34E872}" dt="2022-06-05T06:43:30.773" v="2537" actId="478"/>
          <ac:spMkLst>
            <pc:docMk/>
            <pc:sldMk cId="2957442462" sldId="341"/>
            <ac:spMk id="38" creationId="{7039DEBA-D8CE-4A83-BCF9-667462335C5F}"/>
          </ac:spMkLst>
        </pc:spChg>
        <pc:spChg chg="del">
          <ac:chgData name="Kulnida Phatinawin" userId="3e36e0b8-50ea-453b-b4f7-6f75c9e943e2" providerId="ADAL" clId="{CC7CB816-4D7A-4203-AC2D-47E7BB34E872}" dt="2022-06-05T06:43:33.269" v="2541" actId="478"/>
          <ac:spMkLst>
            <pc:docMk/>
            <pc:sldMk cId="2957442462" sldId="341"/>
            <ac:spMk id="39" creationId="{181B8D90-F640-470C-9CE8-0A337D2212E4}"/>
          </ac:spMkLst>
        </pc:spChg>
        <pc:spChg chg="del">
          <ac:chgData name="Kulnida Phatinawin" userId="3e36e0b8-50ea-453b-b4f7-6f75c9e943e2" providerId="ADAL" clId="{CC7CB816-4D7A-4203-AC2D-47E7BB34E872}" dt="2022-06-05T06:43:31.575" v="2538" actId="478"/>
          <ac:spMkLst>
            <pc:docMk/>
            <pc:sldMk cId="2957442462" sldId="341"/>
            <ac:spMk id="40" creationId="{8D276572-5DE1-421E-8D10-84B48DDEF3A3}"/>
          </ac:spMkLst>
        </pc:spChg>
        <pc:spChg chg="del">
          <ac:chgData name="Kulnida Phatinawin" userId="3e36e0b8-50ea-453b-b4f7-6f75c9e943e2" providerId="ADAL" clId="{CC7CB816-4D7A-4203-AC2D-47E7BB34E872}" dt="2022-06-05T06:43:32.662" v="2540" actId="478"/>
          <ac:spMkLst>
            <pc:docMk/>
            <pc:sldMk cId="2957442462" sldId="341"/>
            <ac:spMk id="41" creationId="{4DA6C648-6CAB-4E6F-B08C-99E5CDEBE07A}"/>
          </ac:spMkLst>
        </pc:spChg>
        <pc:spChg chg="del">
          <ac:chgData name="Kulnida Phatinawin" userId="3e36e0b8-50ea-453b-b4f7-6f75c9e943e2" providerId="ADAL" clId="{CC7CB816-4D7A-4203-AC2D-47E7BB34E872}" dt="2022-06-05T06:43:32.155" v="2539" actId="478"/>
          <ac:spMkLst>
            <pc:docMk/>
            <pc:sldMk cId="2957442462" sldId="341"/>
            <ac:spMk id="42" creationId="{77A49519-3968-44EB-BE66-3E72EFC06EA7}"/>
          </ac:spMkLst>
        </pc:spChg>
        <pc:spChg chg="del">
          <ac:chgData name="Kulnida Phatinawin" userId="3e36e0b8-50ea-453b-b4f7-6f75c9e943e2" providerId="ADAL" clId="{CC7CB816-4D7A-4203-AC2D-47E7BB34E872}" dt="2022-06-05T06:43:33.832" v="2542" actId="478"/>
          <ac:spMkLst>
            <pc:docMk/>
            <pc:sldMk cId="2957442462" sldId="341"/>
            <ac:spMk id="43" creationId="{954397D6-2740-4C06-B078-A4D91F831552}"/>
          </ac:spMkLst>
        </pc:spChg>
        <pc:grpChg chg="mod">
          <ac:chgData name="Kulnida Phatinawin" userId="3e36e0b8-50ea-453b-b4f7-6f75c9e943e2" providerId="ADAL" clId="{CC7CB816-4D7A-4203-AC2D-47E7BB34E872}" dt="2022-06-05T06:43:54.080" v="2552" actId="1076"/>
          <ac:grpSpMkLst>
            <pc:docMk/>
            <pc:sldMk cId="2957442462" sldId="341"/>
            <ac:grpSpMk id="18" creationId="{A33A18F0-EA89-41FA-B111-CF11183A2860}"/>
          </ac:grpSpMkLst>
        </pc:grpChg>
      </pc:sldChg>
      <pc:sldChg chg="addSp delSp modSp del mod">
        <pc:chgData name="Kulnida Phatinawin" userId="3e36e0b8-50ea-453b-b4f7-6f75c9e943e2" providerId="ADAL" clId="{CC7CB816-4D7A-4203-AC2D-47E7BB34E872}" dt="2022-06-04T23:34:45.728" v="2434" actId="47"/>
        <pc:sldMkLst>
          <pc:docMk/>
          <pc:sldMk cId="2055233514" sldId="11684"/>
        </pc:sldMkLst>
        <pc:spChg chg="mod">
          <ac:chgData name="Kulnida Phatinawin" userId="3e36e0b8-50ea-453b-b4f7-6f75c9e943e2" providerId="ADAL" clId="{CC7CB816-4D7A-4203-AC2D-47E7BB34E872}" dt="2022-06-04T19:13:20.807" v="0" actId="1076"/>
          <ac:spMkLst>
            <pc:docMk/>
            <pc:sldMk cId="2055233514" sldId="11684"/>
            <ac:spMk id="2" creationId="{160BF584-4A28-443C-A608-0C8C71C24377}"/>
          </ac:spMkLst>
        </pc:spChg>
        <pc:spChg chg="add mod">
          <ac:chgData name="Kulnida Phatinawin" userId="3e36e0b8-50ea-453b-b4f7-6f75c9e943e2" providerId="ADAL" clId="{CC7CB816-4D7A-4203-AC2D-47E7BB34E872}" dt="2022-06-04T19:42:19.543" v="99" actId="1076"/>
          <ac:spMkLst>
            <pc:docMk/>
            <pc:sldMk cId="2055233514" sldId="11684"/>
            <ac:spMk id="8" creationId="{EA889535-FB05-DAFD-D819-4CA7FAAFF197}"/>
          </ac:spMkLst>
        </pc:spChg>
        <pc:spChg chg="mod">
          <ac:chgData name="Kulnida Phatinawin" userId="3e36e0b8-50ea-453b-b4f7-6f75c9e943e2" providerId="ADAL" clId="{CC7CB816-4D7A-4203-AC2D-47E7BB34E872}" dt="2022-06-04T19:37:41.565" v="89" actId="1076"/>
          <ac:spMkLst>
            <pc:docMk/>
            <pc:sldMk cId="2055233514" sldId="11684"/>
            <ac:spMk id="10" creationId="{DEC4AF9A-6824-4393-834B-DF98D0D76BC1}"/>
          </ac:spMkLst>
        </pc:spChg>
        <pc:spChg chg="add mod">
          <ac:chgData name="Kulnida Phatinawin" userId="3e36e0b8-50ea-453b-b4f7-6f75c9e943e2" providerId="ADAL" clId="{CC7CB816-4D7A-4203-AC2D-47E7BB34E872}" dt="2022-06-04T19:36:47.806" v="48" actId="1076"/>
          <ac:spMkLst>
            <pc:docMk/>
            <pc:sldMk cId="2055233514" sldId="11684"/>
            <ac:spMk id="11" creationId="{E74E9102-B116-0389-675A-2637A9CE8DDB}"/>
          </ac:spMkLst>
        </pc:spChg>
        <pc:spChg chg="mod">
          <ac:chgData name="Kulnida Phatinawin" userId="3e36e0b8-50ea-453b-b4f7-6f75c9e943e2" providerId="ADAL" clId="{CC7CB816-4D7A-4203-AC2D-47E7BB34E872}" dt="2022-06-04T19:42:19.543" v="99" actId="1076"/>
          <ac:spMkLst>
            <pc:docMk/>
            <pc:sldMk cId="2055233514" sldId="11684"/>
            <ac:spMk id="12" creationId="{5A58AB36-A4AE-3A86-3550-0EBF7622CB0B}"/>
          </ac:spMkLst>
        </pc:spChg>
        <pc:spChg chg="add mod">
          <ac:chgData name="Kulnida Phatinawin" userId="3e36e0b8-50ea-453b-b4f7-6f75c9e943e2" providerId="ADAL" clId="{CC7CB816-4D7A-4203-AC2D-47E7BB34E872}" dt="2022-06-04T19:37:14.588" v="52" actId="1076"/>
          <ac:spMkLst>
            <pc:docMk/>
            <pc:sldMk cId="2055233514" sldId="11684"/>
            <ac:spMk id="13" creationId="{A7BF10DE-0FEF-7AD9-3FD1-108C03A1E60E}"/>
          </ac:spMkLst>
        </pc:spChg>
        <pc:spChg chg="add del mod">
          <ac:chgData name="Kulnida Phatinawin" userId="3e36e0b8-50ea-453b-b4f7-6f75c9e943e2" providerId="ADAL" clId="{CC7CB816-4D7A-4203-AC2D-47E7BB34E872}" dt="2022-06-04T19:42:13.174" v="98" actId="478"/>
          <ac:spMkLst>
            <pc:docMk/>
            <pc:sldMk cId="2055233514" sldId="11684"/>
            <ac:spMk id="14" creationId="{3C495C84-4ACD-3F45-BB3E-81F53C63ECA3}"/>
          </ac:spMkLst>
        </pc:spChg>
        <pc:spChg chg="add mod">
          <ac:chgData name="Kulnida Phatinawin" userId="3e36e0b8-50ea-453b-b4f7-6f75c9e943e2" providerId="ADAL" clId="{CC7CB816-4D7A-4203-AC2D-47E7BB34E872}" dt="2022-06-04T19:50:06.978" v="100" actId="20577"/>
          <ac:spMkLst>
            <pc:docMk/>
            <pc:sldMk cId="2055233514" sldId="11684"/>
            <ac:spMk id="16" creationId="{197680B1-B8A6-A118-B699-CA90903FA73B}"/>
          </ac:spMkLst>
        </pc:spChg>
        <pc:spChg chg="mod">
          <ac:chgData name="Kulnida Phatinawin" userId="3e36e0b8-50ea-453b-b4f7-6f75c9e943e2" providerId="ADAL" clId="{CC7CB816-4D7A-4203-AC2D-47E7BB34E872}" dt="2022-06-04T19:42:19.543" v="99" actId="1076"/>
          <ac:spMkLst>
            <pc:docMk/>
            <pc:sldMk cId="2055233514" sldId="11684"/>
            <ac:spMk id="17" creationId="{FB8C4749-1C2E-CFDA-1F2D-6E0FDD2B6C91}"/>
          </ac:spMkLst>
        </pc:spChg>
        <pc:picChg chg="mod">
          <ac:chgData name="Kulnida Phatinawin" userId="3e36e0b8-50ea-453b-b4f7-6f75c9e943e2" providerId="ADAL" clId="{CC7CB816-4D7A-4203-AC2D-47E7BB34E872}" dt="2022-06-04T21:26:45.689" v="1859" actId="1076"/>
          <ac:picMkLst>
            <pc:docMk/>
            <pc:sldMk cId="2055233514" sldId="11684"/>
            <ac:picMk id="7" creationId="{BAC65862-D446-8195-563F-3670458812B0}"/>
          </ac:picMkLst>
        </pc:picChg>
      </pc:sldChg>
      <pc:sldChg chg="del">
        <pc:chgData name="Kulnida Phatinawin" userId="3e36e0b8-50ea-453b-b4f7-6f75c9e943e2" providerId="ADAL" clId="{CC7CB816-4D7A-4203-AC2D-47E7BB34E872}" dt="2022-06-04T20:58:17.554" v="1185" actId="47"/>
        <pc:sldMkLst>
          <pc:docMk/>
          <pc:sldMk cId="1332846920" sldId="11685"/>
        </pc:sldMkLst>
      </pc:sldChg>
      <pc:sldChg chg="addSp delSp modSp add del mod">
        <pc:chgData name="Kulnida Phatinawin" userId="3e36e0b8-50ea-453b-b4f7-6f75c9e943e2" providerId="ADAL" clId="{CC7CB816-4D7A-4203-AC2D-47E7BB34E872}" dt="2022-06-04T21:32:59.966" v="1934" actId="47"/>
        <pc:sldMkLst>
          <pc:docMk/>
          <pc:sldMk cId="123252135" sldId="11686"/>
        </pc:sldMkLst>
        <pc:spChg chg="del">
          <ac:chgData name="Kulnida Phatinawin" userId="3e36e0b8-50ea-453b-b4f7-6f75c9e943e2" providerId="ADAL" clId="{CC7CB816-4D7A-4203-AC2D-47E7BB34E872}" dt="2022-06-04T19:54:29.306" v="102" actId="478"/>
          <ac:spMkLst>
            <pc:docMk/>
            <pc:sldMk cId="123252135" sldId="11686"/>
            <ac:spMk id="2" creationId="{160BF584-4A28-443C-A608-0C8C71C24377}"/>
          </ac:spMkLst>
        </pc:spChg>
        <pc:spChg chg="add del mod topLvl">
          <ac:chgData name="Kulnida Phatinawin" userId="3e36e0b8-50ea-453b-b4f7-6f75c9e943e2" providerId="ADAL" clId="{CC7CB816-4D7A-4203-AC2D-47E7BB34E872}" dt="2022-06-04T20:12:09.648" v="223" actId="478"/>
          <ac:spMkLst>
            <pc:docMk/>
            <pc:sldMk cId="123252135" sldId="11686"/>
            <ac:spMk id="5" creationId="{BFC92A90-F8FA-0136-CFD5-5095D5A5186F}"/>
          </ac:spMkLst>
        </pc:spChg>
        <pc:spChg chg="add mod ord">
          <ac:chgData name="Kulnida Phatinawin" userId="3e36e0b8-50ea-453b-b4f7-6f75c9e943e2" providerId="ADAL" clId="{CC7CB816-4D7A-4203-AC2D-47E7BB34E872}" dt="2022-06-04T20:42:11.315" v="820" actId="554"/>
          <ac:spMkLst>
            <pc:docMk/>
            <pc:sldMk cId="123252135" sldId="11686"/>
            <ac:spMk id="7" creationId="{DAEA44FD-4B62-CE8C-8CF8-40BE41DF983F}"/>
          </ac:spMkLst>
        </pc:spChg>
        <pc:spChg chg="del">
          <ac:chgData name="Kulnida Phatinawin" userId="3e36e0b8-50ea-453b-b4f7-6f75c9e943e2" providerId="ADAL" clId="{CC7CB816-4D7A-4203-AC2D-47E7BB34E872}" dt="2022-06-04T19:54:29.306" v="102" actId="478"/>
          <ac:spMkLst>
            <pc:docMk/>
            <pc:sldMk cId="123252135" sldId="11686"/>
            <ac:spMk id="10" creationId="{DEC4AF9A-6824-4393-834B-DF98D0D76BC1}"/>
          </ac:spMkLst>
        </pc:spChg>
        <pc:spChg chg="add mod">
          <ac:chgData name="Kulnida Phatinawin" userId="3e36e0b8-50ea-453b-b4f7-6f75c9e943e2" providerId="ADAL" clId="{CC7CB816-4D7A-4203-AC2D-47E7BB34E872}" dt="2022-06-04T20:30:01.868" v="622" actId="1076"/>
          <ac:spMkLst>
            <pc:docMk/>
            <pc:sldMk cId="123252135" sldId="11686"/>
            <ac:spMk id="11" creationId="{4A2E1A5F-2349-F27F-6AB8-570FFF66FA3B}"/>
          </ac:spMkLst>
        </pc:spChg>
        <pc:spChg chg="add del mod">
          <ac:chgData name="Kulnida Phatinawin" userId="3e36e0b8-50ea-453b-b4f7-6f75c9e943e2" providerId="ADAL" clId="{CC7CB816-4D7A-4203-AC2D-47E7BB34E872}" dt="2022-06-04T19:56:30.067" v="124"/>
          <ac:spMkLst>
            <pc:docMk/>
            <pc:sldMk cId="123252135" sldId="11686"/>
            <ac:spMk id="13" creationId="{78EB527A-14FA-7C7F-11E7-25DC329CE1B2}"/>
          </ac:spMkLst>
        </pc:spChg>
        <pc:spChg chg="add del mod">
          <ac:chgData name="Kulnida Phatinawin" userId="3e36e0b8-50ea-453b-b4f7-6f75c9e943e2" providerId="ADAL" clId="{CC7CB816-4D7A-4203-AC2D-47E7BB34E872}" dt="2022-06-04T19:56:30.067" v="124"/>
          <ac:spMkLst>
            <pc:docMk/>
            <pc:sldMk cId="123252135" sldId="11686"/>
            <ac:spMk id="14" creationId="{B5BD4B30-9D30-1F25-A4F7-948DB00EDF53}"/>
          </ac:spMkLst>
        </pc:spChg>
        <pc:spChg chg="del">
          <ac:chgData name="Kulnida Phatinawin" userId="3e36e0b8-50ea-453b-b4f7-6f75c9e943e2" providerId="ADAL" clId="{CC7CB816-4D7A-4203-AC2D-47E7BB34E872}" dt="2022-06-04T19:54:29.306" v="102" actId="478"/>
          <ac:spMkLst>
            <pc:docMk/>
            <pc:sldMk cId="123252135" sldId="11686"/>
            <ac:spMk id="15" creationId="{7D2C1444-55E7-46F4-B9C0-E9C921E211C7}"/>
          </ac:spMkLst>
        </pc:spChg>
        <pc:spChg chg="mod topLvl">
          <ac:chgData name="Kulnida Phatinawin" userId="3e36e0b8-50ea-453b-b4f7-6f75c9e943e2" providerId="ADAL" clId="{CC7CB816-4D7A-4203-AC2D-47E7BB34E872}" dt="2022-06-04T20:41:33.701" v="812" actId="1036"/>
          <ac:spMkLst>
            <pc:docMk/>
            <pc:sldMk cId="123252135" sldId="11686"/>
            <ac:spMk id="17" creationId="{26D858D9-7256-BD04-083E-B81219D9DA25}"/>
          </ac:spMkLst>
        </pc:spChg>
        <pc:spChg chg="add mod topLvl">
          <ac:chgData name="Kulnida Phatinawin" userId="3e36e0b8-50ea-453b-b4f7-6f75c9e943e2" providerId="ADAL" clId="{CC7CB816-4D7A-4203-AC2D-47E7BB34E872}" dt="2022-06-04T20:41:33.701" v="812" actId="1036"/>
          <ac:spMkLst>
            <pc:docMk/>
            <pc:sldMk cId="123252135" sldId="11686"/>
            <ac:spMk id="18" creationId="{ACB9AC19-ED6B-7799-848E-F604EC9E3333}"/>
          </ac:spMkLst>
        </pc:spChg>
        <pc:spChg chg="add mod topLvl">
          <ac:chgData name="Kulnida Phatinawin" userId="3e36e0b8-50ea-453b-b4f7-6f75c9e943e2" providerId="ADAL" clId="{CC7CB816-4D7A-4203-AC2D-47E7BB34E872}" dt="2022-06-04T20:41:33.701" v="812" actId="1036"/>
          <ac:spMkLst>
            <pc:docMk/>
            <pc:sldMk cId="123252135" sldId="11686"/>
            <ac:spMk id="19" creationId="{452CA9BA-455C-6CC8-2F45-BA18E89BDD14}"/>
          </ac:spMkLst>
        </pc:spChg>
        <pc:spChg chg="add mod topLvl">
          <ac:chgData name="Kulnida Phatinawin" userId="3e36e0b8-50ea-453b-b4f7-6f75c9e943e2" providerId="ADAL" clId="{CC7CB816-4D7A-4203-AC2D-47E7BB34E872}" dt="2022-06-04T20:41:33.701" v="812" actId="1036"/>
          <ac:spMkLst>
            <pc:docMk/>
            <pc:sldMk cId="123252135" sldId="11686"/>
            <ac:spMk id="20" creationId="{8413273D-633B-2CBA-7C0B-D03D11B2B9D4}"/>
          </ac:spMkLst>
        </pc:spChg>
        <pc:spChg chg="add del mod">
          <ac:chgData name="Kulnida Phatinawin" userId="3e36e0b8-50ea-453b-b4f7-6f75c9e943e2" providerId="ADAL" clId="{CC7CB816-4D7A-4203-AC2D-47E7BB34E872}" dt="2022-06-04T20:09:34.433" v="162" actId="478"/>
          <ac:spMkLst>
            <pc:docMk/>
            <pc:sldMk cId="123252135" sldId="11686"/>
            <ac:spMk id="21" creationId="{3600B335-3B2D-7989-2621-981DBAEF5DFC}"/>
          </ac:spMkLst>
        </pc:spChg>
        <pc:spChg chg="add mod topLvl">
          <ac:chgData name="Kulnida Phatinawin" userId="3e36e0b8-50ea-453b-b4f7-6f75c9e943e2" providerId="ADAL" clId="{CC7CB816-4D7A-4203-AC2D-47E7BB34E872}" dt="2022-06-04T20:41:33.701" v="812" actId="1036"/>
          <ac:spMkLst>
            <pc:docMk/>
            <pc:sldMk cId="123252135" sldId="11686"/>
            <ac:spMk id="22" creationId="{1DD0A34A-18DD-757B-3835-BBD45FD2FE71}"/>
          </ac:spMkLst>
        </pc:spChg>
        <pc:spChg chg="add mod">
          <ac:chgData name="Kulnida Phatinawin" userId="3e36e0b8-50ea-453b-b4f7-6f75c9e943e2" providerId="ADAL" clId="{CC7CB816-4D7A-4203-AC2D-47E7BB34E872}" dt="2022-06-04T20:42:11.315" v="820" actId="554"/>
          <ac:spMkLst>
            <pc:docMk/>
            <pc:sldMk cId="123252135" sldId="11686"/>
            <ac:spMk id="23" creationId="{8EC50CC9-14BA-9681-BF73-3043191CADF3}"/>
          </ac:spMkLst>
        </pc:spChg>
        <pc:spChg chg="add mod">
          <ac:chgData name="Kulnida Phatinawin" userId="3e36e0b8-50ea-453b-b4f7-6f75c9e943e2" providerId="ADAL" clId="{CC7CB816-4D7A-4203-AC2D-47E7BB34E872}" dt="2022-06-04T20:11:39.782" v="212"/>
          <ac:spMkLst>
            <pc:docMk/>
            <pc:sldMk cId="123252135" sldId="11686"/>
            <ac:spMk id="24" creationId="{9B5F3782-B2B5-65C3-0AE7-35EC6E586086}"/>
          </ac:spMkLst>
        </pc:spChg>
        <pc:spChg chg="add mod">
          <ac:chgData name="Kulnida Phatinawin" userId="3e36e0b8-50ea-453b-b4f7-6f75c9e943e2" providerId="ADAL" clId="{CC7CB816-4D7A-4203-AC2D-47E7BB34E872}" dt="2022-06-04T20:11:39.782" v="212"/>
          <ac:spMkLst>
            <pc:docMk/>
            <pc:sldMk cId="123252135" sldId="11686"/>
            <ac:spMk id="25" creationId="{3C0CC38B-2ECD-5F8F-4BF9-F5266CBC8FD3}"/>
          </ac:spMkLst>
        </pc:spChg>
        <pc:spChg chg="add mod">
          <ac:chgData name="Kulnida Phatinawin" userId="3e36e0b8-50ea-453b-b4f7-6f75c9e943e2" providerId="ADAL" clId="{CC7CB816-4D7A-4203-AC2D-47E7BB34E872}" dt="2022-06-04T20:42:11.315" v="820" actId="554"/>
          <ac:spMkLst>
            <pc:docMk/>
            <pc:sldMk cId="123252135" sldId="11686"/>
            <ac:spMk id="26" creationId="{D2C80209-A856-FC60-5AE4-11AF90ED0FFD}"/>
          </ac:spMkLst>
        </pc:spChg>
        <pc:spChg chg="add mod">
          <ac:chgData name="Kulnida Phatinawin" userId="3e36e0b8-50ea-453b-b4f7-6f75c9e943e2" providerId="ADAL" clId="{CC7CB816-4D7A-4203-AC2D-47E7BB34E872}" dt="2022-06-04T20:42:11.315" v="820" actId="554"/>
          <ac:spMkLst>
            <pc:docMk/>
            <pc:sldMk cId="123252135" sldId="11686"/>
            <ac:spMk id="27" creationId="{0F68CD33-9DEA-4A59-DE6A-478A5795C8A8}"/>
          </ac:spMkLst>
        </pc:spChg>
        <pc:spChg chg="del">
          <ac:chgData name="Kulnida Phatinawin" userId="3e36e0b8-50ea-453b-b4f7-6f75c9e943e2" providerId="ADAL" clId="{CC7CB816-4D7A-4203-AC2D-47E7BB34E872}" dt="2022-06-04T19:54:29.306" v="102" actId="478"/>
          <ac:spMkLst>
            <pc:docMk/>
            <pc:sldMk cId="123252135" sldId="11686"/>
            <ac:spMk id="28" creationId="{00591087-1CA6-4806-A29E-EFF3926F6B31}"/>
          </ac:spMkLst>
        </pc:spChg>
        <pc:spChg chg="add mod">
          <ac:chgData name="Kulnida Phatinawin" userId="3e36e0b8-50ea-453b-b4f7-6f75c9e943e2" providerId="ADAL" clId="{CC7CB816-4D7A-4203-AC2D-47E7BB34E872}" dt="2022-06-04T20:42:11.315" v="820" actId="554"/>
          <ac:spMkLst>
            <pc:docMk/>
            <pc:sldMk cId="123252135" sldId="11686"/>
            <ac:spMk id="29" creationId="{468E2661-A211-E33C-AAC3-60054CA85D49}"/>
          </ac:spMkLst>
        </pc:spChg>
        <pc:spChg chg="del">
          <ac:chgData name="Kulnida Phatinawin" userId="3e36e0b8-50ea-453b-b4f7-6f75c9e943e2" providerId="ADAL" clId="{CC7CB816-4D7A-4203-AC2D-47E7BB34E872}" dt="2022-06-04T19:54:29.306" v="102" actId="478"/>
          <ac:spMkLst>
            <pc:docMk/>
            <pc:sldMk cId="123252135" sldId="11686"/>
            <ac:spMk id="31" creationId="{42FA0F7A-7B78-4243-9B6A-A4CEF8BE96B9}"/>
          </ac:spMkLst>
        </pc:spChg>
        <pc:spChg chg="add del mod">
          <ac:chgData name="Kulnida Phatinawin" userId="3e36e0b8-50ea-453b-b4f7-6f75c9e943e2" providerId="ADAL" clId="{CC7CB816-4D7A-4203-AC2D-47E7BB34E872}" dt="2022-06-04T20:19:44.994" v="493" actId="478"/>
          <ac:spMkLst>
            <pc:docMk/>
            <pc:sldMk cId="123252135" sldId="11686"/>
            <ac:spMk id="38" creationId="{A3B6FD8F-2B50-ADFD-D7BD-9FA420792E5F}"/>
          </ac:spMkLst>
        </pc:spChg>
        <pc:spChg chg="add mod">
          <ac:chgData name="Kulnida Phatinawin" userId="3e36e0b8-50ea-453b-b4f7-6f75c9e943e2" providerId="ADAL" clId="{CC7CB816-4D7A-4203-AC2D-47E7BB34E872}" dt="2022-06-04T20:39:07.636" v="757" actId="1035"/>
          <ac:spMkLst>
            <pc:docMk/>
            <pc:sldMk cId="123252135" sldId="11686"/>
            <ac:spMk id="40" creationId="{5580E9AB-C6EB-8CE3-88F7-D5642BACF2A5}"/>
          </ac:spMkLst>
        </pc:spChg>
        <pc:spChg chg="add mod">
          <ac:chgData name="Kulnida Phatinawin" userId="3e36e0b8-50ea-453b-b4f7-6f75c9e943e2" providerId="ADAL" clId="{CC7CB816-4D7A-4203-AC2D-47E7BB34E872}" dt="2022-06-04T20:39:30.493" v="788" actId="1035"/>
          <ac:spMkLst>
            <pc:docMk/>
            <pc:sldMk cId="123252135" sldId="11686"/>
            <ac:spMk id="41" creationId="{66D3A979-4F30-E9A0-20B7-1A43F7FF878C}"/>
          </ac:spMkLst>
        </pc:spChg>
        <pc:spChg chg="add del mod">
          <ac:chgData name="Kulnida Phatinawin" userId="3e36e0b8-50ea-453b-b4f7-6f75c9e943e2" providerId="ADAL" clId="{CC7CB816-4D7A-4203-AC2D-47E7BB34E872}" dt="2022-06-04T20:35:03.668" v="715" actId="478"/>
          <ac:spMkLst>
            <pc:docMk/>
            <pc:sldMk cId="123252135" sldId="11686"/>
            <ac:spMk id="42" creationId="{DF9FE70F-A1D9-6085-2D84-D8AD36C96835}"/>
          </ac:spMkLst>
        </pc:spChg>
        <pc:spChg chg="add mod">
          <ac:chgData name="Kulnida Phatinawin" userId="3e36e0b8-50ea-453b-b4f7-6f75c9e943e2" providerId="ADAL" clId="{CC7CB816-4D7A-4203-AC2D-47E7BB34E872}" dt="2022-06-04T20:39:30.493" v="788" actId="1035"/>
          <ac:spMkLst>
            <pc:docMk/>
            <pc:sldMk cId="123252135" sldId="11686"/>
            <ac:spMk id="43" creationId="{32E1F610-EB36-F42C-A761-48709BD9FC14}"/>
          </ac:spMkLst>
        </pc:spChg>
        <pc:spChg chg="add mod">
          <ac:chgData name="Kulnida Phatinawin" userId="3e36e0b8-50ea-453b-b4f7-6f75c9e943e2" providerId="ADAL" clId="{CC7CB816-4D7A-4203-AC2D-47E7BB34E872}" dt="2022-06-04T20:33:07.990" v="699" actId="1037"/>
          <ac:spMkLst>
            <pc:docMk/>
            <pc:sldMk cId="123252135" sldId="11686"/>
            <ac:spMk id="44" creationId="{7C42F7B3-4304-6929-BB38-390DA0DB23D1}"/>
          </ac:spMkLst>
        </pc:spChg>
        <pc:spChg chg="add mod">
          <ac:chgData name="Kulnida Phatinawin" userId="3e36e0b8-50ea-453b-b4f7-6f75c9e943e2" providerId="ADAL" clId="{CC7CB816-4D7A-4203-AC2D-47E7BB34E872}" dt="2022-06-04T20:23:38.626" v="548"/>
          <ac:spMkLst>
            <pc:docMk/>
            <pc:sldMk cId="123252135" sldId="11686"/>
            <ac:spMk id="45" creationId="{3474C979-253F-D9EB-8775-A4E875AE1E29}"/>
          </ac:spMkLst>
        </pc:spChg>
        <pc:spChg chg="add mod">
          <ac:chgData name="Kulnida Phatinawin" userId="3e36e0b8-50ea-453b-b4f7-6f75c9e943e2" providerId="ADAL" clId="{CC7CB816-4D7A-4203-AC2D-47E7BB34E872}" dt="2022-06-04T20:23:38.626" v="548"/>
          <ac:spMkLst>
            <pc:docMk/>
            <pc:sldMk cId="123252135" sldId="11686"/>
            <ac:spMk id="46" creationId="{5EEBE8E5-B21E-CEE7-7BAB-C1412DCE2107}"/>
          </ac:spMkLst>
        </pc:spChg>
        <pc:spChg chg="add mod">
          <ac:chgData name="Kulnida Phatinawin" userId="3e36e0b8-50ea-453b-b4f7-6f75c9e943e2" providerId="ADAL" clId="{CC7CB816-4D7A-4203-AC2D-47E7BB34E872}" dt="2022-06-04T20:37:54.067" v="734" actId="1038"/>
          <ac:spMkLst>
            <pc:docMk/>
            <pc:sldMk cId="123252135" sldId="11686"/>
            <ac:spMk id="47" creationId="{68756EE1-0E24-07F7-B814-31781A2C5EF1}"/>
          </ac:spMkLst>
        </pc:spChg>
        <pc:spChg chg="del">
          <ac:chgData name="Kulnida Phatinawin" userId="3e36e0b8-50ea-453b-b4f7-6f75c9e943e2" providerId="ADAL" clId="{CC7CB816-4D7A-4203-AC2D-47E7BB34E872}" dt="2022-06-04T19:54:29.306" v="102" actId="478"/>
          <ac:spMkLst>
            <pc:docMk/>
            <pc:sldMk cId="123252135" sldId="11686"/>
            <ac:spMk id="48" creationId="{32FDBFF5-43F1-4228-8A08-0BC02A4B273F}"/>
          </ac:spMkLst>
        </pc:spChg>
        <pc:spChg chg="add mod">
          <ac:chgData name="Kulnida Phatinawin" userId="3e36e0b8-50ea-453b-b4f7-6f75c9e943e2" providerId="ADAL" clId="{CC7CB816-4D7A-4203-AC2D-47E7BB34E872}" dt="2022-06-04T20:39:07.636" v="757" actId="1035"/>
          <ac:spMkLst>
            <pc:docMk/>
            <pc:sldMk cId="123252135" sldId="11686"/>
            <ac:spMk id="49" creationId="{AFA7ABEA-12A6-2305-986B-D3D3C3E73A28}"/>
          </ac:spMkLst>
        </pc:spChg>
        <pc:spChg chg="add mod">
          <ac:chgData name="Kulnida Phatinawin" userId="3e36e0b8-50ea-453b-b4f7-6f75c9e943e2" providerId="ADAL" clId="{CC7CB816-4D7A-4203-AC2D-47E7BB34E872}" dt="2022-06-04T20:39:07.636" v="757" actId="1035"/>
          <ac:spMkLst>
            <pc:docMk/>
            <pc:sldMk cId="123252135" sldId="11686"/>
            <ac:spMk id="50" creationId="{21178E70-8B3E-6E11-593D-85797AB9534C}"/>
          </ac:spMkLst>
        </pc:spChg>
        <pc:spChg chg="add mod">
          <ac:chgData name="Kulnida Phatinawin" userId="3e36e0b8-50ea-453b-b4f7-6f75c9e943e2" providerId="ADAL" clId="{CC7CB816-4D7A-4203-AC2D-47E7BB34E872}" dt="2022-06-04T20:39:30.493" v="788" actId="1035"/>
          <ac:spMkLst>
            <pc:docMk/>
            <pc:sldMk cId="123252135" sldId="11686"/>
            <ac:spMk id="51" creationId="{AAB80317-7261-40AF-44C1-4AD140053180}"/>
          </ac:spMkLst>
        </pc:spChg>
        <pc:spChg chg="add mod">
          <ac:chgData name="Kulnida Phatinawin" userId="3e36e0b8-50ea-453b-b4f7-6f75c9e943e2" providerId="ADAL" clId="{CC7CB816-4D7A-4203-AC2D-47E7BB34E872}" dt="2022-06-04T20:39:30.493" v="788" actId="1035"/>
          <ac:spMkLst>
            <pc:docMk/>
            <pc:sldMk cId="123252135" sldId="11686"/>
            <ac:spMk id="52" creationId="{898D9C7C-9149-11C0-CD74-058E0B33B060}"/>
          </ac:spMkLst>
        </pc:spChg>
        <pc:spChg chg="add del mod">
          <ac:chgData name="Kulnida Phatinawin" userId="3e36e0b8-50ea-453b-b4f7-6f75c9e943e2" providerId="ADAL" clId="{CC7CB816-4D7A-4203-AC2D-47E7BB34E872}" dt="2022-06-04T20:33:50.504" v="703"/>
          <ac:spMkLst>
            <pc:docMk/>
            <pc:sldMk cId="123252135" sldId="11686"/>
            <ac:spMk id="53" creationId="{331B43BD-921E-04E8-0F55-212547926F92}"/>
          </ac:spMkLst>
        </pc:spChg>
        <pc:spChg chg="add del mod">
          <ac:chgData name="Kulnida Phatinawin" userId="3e36e0b8-50ea-453b-b4f7-6f75c9e943e2" providerId="ADAL" clId="{CC7CB816-4D7A-4203-AC2D-47E7BB34E872}" dt="2022-06-04T20:33:50.066" v="702"/>
          <ac:spMkLst>
            <pc:docMk/>
            <pc:sldMk cId="123252135" sldId="11686"/>
            <ac:spMk id="54" creationId="{EF0E0486-DF7F-68CB-9F18-A33C6188856A}"/>
          </ac:spMkLst>
        </pc:spChg>
        <pc:spChg chg="add del mod">
          <ac:chgData name="Kulnida Phatinawin" userId="3e36e0b8-50ea-453b-b4f7-6f75c9e943e2" providerId="ADAL" clId="{CC7CB816-4D7A-4203-AC2D-47E7BB34E872}" dt="2022-06-04T20:34:55.480" v="713" actId="478"/>
          <ac:spMkLst>
            <pc:docMk/>
            <pc:sldMk cId="123252135" sldId="11686"/>
            <ac:spMk id="55" creationId="{71D819C1-1720-FEA1-07CB-213FAC30705B}"/>
          </ac:spMkLst>
        </pc:spChg>
        <pc:spChg chg="add del mod">
          <ac:chgData name="Kulnida Phatinawin" userId="3e36e0b8-50ea-453b-b4f7-6f75c9e943e2" providerId="ADAL" clId="{CC7CB816-4D7A-4203-AC2D-47E7BB34E872}" dt="2022-06-04T20:34:39.742" v="708"/>
          <ac:spMkLst>
            <pc:docMk/>
            <pc:sldMk cId="123252135" sldId="11686"/>
            <ac:spMk id="56" creationId="{68E747D3-C627-D120-8DA2-BAD8EEF0C476}"/>
          </ac:spMkLst>
        </pc:spChg>
        <pc:spChg chg="add mod">
          <ac:chgData name="Kulnida Phatinawin" userId="3e36e0b8-50ea-453b-b4f7-6f75c9e943e2" providerId="ADAL" clId="{CC7CB816-4D7A-4203-AC2D-47E7BB34E872}" dt="2022-06-04T20:35:15.949" v="717" actId="14100"/>
          <ac:spMkLst>
            <pc:docMk/>
            <pc:sldMk cId="123252135" sldId="11686"/>
            <ac:spMk id="57" creationId="{2997F522-A156-0C98-145E-4EA44F205CC0}"/>
          </ac:spMkLst>
        </pc:spChg>
        <pc:spChg chg="add mod">
          <ac:chgData name="Kulnida Phatinawin" userId="3e36e0b8-50ea-453b-b4f7-6f75c9e943e2" providerId="ADAL" clId="{CC7CB816-4D7A-4203-AC2D-47E7BB34E872}" dt="2022-06-04T20:43:03.838" v="836" actId="404"/>
          <ac:spMkLst>
            <pc:docMk/>
            <pc:sldMk cId="123252135" sldId="11686"/>
            <ac:spMk id="60" creationId="{8522A093-0407-FE1F-D0BC-92C4904F288D}"/>
          </ac:spMkLst>
        </pc:spChg>
        <pc:spChg chg="add mod">
          <ac:chgData name="Kulnida Phatinawin" userId="3e36e0b8-50ea-453b-b4f7-6f75c9e943e2" providerId="ADAL" clId="{CC7CB816-4D7A-4203-AC2D-47E7BB34E872}" dt="2022-06-04T20:38:50.647" v="753" actId="14100"/>
          <ac:spMkLst>
            <pc:docMk/>
            <pc:sldMk cId="123252135" sldId="11686"/>
            <ac:spMk id="61" creationId="{9DE19EBF-E051-7D4A-275C-6005BE892B5F}"/>
          </ac:spMkLst>
        </pc:spChg>
        <pc:spChg chg="add mod">
          <ac:chgData name="Kulnida Phatinawin" userId="3e36e0b8-50ea-453b-b4f7-6f75c9e943e2" providerId="ADAL" clId="{CC7CB816-4D7A-4203-AC2D-47E7BB34E872}" dt="2022-06-04T20:38:57.963" v="755" actId="1076"/>
          <ac:spMkLst>
            <pc:docMk/>
            <pc:sldMk cId="123252135" sldId="11686"/>
            <ac:spMk id="62" creationId="{993C6E08-3F88-C8CA-533C-A4AE0DABA63A}"/>
          </ac:spMkLst>
        </pc:spChg>
        <pc:grpChg chg="add del mod">
          <ac:chgData name="Kulnida Phatinawin" userId="3e36e0b8-50ea-453b-b4f7-6f75c9e943e2" providerId="ADAL" clId="{CC7CB816-4D7A-4203-AC2D-47E7BB34E872}" dt="2022-06-04T20:07:23.727" v="141" actId="165"/>
          <ac:grpSpMkLst>
            <pc:docMk/>
            <pc:sldMk cId="123252135" sldId="11686"/>
            <ac:grpSpMk id="6" creationId="{6E86F637-F390-FDD4-8DF0-6380748176F8}"/>
          </ac:grpSpMkLst>
        </pc:grpChg>
        <pc:grpChg chg="add del mod">
          <ac:chgData name="Kulnida Phatinawin" userId="3e36e0b8-50ea-453b-b4f7-6f75c9e943e2" providerId="ADAL" clId="{CC7CB816-4D7A-4203-AC2D-47E7BB34E872}" dt="2022-06-04T20:29:28.215" v="616" actId="165"/>
          <ac:grpSpMkLst>
            <pc:docMk/>
            <pc:sldMk cId="123252135" sldId="11686"/>
            <ac:grpSpMk id="37" creationId="{3FC45937-3547-A380-717A-A24CBB654E68}"/>
          </ac:grpSpMkLst>
        </pc:grpChg>
        <pc:picChg chg="del">
          <ac:chgData name="Kulnida Phatinawin" userId="3e36e0b8-50ea-453b-b4f7-6f75c9e943e2" providerId="ADAL" clId="{CC7CB816-4D7A-4203-AC2D-47E7BB34E872}" dt="2022-06-04T19:54:29.306" v="102" actId="478"/>
          <ac:picMkLst>
            <pc:docMk/>
            <pc:sldMk cId="123252135" sldId="11686"/>
            <ac:picMk id="3" creationId="{92BC7683-DEB0-4296-977A-B4BBD0F8D058}"/>
          </ac:picMkLst>
        </pc:picChg>
        <pc:picChg chg="del">
          <ac:chgData name="Kulnida Phatinawin" userId="3e36e0b8-50ea-453b-b4f7-6f75c9e943e2" providerId="ADAL" clId="{CC7CB816-4D7A-4203-AC2D-47E7BB34E872}" dt="2022-06-04T19:54:29.306" v="102" actId="478"/>
          <ac:picMkLst>
            <pc:docMk/>
            <pc:sldMk cId="123252135" sldId="11686"/>
            <ac:picMk id="4" creationId="{B3879FA3-32D7-4F6D-9863-4D705EE60B72}"/>
          </ac:picMkLst>
        </pc:picChg>
        <pc:picChg chg="del">
          <ac:chgData name="Kulnida Phatinawin" userId="3e36e0b8-50ea-453b-b4f7-6f75c9e943e2" providerId="ADAL" clId="{CC7CB816-4D7A-4203-AC2D-47E7BB34E872}" dt="2022-06-04T19:54:29.306" v="102" actId="478"/>
          <ac:picMkLst>
            <pc:docMk/>
            <pc:sldMk cId="123252135" sldId="11686"/>
            <ac:picMk id="16" creationId="{08E0BEBE-6D34-43DF-BDB8-7350A5DF8EBD}"/>
          </ac:picMkLst>
        </pc:picChg>
        <pc:picChg chg="add mod modCrop">
          <ac:chgData name="Kulnida Phatinawin" userId="3e36e0b8-50ea-453b-b4f7-6f75c9e943e2" providerId="ADAL" clId="{CC7CB816-4D7A-4203-AC2D-47E7BB34E872}" dt="2022-06-04T20:43:10.213" v="837" actId="1076"/>
          <ac:picMkLst>
            <pc:docMk/>
            <pc:sldMk cId="123252135" sldId="11686"/>
            <ac:picMk id="58" creationId="{537CC68B-DAE5-AD90-CEFD-C0AB334402F5}"/>
          </ac:picMkLst>
        </pc:picChg>
        <pc:picChg chg="add del mod">
          <ac:chgData name="Kulnida Phatinawin" userId="3e36e0b8-50ea-453b-b4f7-6f75c9e943e2" providerId="ADAL" clId="{CC7CB816-4D7A-4203-AC2D-47E7BB34E872}" dt="2022-06-04T20:15:00.203" v="418" actId="478"/>
          <ac:picMkLst>
            <pc:docMk/>
            <pc:sldMk cId="123252135" sldId="11686"/>
            <ac:picMk id="1026" creationId="{25EBC89B-E15C-E772-4F09-90583E9B5BBE}"/>
          </ac:picMkLst>
        </pc:picChg>
        <pc:picChg chg="add del mod">
          <ac:chgData name="Kulnida Phatinawin" userId="3e36e0b8-50ea-453b-b4f7-6f75c9e943e2" providerId="ADAL" clId="{CC7CB816-4D7A-4203-AC2D-47E7BB34E872}" dt="2022-06-04T20:28:05.301" v="607" actId="478"/>
          <ac:picMkLst>
            <pc:docMk/>
            <pc:sldMk cId="123252135" sldId="11686"/>
            <ac:picMk id="1028" creationId="{509A7764-47B3-D0C2-E42C-FC3F8B74958F}"/>
          </ac:picMkLst>
        </pc:picChg>
        <pc:cxnChg chg="add mod">
          <ac:chgData name="Kulnida Phatinawin" userId="3e36e0b8-50ea-453b-b4f7-6f75c9e943e2" providerId="ADAL" clId="{CC7CB816-4D7A-4203-AC2D-47E7BB34E872}" dt="2022-06-04T20:44:53.124" v="839" actId="1037"/>
          <ac:cxnSpMkLst>
            <pc:docMk/>
            <pc:sldMk cId="123252135" sldId="11686"/>
            <ac:cxnSpMk id="9" creationId="{C82DB252-9E8C-C942-0B59-218ACE927E65}"/>
          </ac:cxnSpMkLst>
        </pc:cxnChg>
        <pc:cxnChg chg="add mod">
          <ac:chgData name="Kulnida Phatinawin" userId="3e36e0b8-50ea-453b-b4f7-6f75c9e943e2" providerId="ADAL" clId="{CC7CB816-4D7A-4203-AC2D-47E7BB34E872}" dt="2022-06-04T20:44:53.124" v="839" actId="1037"/>
          <ac:cxnSpMkLst>
            <pc:docMk/>
            <pc:sldMk cId="123252135" sldId="11686"/>
            <ac:cxnSpMk id="32" creationId="{098D2486-8525-B71F-7B0C-C9C6CD3FDF99}"/>
          </ac:cxnSpMkLst>
        </pc:cxnChg>
        <pc:cxnChg chg="add mod">
          <ac:chgData name="Kulnida Phatinawin" userId="3e36e0b8-50ea-453b-b4f7-6f75c9e943e2" providerId="ADAL" clId="{CC7CB816-4D7A-4203-AC2D-47E7BB34E872}" dt="2022-06-04T20:44:53.124" v="839" actId="1037"/>
          <ac:cxnSpMkLst>
            <pc:docMk/>
            <pc:sldMk cId="123252135" sldId="11686"/>
            <ac:cxnSpMk id="33" creationId="{3F47E906-AC88-CFDD-02DD-99309A989D59}"/>
          </ac:cxnSpMkLst>
        </pc:cxnChg>
        <pc:cxnChg chg="add mod">
          <ac:chgData name="Kulnida Phatinawin" userId="3e36e0b8-50ea-453b-b4f7-6f75c9e943e2" providerId="ADAL" clId="{CC7CB816-4D7A-4203-AC2D-47E7BB34E872}" dt="2022-06-04T20:44:53.124" v="839" actId="1037"/>
          <ac:cxnSpMkLst>
            <pc:docMk/>
            <pc:sldMk cId="123252135" sldId="11686"/>
            <ac:cxnSpMk id="34" creationId="{2C1A3061-30E1-1963-4D62-BE50F2DD34EA}"/>
          </ac:cxnSpMkLst>
        </pc:cxnChg>
        <pc:cxnChg chg="add mod">
          <ac:chgData name="Kulnida Phatinawin" userId="3e36e0b8-50ea-453b-b4f7-6f75c9e943e2" providerId="ADAL" clId="{CC7CB816-4D7A-4203-AC2D-47E7BB34E872}" dt="2022-06-04T20:44:53.124" v="839" actId="1037"/>
          <ac:cxnSpMkLst>
            <pc:docMk/>
            <pc:sldMk cId="123252135" sldId="11686"/>
            <ac:cxnSpMk id="35" creationId="{8D9DD993-F885-0084-0506-3E79A1A0F2CA}"/>
          </ac:cxnSpMkLst>
        </pc:cxnChg>
      </pc:sldChg>
      <pc:sldChg chg="addSp delSp modSp add del mod">
        <pc:chgData name="Kulnida Phatinawin" userId="3e36e0b8-50ea-453b-b4f7-6f75c9e943e2" providerId="ADAL" clId="{CC7CB816-4D7A-4203-AC2D-47E7BB34E872}" dt="2022-06-04T21:33:05.660" v="1935" actId="47"/>
        <pc:sldMkLst>
          <pc:docMk/>
          <pc:sldMk cId="1911158801" sldId="11687"/>
        </pc:sldMkLst>
        <pc:spChg chg="mod topLvl">
          <ac:chgData name="Kulnida Phatinawin" userId="3e36e0b8-50ea-453b-b4f7-6f75c9e943e2" providerId="ADAL" clId="{CC7CB816-4D7A-4203-AC2D-47E7BB34E872}" dt="2022-06-04T20:58:56.437" v="1192" actId="12789"/>
          <ac:spMkLst>
            <pc:docMk/>
            <pc:sldMk cId="1911158801" sldId="11687"/>
            <ac:spMk id="7" creationId="{DAEA44FD-4B62-CE8C-8CF8-40BE41DF983F}"/>
          </ac:spMkLst>
        </pc:spChg>
        <pc:spChg chg="mod">
          <ac:chgData name="Kulnida Phatinawin" userId="3e36e0b8-50ea-453b-b4f7-6f75c9e943e2" providerId="ADAL" clId="{CC7CB816-4D7A-4203-AC2D-47E7BB34E872}" dt="2022-06-04T21:02:21.806" v="1382" actId="1076"/>
          <ac:spMkLst>
            <pc:docMk/>
            <pc:sldMk cId="1911158801" sldId="11687"/>
            <ac:spMk id="11" creationId="{4A2E1A5F-2349-F27F-6AB8-570FFF66FA3B}"/>
          </ac:spMkLst>
        </pc:spChg>
        <pc:spChg chg="mod topLvl">
          <ac:chgData name="Kulnida Phatinawin" userId="3e36e0b8-50ea-453b-b4f7-6f75c9e943e2" providerId="ADAL" clId="{CC7CB816-4D7A-4203-AC2D-47E7BB34E872}" dt="2022-06-04T20:59:23.029" v="1198" actId="12789"/>
          <ac:spMkLst>
            <pc:docMk/>
            <pc:sldMk cId="1911158801" sldId="11687"/>
            <ac:spMk id="17" creationId="{26D858D9-7256-BD04-083E-B81219D9DA25}"/>
          </ac:spMkLst>
        </pc:spChg>
        <pc:spChg chg="mod topLvl">
          <ac:chgData name="Kulnida Phatinawin" userId="3e36e0b8-50ea-453b-b4f7-6f75c9e943e2" providerId="ADAL" clId="{CC7CB816-4D7A-4203-AC2D-47E7BB34E872}" dt="2022-06-04T20:59:46.512" v="1207" actId="12789"/>
          <ac:spMkLst>
            <pc:docMk/>
            <pc:sldMk cId="1911158801" sldId="11687"/>
            <ac:spMk id="18" creationId="{ACB9AC19-ED6B-7799-848E-F604EC9E3333}"/>
          </ac:spMkLst>
        </pc:spChg>
        <pc:spChg chg="mod topLvl">
          <ac:chgData name="Kulnida Phatinawin" userId="3e36e0b8-50ea-453b-b4f7-6f75c9e943e2" providerId="ADAL" clId="{CC7CB816-4D7A-4203-AC2D-47E7BB34E872}" dt="2022-06-04T21:00:06.150" v="1215" actId="12789"/>
          <ac:spMkLst>
            <pc:docMk/>
            <pc:sldMk cId="1911158801" sldId="11687"/>
            <ac:spMk id="19" creationId="{452CA9BA-455C-6CC8-2F45-BA18E89BDD14}"/>
          </ac:spMkLst>
        </pc:spChg>
        <pc:spChg chg="mod ord topLvl">
          <ac:chgData name="Kulnida Phatinawin" userId="3e36e0b8-50ea-453b-b4f7-6f75c9e943e2" providerId="ADAL" clId="{CC7CB816-4D7A-4203-AC2D-47E7BB34E872}" dt="2022-06-04T21:00:03.192" v="1214" actId="12789"/>
          <ac:spMkLst>
            <pc:docMk/>
            <pc:sldMk cId="1911158801" sldId="11687"/>
            <ac:spMk id="20" creationId="{8413273D-633B-2CBA-7C0B-D03D11B2B9D4}"/>
          </ac:spMkLst>
        </pc:spChg>
        <pc:spChg chg="mod topLvl">
          <ac:chgData name="Kulnida Phatinawin" userId="3e36e0b8-50ea-453b-b4f7-6f75c9e943e2" providerId="ADAL" clId="{CC7CB816-4D7A-4203-AC2D-47E7BB34E872}" dt="2022-06-04T20:58:56.437" v="1192" actId="12789"/>
          <ac:spMkLst>
            <pc:docMk/>
            <pc:sldMk cId="1911158801" sldId="11687"/>
            <ac:spMk id="22" creationId="{1DD0A34A-18DD-757B-3835-BBD45FD2FE71}"/>
          </ac:spMkLst>
        </pc:spChg>
        <pc:spChg chg="del mod topLvl">
          <ac:chgData name="Kulnida Phatinawin" userId="3e36e0b8-50ea-453b-b4f7-6f75c9e943e2" providerId="ADAL" clId="{CC7CB816-4D7A-4203-AC2D-47E7BB34E872}" dt="2022-06-04T20:59:15.286" v="1195" actId="478"/>
          <ac:spMkLst>
            <pc:docMk/>
            <pc:sldMk cId="1911158801" sldId="11687"/>
            <ac:spMk id="23" creationId="{8EC50CC9-14BA-9681-BF73-3043191CADF3}"/>
          </ac:spMkLst>
        </pc:spChg>
        <pc:spChg chg="del mod topLvl">
          <ac:chgData name="Kulnida Phatinawin" userId="3e36e0b8-50ea-453b-b4f7-6f75c9e943e2" providerId="ADAL" clId="{CC7CB816-4D7A-4203-AC2D-47E7BB34E872}" dt="2022-06-04T20:59:28.847" v="1199" actId="478"/>
          <ac:spMkLst>
            <pc:docMk/>
            <pc:sldMk cId="1911158801" sldId="11687"/>
            <ac:spMk id="26" creationId="{D2C80209-A856-FC60-5AE4-11AF90ED0FFD}"/>
          </ac:spMkLst>
        </pc:spChg>
        <pc:spChg chg="del mod topLvl">
          <ac:chgData name="Kulnida Phatinawin" userId="3e36e0b8-50ea-453b-b4f7-6f75c9e943e2" providerId="ADAL" clId="{CC7CB816-4D7A-4203-AC2D-47E7BB34E872}" dt="2022-06-04T20:59:29.739" v="1200" actId="478"/>
          <ac:spMkLst>
            <pc:docMk/>
            <pc:sldMk cId="1911158801" sldId="11687"/>
            <ac:spMk id="27" creationId="{0F68CD33-9DEA-4A59-DE6A-478A5795C8A8}"/>
          </ac:spMkLst>
        </pc:spChg>
        <pc:spChg chg="del mod topLvl">
          <ac:chgData name="Kulnida Phatinawin" userId="3e36e0b8-50ea-453b-b4f7-6f75c9e943e2" providerId="ADAL" clId="{CC7CB816-4D7A-4203-AC2D-47E7BB34E872}" dt="2022-06-04T20:59:30.585" v="1201" actId="478"/>
          <ac:spMkLst>
            <pc:docMk/>
            <pc:sldMk cId="1911158801" sldId="11687"/>
            <ac:spMk id="29" creationId="{468E2661-A211-E33C-AAC3-60054CA85D49}"/>
          </ac:spMkLst>
        </pc:spChg>
        <pc:spChg chg="add mod">
          <ac:chgData name="Kulnida Phatinawin" userId="3e36e0b8-50ea-453b-b4f7-6f75c9e943e2" providerId="ADAL" clId="{CC7CB816-4D7A-4203-AC2D-47E7BB34E872}" dt="2022-06-04T21:04:57.624" v="1420" actId="12788"/>
          <ac:spMkLst>
            <pc:docMk/>
            <pc:sldMk cId="1911158801" sldId="11687"/>
            <ac:spMk id="36" creationId="{0E679016-6442-890D-D227-4BC8ECB9CE23}"/>
          </ac:spMkLst>
        </pc:spChg>
        <pc:spChg chg="add mod">
          <ac:chgData name="Kulnida Phatinawin" userId="3e36e0b8-50ea-453b-b4f7-6f75c9e943e2" providerId="ADAL" clId="{CC7CB816-4D7A-4203-AC2D-47E7BB34E872}" dt="2022-06-04T21:03:11.845" v="1390" actId="12788"/>
          <ac:spMkLst>
            <pc:docMk/>
            <pc:sldMk cId="1911158801" sldId="11687"/>
            <ac:spMk id="38" creationId="{DD062DF8-65D7-596D-1F84-E98B2942471E}"/>
          </ac:spMkLst>
        </pc:spChg>
        <pc:spChg chg="add mod">
          <ac:chgData name="Kulnida Phatinawin" userId="3e36e0b8-50ea-453b-b4f7-6f75c9e943e2" providerId="ADAL" clId="{CC7CB816-4D7A-4203-AC2D-47E7BB34E872}" dt="2022-06-04T21:03:02.992" v="1389" actId="12788"/>
          <ac:spMkLst>
            <pc:docMk/>
            <pc:sldMk cId="1911158801" sldId="11687"/>
            <ac:spMk id="39" creationId="{8B7BDF4B-43C9-174D-3BA4-3C77C55000E8}"/>
          </ac:spMkLst>
        </pc:spChg>
        <pc:spChg chg="mod">
          <ac:chgData name="Kulnida Phatinawin" userId="3e36e0b8-50ea-453b-b4f7-6f75c9e943e2" providerId="ADAL" clId="{CC7CB816-4D7A-4203-AC2D-47E7BB34E872}" dt="2022-06-04T21:02:37.793" v="1384" actId="1076"/>
          <ac:spMkLst>
            <pc:docMk/>
            <pc:sldMk cId="1911158801" sldId="11687"/>
            <ac:spMk id="40" creationId="{5580E9AB-C6EB-8CE3-88F7-D5642BACF2A5}"/>
          </ac:spMkLst>
        </pc:spChg>
        <pc:spChg chg="mod">
          <ac:chgData name="Kulnida Phatinawin" userId="3e36e0b8-50ea-453b-b4f7-6f75c9e943e2" providerId="ADAL" clId="{CC7CB816-4D7A-4203-AC2D-47E7BB34E872}" dt="2022-06-04T21:02:04.488" v="1380" actId="554"/>
          <ac:spMkLst>
            <pc:docMk/>
            <pc:sldMk cId="1911158801" sldId="11687"/>
            <ac:spMk id="41" creationId="{66D3A979-4F30-E9A0-20B7-1A43F7FF878C}"/>
          </ac:spMkLst>
        </pc:spChg>
        <pc:spChg chg="add mod">
          <ac:chgData name="Kulnida Phatinawin" userId="3e36e0b8-50ea-453b-b4f7-6f75c9e943e2" providerId="ADAL" clId="{CC7CB816-4D7A-4203-AC2D-47E7BB34E872}" dt="2022-06-04T20:59:23.029" v="1198" actId="12789"/>
          <ac:spMkLst>
            <pc:docMk/>
            <pc:sldMk cId="1911158801" sldId="11687"/>
            <ac:spMk id="42" creationId="{489282BC-A18E-6445-68B5-540BD756DEC5}"/>
          </ac:spMkLst>
        </pc:spChg>
        <pc:spChg chg="mod">
          <ac:chgData name="Kulnida Phatinawin" userId="3e36e0b8-50ea-453b-b4f7-6f75c9e943e2" providerId="ADAL" clId="{CC7CB816-4D7A-4203-AC2D-47E7BB34E872}" dt="2022-06-04T21:02:08.721" v="1381" actId="554"/>
          <ac:spMkLst>
            <pc:docMk/>
            <pc:sldMk cId="1911158801" sldId="11687"/>
            <ac:spMk id="43" creationId="{32E1F610-EB36-F42C-A761-48709BD9FC14}"/>
          </ac:spMkLst>
        </pc:spChg>
        <pc:spChg chg="mod">
          <ac:chgData name="Kulnida Phatinawin" userId="3e36e0b8-50ea-453b-b4f7-6f75c9e943e2" providerId="ADAL" clId="{CC7CB816-4D7A-4203-AC2D-47E7BB34E872}" dt="2022-06-04T21:03:48.322" v="1413" actId="1038"/>
          <ac:spMkLst>
            <pc:docMk/>
            <pc:sldMk cId="1911158801" sldId="11687"/>
            <ac:spMk id="44" creationId="{7C42F7B3-4304-6929-BB38-390DA0DB23D1}"/>
          </ac:spMkLst>
        </pc:spChg>
        <pc:spChg chg="add mod">
          <ac:chgData name="Kulnida Phatinawin" userId="3e36e0b8-50ea-453b-b4f7-6f75c9e943e2" providerId="ADAL" clId="{CC7CB816-4D7A-4203-AC2D-47E7BB34E872}" dt="2022-06-04T20:59:46.512" v="1207" actId="12789"/>
          <ac:spMkLst>
            <pc:docMk/>
            <pc:sldMk cId="1911158801" sldId="11687"/>
            <ac:spMk id="45" creationId="{81322E61-42BD-DB7F-FD36-06FF1D996E79}"/>
          </ac:spMkLst>
        </pc:spChg>
        <pc:spChg chg="add mod">
          <ac:chgData name="Kulnida Phatinawin" userId="3e36e0b8-50ea-453b-b4f7-6f75c9e943e2" providerId="ADAL" clId="{CC7CB816-4D7A-4203-AC2D-47E7BB34E872}" dt="2022-06-04T20:59:41.695" v="1206"/>
          <ac:spMkLst>
            <pc:docMk/>
            <pc:sldMk cId="1911158801" sldId="11687"/>
            <ac:spMk id="46" creationId="{F4DF13B3-CCF0-5847-242F-D0DE327913CD}"/>
          </ac:spMkLst>
        </pc:spChg>
        <pc:spChg chg="mod">
          <ac:chgData name="Kulnida Phatinawin" userId="3e36e0b8-50ea-453b-b4f7-6f75c9e943e2" providerId="ADAL" clId="{CC7CB816-4D7A-4203-AC2D-47E7BB34E872}" dt="2022-06-04T21:04:42.206" v="1418" actId="12788"/>
          <ac:spMkLst>
            <pc:docMk/>
            <pc:sldMk cId="1911158801" sldId="11687"/>
            <ac:spMk id="47" creationId="{68756EE1-0E24-07F7-B814-31781A2C5EF1}"/>
          </ac:spMkLst>
        </pc:spChg>
        <pc:spChg chg="add mod">
          <ac:chgData name="Kulnida Phatinawin" userId="3e36e0b8-50ea-453b-b4f7-6f75c9e943e2" providerId="ADAL" clId="{CC7CB816-4D7A-4203-AC2D-47E7BB34E872}" dt="2022-06-04T20:59:41.695" v="1206"/>
          <ac:spMkLst>
            <pc:docMk/>
            <pc:sldMk cId="1911158801" sldId="11687"/>
            <ac:spMk id="48" creationId="{15D0054F-0C72-5102-275D-0DFBDB43E6D9}"/>
          </ac:spMkLst>
        </pc:spChg>
        <pc:spChg chg="mod">
          <ac:chgData name="Kulnida Phatinawin" userId="3e36e0b8-50ea-453b-b4f7-6f75c9e943e2" providerId="ADAL" clId="{CC7CB816-4D7A-4203-AC2D-47E7BB34E872}" dt="2022-06-04T21:03:48.322" v="1413" actId="1038"/>
          <ac:spMkLst>
            <pc:docMk/>
            <pc:sldMk cId="1911158801" sldId="11687"/>
            <ac:spMk id="49" creationId="{AFA7ABEA-12A6-2305-986B-D3D3C3E73A28}"/>
          </ac:spMkLst>
        </pc:spChg>
        <pc:spChg chg="mod">
          <ac:chgData name="Kulnida Phatinawin" userId="3e36e0b8-50ea-453b-b4f7-6f75c9e943e2" providerId="ADAL" clId="{CC7CB816-4D7A-4203-AC2D-47E7BB34E872}" dt="2022-06-04T21:03:24.329" v="1394" actId="1037"/>
          <ac:spMkLst>
            <pc:docMk/>
            <pc:sldMk cId="1911158801" sldId="11687"/>
            <ac:spMk id="50" creationId="{21178E70-8B3E-6E11-593D-85797AB9534C}"/>
          </ac:spMkLst>
        </pc:spChg>
        <pc:spChg chg="mod">
          <ac:chgData name="Kulnida Phatinawin" userId="3e36e0b8-50ea-453b-b4f7-6f75c9e943e2" providerId="ADAL" clId="{CC7CB816-4D7A-4203-AC2D-47E7BB34E872}" dt="2022-06-04T21:04:37.533" v="1417" actId="12788"/>
          <ac:spMkLst>
            <pc:docMk/>
            <pc:sldMk cId="1911158801" sldId="11687"/>
            <ac:spMk id="51" creationId="{AAB80317-7261-40AF-44C1-4AD140053180}"/>
          </ac:spMkLst>
        </pc:spChg>
        <pc:spChg chg="mod">
          <ac:chgData name="Kulnida Phatinawin" userId="3e36e0b8-50ea-453b-b4f7-6f75c9e943e2" providerId="ADAL" clId="{CC7CB816-4D7A-4203-AC2D-47E7BB34E872}" dt="2022-06-04T21:02:08.721" v="1381" actId="554"/>
          <ac:spMkLst>
            <pc:docMk/>
            <pc:sldMk cId="1911158801" sldId="11687"/>
            <ac:spMk id="52" creationId="{898D9C7C-9149-11C0-CD74-058E0B33B060}"/>
          </ac:spMkLst>
        </pc:spChg>
        <pc:spChg chg="add mod">
          <ac:chgData name="Kulnida Phatinawin" userId="3e36e0b8-50ea-453b-b4f7-6f75c9e943e2" providerId="ADAL" clId="{CC7CB816-4D7A-4203-AC2D-47E7BB34E872}" dt="2022-06-04T21:00:06.150" v="1215" actId="12789"/>
          <ac:spMkLst>
            <pc:docMk/>
            <pc:sldMk cId="1911158801" sldId="11687"/>
            <ac:spMk id="53" creationId="{A76D2412-3902-1EF2-66E1-970D748E0840}"/>
          </ac:spMkLst>
        </pc:spChg>
        <pc:spChg chg="add mod">
          <ac:chgData name="Kulnida Phatinawin" userId="3e36e0b8-50ea-453b-b4f7-6f75c9e943e2" providerId="ADAL" clId="{CC7CB816-4D7A-4203-AC2D-47E7BB34E872}" dt="2022-06-04T21:00:03.192" v="1214" actId="12789"/>
          <ac:spMkLst>
            <pc:docMk/>
            <pc:sldMk cId="1911158801" sldId="11687"/>
            <ac:spMk id="54" creationId="{3FCDFEC5-CC69-C772-AFAC-1BA3D5C2B03A}"/>
          </ac:spMkLst>
        </pc:spChg>
        <pc:spChg chg="mod">
          <ac:chgData name="Kulnida Phatinawin" userId="3e36e0b8-50ea-453b-b4f7-6f75c9e943e2" providerId="ADAL" clId="{CC7CB816-4D7A-4203-AC2D-47E7BB34E872}" dt="2022-06-04T21:04:57.624" v="1420" actId="12788"/>
          <ac:spMkLst>
            <pc:docMk/>
            <pc:sldMk cId="1911158801" sldId="11687"/>
            <ac:spMk id="60" creationId="{8522A093-0407-FE1F-D0BC-92C4904F288D}"/>
          </ac:spMkLst>
        </pc:spChg>
        <pc:spChg chg="del">
          <ac:chgData name="Kulnida Phatinawin" userId="3e36e0b8-50ea-453b-b4f7-6f75c9e943e2" providerId="ADAL" clId="{CC7CB816-4D7A-4203-AC2D-47E7BB34E872}" dt="2022-06-04T20:45:37.441" v="841" actId="478"/>
          <ac:spMkLst>
            <pc:docMk/>
            <pc:sldMk cId="1911158801" sldId="11687"/>
            <ac:spMk id="61" creationId="{9DE19EBF-E051-7D4A-275C-6005BE892B5F}"/>
          </ac:spMkLst>
        </pc:spChg>
        <pc:spChg chg="del">
          <ac:chgData name="Kulnida Phatinawin" userId="3e36e0b8-50ea-453b-b4f7-6f75c9e943e2" providerId="ADAL" clId="{CC7CB816-4D7A-4203-AC2D-47E7BB34E872}" dt="2022-06-04T20:45:39.751" v="842" actId="478"/>
          <ac:spMkLst>
            <pc:docMk/>
            <pc:sldMk cId="1911158801" sldId="11687"/>
            <ac:spMk id="62" creationId="{993C6E08-3F88-C8CA-533C-A4AE0DABA63A}"/>
          </ac:spMkLst>
        </pc:spChg>
        <pc:grpChg chg="add del mod">
          <ac:chgData name="Kulnida Phatinawin" userId="3e36e0b8-50ea-453b-b4f7-6f75c9e943e2" providerId="ADAL" clId="{CC7CB816-4D7A-4203-AC2D-47E7BB34E872}" dt="2022-06-04T20:58:26.976" v="1186" actId="165"/>
          <ac:grpSpMkLst>
            <pc:docMk/>
            <pc:sldMk cId="1911158801" sldId="11687"/>
            <ac:grpSpMk id="2" creationId="{582F6C0E-AA06-9AE4-7BEF-A2E9DB0869BB}"/>
          </ac:grpSpMkLst>
        </pc:grpChg>
        <pc:grpChg chg="add mod">
          <ac:chgData name="Kulnida Phatinawin" userId="3e36e0b8-50ea-453b-b4f7-6f75c9e943e2" providerId="ADAL" clId="{CC7CB816-4D7A-4203-AC2D-47E7BB34E872}" dt="2022-06-04T20:51:43.277" v="1076" actId="1076"/>
          <ac:grpSpMkLst>
            <pc:docMk/>
            <pc:sldMk cId="1911158801" sldId="11687"/>
            <ac:grpSpMk id="5" creationId="{DF8E2952-857C-73A9-445B-73FC9EBB9284}"/>
          </ac:grpSpMkLst>
        </pc:grpChg>
        <pc:picChg chg="add mod modCrop">
          <ac:chgData name="Kulnida Phatinawin" userId="3e36e0b8-50ea-453b-b4f7-6f75c9e943e2" providerId="ADAL" clId="{CC7CB816-4D7A-4203-AC2D-47E7BB34E872}" dt="2022-06-04T20:51:36.469" v="1074" actId="164"/>
          <ac:picMkLst>
            <pc:docMk/>
            <pc:sldMk cId="1911158801" sldId="11687"/>
            <ac:picMk id="4" creationId="{F0A6127A-C3A8-AEBA-F79A-E5FB68EEC5A8}"/>
          </ac:picMkLst>
        </pc:picChg>
        <pc:picChg chg="add mod modCrop">
          <ac:chgData name="Kulnida Phatinawin" userId="3e36e0b8-50ea-453b-b4f7-6f75c9e943e2" providerId="ADAL" clId="{CC7CB816-4D7A-4203-AC2D-47E7BB34E872}" dt="2022-06-04T20:51:36.469" v="1074" actId="164"/>
          <ac:picMkLst>
            <pc:docMk/>
            <pc:sldMk cId="1911158801" sldId="11687"/>
            <ac:picMk id="37" creationId="{6DA67456-E255-DDE0-D527-88297682CC6E}"/>
          </ac:picMkLst>
        </pc:picChg>
        <pc:picChg chg="mod modCrop">
          <ac:chgData name="Kulnida Phatinawin" userId="3e36e0b8-50ea-453b-b4f7-6f75c9e943e2" providerId="ADAL" clId="{CC7CB816-4D7A-4203-AC2D-47E7BB34E872}" dt="2022-06-04T21:03:11.845" v="1390" actId="12788"/>
          <ac:picMkLst>
            <pc:docMk/>
            <pc:sldMk cId="1911158801" sldId="11687"/>
            <ac:picMk id="58" creationId="{537CC68B-DAE5-AD90-CEFD-C0AB334402F5}"/>
          </ac:picMkLst>
        </pc:picChg>
        <pc:cxnChg chg="mod">
          <ac:chgData name="Kulnida Phatinawin" userId="3e36e0b8-50ea-453b-b4f7-6f75c9e943e2" providerId="ADAL" clId="{CC7CB816-4D7A-4203-AC2D-47E7BB34E872}" dt="2022-06-04T21:01:13.905" v="1276" actId="693"/>
          <ac:cxnSpMkLst>
            <pc:docMk/>
            <pc:sldMk cId="1911158801" sldId="11687"/>
            <ac:cxnSpMk id="9" creationId="{C82DB252-9E8C-C942-0B59-218ACE927E65}"/>
          </ac:cxnSpMkLst>
        </pc:cxnChg>
        <pc:cxnChg chg="mod">
          <ac:chgData name="Kulnida Phatinawin" userId="3e36e0b8-50ea-453b-b4f7-6f75c9e943e2" providerId="ADAL" clId="{CC7CB816-4D7A-4203-AC2D-47E7BB34E872}" dt="2022-06-04T21:03:39.928" v="1395" actId="693"/>
          <ac:cxnSpMkLst>
            <pc:docMk/>
            <pc:sldMk cId="1911158801" sldId="11687"/>
            <ac:cxnSpMk id="32" creationId="{098D2486-8525-B71F-7B0C-C9C6CD3FDF99}"/>
          </ac:cxnSpMkLst>
        </pc:cxnChg>
        <pc:cxnChg chg="mod">
          <ac:chgData name="Kulnida Phatinawin" userId="3e36e0b8-50ea-453b-b4f7-6f75c9e943e2" providerId="ADAL" clId="{CC7CB816-4D7A-4203-AC2D-47E7BB34E872}" dt="2022-06-04T21:04:17.443" v="1414" actId="693"/>
          <ac:cxnSpMkLst>
            <pc:docMk/>
            <pc:sldMk cId="1911158801" sldId="11687"/>
            <ac:cxnSpMk id="33" creationId="{3F47E906-AC88-CFDD-02DD-99309A989D59}"/>
          </ac:cxnSpMkLst>
        </pc:cxnChg>
        <pc:cxnChg chg="mod">
          <ac:chgData name="Kulnida Phatinawin" userId="3e36e0b8-50ea-453b-b4f7-6f75c9e943e2" providerId="ADAL" clId="{CC7CB816-4D7A-4203-AC2D-47E7BB34E872}" dt="2022-06-04T21:04:37.533" v="1417" actId="12788"/>
          <ac:cxnSpMkLst>
            <pc:docMk/>
            <pc:sldMk cId="1911158801" sldId="11687"/>
            <ac:cxnSpMk id="34" creationId="{2C1A3061-30E1-1963-4D62-BE50F2DD34EA}"/>
          </ac:cxnSpMkLst>
        </pc:cxnChg>
        <pc:cxnChg chg="mod">
          <ac:chgData name="Kulnida Phatinawin" userId="3e36e0b8-50ea-453b-b4f7-6f75c9e943e2" providerId="ADAL" clId="{CC7CB816-4D7A-4203-AC2D-47E7BB34E872}" dt="2022-06-04T21:04:42.206" v="1418" actId="12788"/>
          <ac:cxnSpMkLst>
            <pc:docMk/>
            <pc:sldMk cId="1911158801" sldId="11687"/>
            <ac:cxnSpMk id="35" creationId="{8D9DD993-F885-0084-0506-3E79A1A0F2CA}"/>
          </ac:cxnSpMkLst>
        </pc:cxnChg>
      </pc:sldChg>
      <pc:sldChg chg="addSp delSp modSp add del mod">
        <pc:chgData name="Kulnida Phatinawin" userId="3e36e0b8-50ea-453b-b4f7-6f75c9e943e2" providerId="ADAL" clId="{CC7CB816-4D7A-4203-AC2D-47E7BB34E872}" dt="2022-06-04T23:35:10.741" v="2435" actId="47"/>
        <pc:sldMkLst>
          <pc:docMk/>
          <pc:sldMk cId="4129634927" sldId="11688"/>
        </pc:sldMkLst>
        <pc:spChg chg="add mod">
          <ac:chgData name="Kulnida Phatinawin" userId="3e36e0b8-50ea-453b-b4f7-6f75c9e943e2" providerId="ADAL" clId="{CC7CB816-4D7A-4203-AC2D-47E7BB34E872}" dt="2022-06-04T21:18:44.386" v="1729" actId="555"/>
          <ac:spMkLst>
            <pc:docMk/>
            <pc:sldMk cId="4129634927" sldId="11688"/>
            <ac:spMk id="2" creationId="{2BE009EC-7FE6-0640-3B8E-5EB62935E40B}"/>
          </ac:spMkLst>
        </pc:spChg>
        <pc:spChg chg="mod">
          <ac:chgData name="Kulnida Phatinawin" userId="3e36e0b8-50ea-453b-b4f7-6f75c9e943e2" providerId="ADAL" clId="{CC7CB816-4D7A-4203-AC2D-47E7BB34E872}" dt="2022-06-04T21:21:10.463" v="1792" actId="1037"/>
          <ac:spMkLst>
            <pc:docMk/>
            <pc:sldMk cId="4129634927" sldId="11688"/>
            <ac:spMk id="7" creationId="{DAEA44FD-4B62-CE8C-8CF8-40BE41DF983F}"/>
          </ac:spMkLst>
        </pc:spChg>
        <pc:spChg chg="mod">
          <ac:chgData name="Kulnida Phatinawin" userId="3e36e0b8-50ea-453b-b4f7-6f75c9e943e2" providerId="ADAL" clId="{CC7CB816-4D7A-4203-AC2D-47E7BB34E872}" dt="2022-06-04T21:21:10.463" v="1792" actId="1037"/>
          <ac:spMkLst>
            <pc:docMk/>
            <pc:sldMk cId="4129634927" sldId="11688"/>
            <ac:spMk id="11" creationId="{4A2E1A5F-2349-F27F-6AB8-570FFF66FA3B}"/>
          </ac:spMkLst>
        </pc:spChg>
        <pc:spChg chg="mod">
          <ac:chgData name="Kulnida Phatinawin" userId="3e36e0b8-50ea-453b-b4f7-6f75c9e943e2" providerId="ADAL" clId="{CC7CB816-4D7A-4203-AC2D-47E7BB34E872}" dt="2022-06-04T21:21:10.463" v="1792" actId="1037"/>
          <ac:spMkLst>
            <pc:docMk/>
            <pc:sldMk cId="4129634927" sldId="11688"/>
            <ac:spMk id="17" creationId="{26D858D9-7256-BD04-083E-B81219D9DA25}"/>
          </ac:spMkLst>
        </pc:spChg>
        <pc:spChg chg="mod">
          <ac:chgData name="Kulnida Phatinawin" userId="3e36e0b8-50ea-453b-b4f7-6f75c9e943e2" providerId="ADAL" clId="{CC7CB816-4D7A-4203-AC2D-47E7BB34E872}" dt="2022-06-04T21:21:10.463" v="1792" actId="1037"/>
          <ac:spMkLst>
            <pc:docMk/>
            <pc:sldMk cId="4129634927" sldId="11688"/>
            <ac:spMk id="18" creationId="{ACB9AC19-ED6B-7799-848E-F604EC9E3333}"/>
          </ac:spMkLst>
        </pc:spChg>
        <pc:spChg chg="mod">
          <ac:chgData name="Kulnida Phatinawin" userId="3e36e0b8-50ea-453b-b4f7-6f75c9e943e2" providerId="ADAL" clId="{CC7CB816-4D7A-4203-AC2D-47E7BB34E872}" dt="2022-06-04T21:21:10.463" v="1792" actId="1037"/>
          <ac:spMkLst>
            <pc:docMk/>
            <pc:sldMk cId="4129634927" sldId="11688"/>
            <ac:spMk id="19" creationId="{452CA9BA-455C-6CC8-2F45-BA18E89BDD14}"/>
          </ac:spMkLst>
        </pc:spChg>
        <pc:spChg chg="mod">
          <ac:chgData name="Kulnida Phatinawin" userId="3e36e0b8-50ea-453b-b4f7-6f75c9e943e2" providerId="ADAL" clId="{CC7CB816-4D7A-4203-AC2D-47E7BB34E872}" dt="2022-06-04T21:21:10.463" v="1792" actId="1037"/>
          <ac:spMkLst>
            <pc:docMk/>
            <pc:sldMk cId="4129634927" sldId="11688"/>
            <ac:spMk id="20" creationId="{8413273D-633B-2CBA-7C0B-D03D11B2B9D4}"/>
          </ac:spMkLst>
        </pc:spChg>
        <pc:spChg chg="mod">
          <ac:chgData name="Kulnida Phatinawin" userId="3e36e0b8-50ea-453b-b4f7-6f75c9e943e2" providerId="ADAL" clId="{CC7CB816-4D7A-4203-AC2D-47E7BB34E872}" dt="2022-06-04T21:21:10.463" v="1792" actId="1037"/>
          <ac:spMkLst>
            <pc:docMk/>
            <pc:sldMk cId="4129634927" sldId="11688"/>
            <ac:spMk id="22" creationId="{1DD0A34A-18DD-757B-3835-BBD45FD2FE71}"/>
          </ac:spMkLst>
        </pc:spChg>
        <pc:spChg chg="del">
          <ac:chgData name="Kulnida Phatinawin" userId="3e36e0b8-50ea-453b-b4f7-6f75c9e943e2" providerId="ADAL" clId="{CC7CB816-4D7A-4203-AC2D-47E7BB34E872}" dt="2022-06-04T21:08:07.751" v="1435" actId="478"/>
          <ac:spMkLst>
            <pc:docMk/>
            <pc:sldMk cId="4129634927" sldId="11688"/>
            <ac:spMk id="36" creationId="{0E679016-6442-890D-D227-4BC8ECB9CE23}"/>
          </ac:spMkLst>
        </pc:spChg>
        <pc:spChg chg="mod">
          <ac:chgData name="Kulnida Phatinawin" userId="3e36e0b8-50ea-453b-b4f7-6f75c9e943e2" providerId="ADAL" clId="{CC7CB816-4D7A-4203-AC2D-47E7BB34E872}" dt="2022-06-04T21:18:44.386" v="1729" actId="555"/>
          <ac:spMkLst>
            <pc:docMk/>
            <pc:sldMk cId="4129634927" sldId="11688"/>
            <ac:spMk id="38" creationId="{DD062DF8-65D7-596D-1F84-E98B2942471E}"/>
          </ac:spMkLst>
        </pc:spChg>
        <pc:spChg chg="mod">
          <ac:chgData name="Kulnida Phatinawin" userId="3e36e0b8-50ea-453b-b4f7-6f75c9e943e2" providerId="ADAL" clId="{CC7CB816-4D7A-4203-AC2D-47E7BB34E872}" dt="2022-06-04T21:21:10.463" v="1792" actId="1037"/>
          <ac:spMkLst>
            <pc:docMk/>
            <pc:sldMk cId="4129634927" sldId="11688"/>
            <ac:spMk id="40" creationId="{5580E9AB-C6EB-8CE3-88F7-D5642BACF2A5}"/>
          </ac:spMkLst>
        </pc:spChg>
        <pc:spChg chg="mod">
          <ac:chgData name="Kulnida Phatinawin" userId="3e36e0b8-50ea-453b-b4f7-6f75c9e943e2" providerId="ADAL" clId="{CC7CB816-4D7A-4203-AC2D-47E7BB34E872}" dt="2022-06-04T21:21:10.463" v="1792" actId="1037"/>
          <ac:spMkLst>
            <pc:docMk/>
            <pc:sldMk cId="4129634927" sldId="11688"/>
            <ac:spMk id="41" creationId="{66D3A979-4F30-E9A0-20B7-1A43F7FF878C}"/>
          </ac:spMkLst>
        </pc:spChg>
        <pc:spChg chg="mod">
          <ac:chgData name="Kulnida Phatinawin" userId="3e36e0b8-50ea-453b-b4f7-6f75c9e943e2" providerId="ADAL" clId="{CC7CB816-4D7A-4203-AC2D-47E7BB34E872}" dt="2022-06-04T21:21:10.463" v="1792" actId="1037"/>
          <ac:spMkLst>
            <pc:docMk/>
            <pc:sldMk cId="4129634927" sldId="11688"/>
            <ac:spMk id="42" creationId="{489282BC-A18E-6445-68B5-540BD756DEC5}"/>
          </ac:spMkLst>
        </pc:spChg>
        <pc:spChg chg="mod">
          <ac:chgData name="Kulnida Phatinawin" userId="3e36e0b8-50ea-453b-b4f7-6f75c9e943e2" providerId="ADAL" clId="{CC7CB816-4D7A-4203-AC2D-47E7BB34E872}" dt="2022-06-04T21:23:11.641" v="1808" actId="1038"/>
          <ac:spMkLst>
            <pc:docMk/>
            <pc:sldMk cId="4129634927" sldId="11688"/>
            <ac:spMk id="43" creationId="{32E1F610-EB36-F42C-A761-48709BD9FC14}"/>
          </ac:spMkLst>
        </pc:spChg>
        <pc:spChg chg="mod">
          <ac:chgData name="Kulnida Phatinawin" userId="3e36e0b8-50ea-453b-b4f7-6f75c9e943e2" providerId="ADAL" clId="{CC7CB816-4D7A-4203-AC2D-47E7BB34E872}" dt="2022-06-04T21:21:10.463" v="1792" actId="1037"/>
          <ac:spMkLst>
            <pc:docMk/>
            <pc:sldMk cId="4129634927" sldId="11688"/>
            <ac:spMk id="44" creationId="{7C42F7B3-4304-6929-BB38-390DA0DB23D1}"/>
          </ac:spMkLst>
        </pc:spChg>
        <pc:spChg chg="mod">
          <ac:chgData name="Kulnida Phatinawin" userId="3e36e0b8-50ea-453b-b4f7-6f75c9e943e2" providerId="ADAL" clId="{CC7CB816-4D7A-4203-AC2D-47E7BB34E872}" dt="2022-06-04T21:21:10.463" v="1792" actId="1037"/>
          <ac:spMkLst>
            <pc:docMk/>
            <pc:sldMk cId="4129634927" sldId="11688"/>
            <ac:spMk id="45" creationId="{81322E61-42BD-DB7F-FD36-06FF1D996E79}"/>
          </ac:spMkLst>
        </pc:spChg>
        <pc:spChg chg="mod">
          <ac:chgData name="Kulnida Phatinawin" userId="3e36e0b8-50ea-453b-b4f7-6f75c9e943e2" providerId="ADAL" clId="{CC7CB816-4D7A-4203-AC2D-47E7BB34E872}" dt="2022-06-04T21:21:10.463" v="1792" actId="1037"/>
          <ac:spMkLst>
            <pc:docMk/>
            <pc:sldMk cId="4129634927" sldId="11688"/>
            <ac:spMk id="47" creationId="{68756EE1-0E24-07F7-B814-31781A2C5EF1}"/>
          </ac:spMkLst>
        </pc:spChg>
        <pc:spChg chg="mod">
          <ac:chgData name="Kulnida Phatinawin" userId="3e36e0b8-50ea-453b-b4f7-6f75c9e943e2" providerId="ADAL" clId="{CC7CB816-4D7A-4203-AC2D-47E7BB34E872}" dt="2022-06-04T21:21:10.463" v="1792" actId="1037"/>
          <ac:spMkLst>
            <pc:docMk/>
            <pc:sldMk cId="4129634927" sldId="11688"/>
            <ac:spMk id="49" creationId="{AFA7ABEA-12A6-2305-986B-D3D3C3E73A28}"/>
          </ac:spMkLst>
        </pc:spChg>
        <pc:spChg chg="mod">
          <ac:chgData name="Kulnida Phatinawin" userId="3e36e0b8-50ea-453b-b4f7-6f75c9e943e2" providerId="ADAL" clId="{CC7CB816-4D7A-4203-AC2D-47E7BB34E872}" dt="2022-06-04T21:23:51.141" v="1817" actId="1038"/>
          <ac:spMkLst>
            <pc:docMk/>
            <pc:sldMk cId="4129634927" sldId="11688"/>
            <ac:spMk id="50" creationId="{21178E70-8B3E-6E11-593D-85797AB9534C}"/>
          </ac:spMkLst>
        </pc:spChg>
        <pc:spChg chg="mod">
          <ac:chgData name="Kulnida Phatinawin" userId="3e36e0b8-50ea-453b-b4f7-6f75c9e943e2" providerId="ADAL" clId="{CC7CB816-4D7A-4203-AC2D-47E7BB34E872}" dt="2022-06-04T21:21:10.463" v="1792" actId="1037"/>
          <ac:spMkLst>
            <pc:docMk/>
            <pc:sldMk cId="4129634927" sldId="11688"/>
            <ac:spMk id="51" creationId="{AAB80317-7261-40AF-44C1-4AD140053180}"/>
          </ac:spMkLst>
        </pc:spChg>
        <pc:spChg chg="mod">
          <ac:chgData name="Kulnida Phatinawin" userId="3e36e0b8-50ea-453b-b4f7-6f75c9e943e2" providerId="ADAL" clId="{CC7CB816-4D7A-4203-AC2D-47E7BB34E872}" dt="2022-06-04T21:23:03.421" v="1802" actId="1036"/>
          <ac:spMkLst>
            <pc:docMk/>
            <pc:sldMk cId="4129634927" sldId="11688"/>
            <ac:spMk id="52" creationId="{898D9C7C-9149-11C0-CD74-058E0B33B060}"/>
          </ac:spMkLst>
        </pc:spChg>
        <pc:spChg chg="mod">
          <ac:chgData name="Kulnida Phatinawin" userId="3e36e0b8-50ea-453b-b4f7-6f75c9e943e2" providerId="ADAL" clId="{CC7CB816-4D7A-4203-AC2D-47E7BB34E872}" dt="2022-06-04T21:21:10.463" v="1792" actId="1037"/>
          <ac:spMkLst>
            <pc:docMk/>
            <pc:sldMk cId="4129634927" sldId="11688"/>
            <ac:spMk id="53" creationId="{A76D2412-3902-1EF2-66E1-970D748E0840}"/>
          </ac:spMkLst>
        </pc:spChg>
        <pc:spChg chg="mod">
          <ac:chgData name="Kulnida Phatinawin" userId="3e36e0b8-50ea-453b-b4f7-6f75c9e943e2" providerId="ADAL" clId="{CC7CB816-4D7A-4203-AC2D-47E7BB34E872}" dt="2022-06-04T21:21:10.463" v="1792" actId="1037"/>
          <ac:spMkLst>
            <pc:docMk/>
            <pc:sldMk cId="4129634927" sldId="11688"/>
            <ac:spMk id="54" creationId="{3FCDFEC5-CC69-C772-AFAC-1BA3D5C2B03A}"/>
          </ac:spMkLst>
        </pc:spChg>
        <pc:spChg chg="add mod">
          <ac:chgData name="Kulnida Phatinawin" userId="3e36e0b8-50ea-453b-b4f7-6f75c9e943e2" providerId="ADAL" clId="{CC7CB816-4D7A-4203-AC2D-47E7BB34E872}" dt="2022-06-04T21:18:34.306" v="1728" actId="555"/>
          <ac:spMkLst>
            <pc:docMk/>
            <pc:sldMk cId="4129634927" sldId="11688"/>
            <ac:spMk id="59" creationId="{2E9B8F60-0D2C-1C45-293D-0183764DBF74}"/>
          </ac:spMkLst>
        </pc:spChg>
        <pc:spChg chg="mod">
          <ac:chgData name="Kulnida Phatinawin" userId="3e36e0b8-50ea-453b-b4f7-6f75c9e943e2" providerId="ADAL" clId="{CC7CB816-4D7A-4203-AC2D-47E7BB34E872}" dt="2022-06-04T21:21:33.390" v="1797" actId="1035"/>
          <ac:spMkLst>
            <pc:docMk/>
            <pc:sldMk cId="4129634927" sldId="11688"/>
            <ac:spMk id="60" creationId="{8522A093-0407-FE1F-D0BC-92C4904F288D}"/>
          </ac:spMkLst>
        </pc:spChg>
        <pc:spChg chg="add mod">
          <ac:chgData name="Kulnida Phatinawin" userId="3e36e0b8-50ea-453b-b4f7-6f75c9e943e2" providerId="ADAL" clId="{CC7CB816-4D7A-4203-AC2D-47E7BB34E872}" dt="2022-06-04T21:25:32.392" v="1853" actId="207"/>
          <ac:spMkLst>
            <pc:docMk/>
            <pc:sldMk cId="4129634927" sldId="11688"/>
            <ac:spMk id="61" creationId="{B61E94C4-CB1B-FC32-CAB2-F599F6AB392B}"/>
          </ac:spMkLst>
        </pc:spChg>
        <pc:spChg chg="add mod">
          <ac:chgData name="Kulnida Phatinawin" userId="3e36e0b8-50ea-453b-b4f7-6f75c9e943e2" providerId="ADAL" clId="{CC7CB816-4D7A-4203-AC2D-47E7BB34E872}" dt="2022-06-04T21:25:32.392" v="1853" actId="207"/>
          <ac:spMkLst>
            <pc:docMk/>
            <pc:sldMk cId="4129634927" sldId="11688"/>
            <ac:spMk id="62" creationId="{B04F305A-5EDD-4220-5E67-4E66F983AD9C}"/>
          </ac:spMkLst>
        </pc:spChg>
        <pc:spChg chg="add mod">
          <ac:chgData name="Kulnida Phatinawin" userId="3e36e0b8-50ea-453b-b4f7-6f75c9e943e2" providerId="ADAL" clId="{CC7CB816-4D7A-4203-AC2D-47E7BB34E872}" dt="2022-06-04T23:34:30.628" v="2433"/>
          <ac:spMkLst>
            <pc:docMk/>
            <pc:sldMk cId="4129634927" sldId="11688"/>
            <ac:spMk id="66" creationId="{F8132EA3-686B-DF4F-151A-A97306FC8E96}"/>
          </ac:spMkLst>
        </pc:spChg>
        <pc:spChg chg="add mod">
          <ac:chgData name="Kulnida Phatinawin" userId="3e36e0b8-50ea-453b-b4f7-6f75c9e943e2" providerId="ADAL" clId="{CC7CB816-4D7A-4203-AC2D-47E7BB34E872}" dt="2022-06-04T23:34:30.628" v="2433"/>
          <ac:spMkLst>
            <pc:docMk/>
            <pc:sldMk cId="4129634927" sldId="11688"/>
            <ac:spMk id="67" creationId="{6C406981-6BFF-1427-68FC-A732A958CB28}"/>
          </ac:spMkLst>
        </pc:spChg>
        <pc:spChg chg="add mod">
          <ac:chgData name="Kulnida Phatinawin" userId="3e36e0b8-50ea-453b-b4f7-6f75c9e943e2" providerId="ADAL" clId="{CC7CB816-4D7A-4203-AC2D-47E7BB34E872}" dt="2022-06-04T23:34:30.628" v="2433"/>
          <ac:spMkLst>
            <pc:docMk/>
            <pc:sldMk cId="4129634927" sldId="11688"/>
            <ac:spMk id="68" creationId="{F5C9CF43-1D7F-B055-47C7-175255C74B0E}"/>
          </ac:spMkLst>
        </pc:spChg>
        <pc:spChg chg="add mod">
          <ac:chgData name="Kulnida Phatinawin" userId="3e36e0b8-50ea-453b-b4f7-6f75c9e943e2" providerId="ADAL" clId="{CC7CB816-4D7A-4203-AC2D-47E7BB34E872}" dt="2022-06-04T23:34:30.628" v="2433"/>
          <ac:spMkLst>
            <pc:docMk/>
            <pc:sldMk cId="4129634927" sldId="11688"/>
            <ac:spMk id="69" creationId="{8E72F55E-0E74-027C-9589-AAD02D66D5FC}"/>
          </ac:spMkLst>
        </pc:spChg>
        <pc:spChg chg="add mod">
          <ac:chgData name="Kulnida Phatinawin" userId="3e36e0b8-50ea-453b-b4f7-6f75c9e943e2" providerId="ADAL" clId="{CC7CB816-4D7A-4203-AC2D-47E7BB34E872}" dt="2022-06-04T23:34:30.628" v="2433"/>
          <ac:spMkLst>
            <pc:docMk/>
            <pc:sldMk cId="4129634927" sldId="11688"/>
            <ac:spMk id="70" creationId="{653CAD0D-5135-9496-E7C2-A4D62DE7FF64}"/>
          </ac:spMkLst>
        </pc:spChg>
        <pc:spChg chg="add mod">
          <ac:chgData name="Kulnida Phatinawin" userId="3e36e0b8-50ea-453b-b4f7-6f75c9e943e2" providerId="ADAL" clId="{CC7CB816-4D7A-4203-AC2D-47E7BB34E872}" dt="2022-06-04T23:34:30.628" v="2433"/>
          <ac:spMkLst>
            <pc:docMk/>
            <pc:sldMk cId="4129634927" sldId="11688"/>
            <ac:spMk id="71" creationId="{B53D7F78-39F2-C1D3-2D04-6E1B26DE49B0}"/>
          </ac:spMkLst>
        </pc:spChg>
        <pc:spChg chg="add mod">
          <ac:chgData name="Kulnida Phatinawin" userId="3e36e0b8-50ea-453b-b4f7-6f75c9e943e2" providerId="ADAL" clId="{CC7CB816-4D7A-4203-AC2D-47E7BB34E872}" dt="2022-06-04T23:34:30.628" v="2433"/>
          <ac:spMkLst>
            <pc:docMk/>
            <pc:sldMk cId="4129634927" sldId="11688"/>
            <ac:spMk id="72" creationId="{A71B393D-4051-5A71-3245-3E9F72EF4388}"/>
          </ac:spMkLst>
        </pc:spChg>
        <pc:spChg chg="add mod">
          <ac:chgData name="Kulnida Phatinawin" userId="3e36e0b8-50ea-453b-b4f7-6f75c9e943e2" providerId="ADAL" clId="{CC7CB816-4D7A-4203-AC2D-47E7BB34E872}" dt="2022-06-04T23:34:30.628" v="2433"/>
          <ac:spMkLst>
            <pc:docMk/>
            <pc:sldMk cId="4129634927" sldId="11688"/>
            <ac:spMk id="73" creationId="{42204EFD-AB63-FC2B-715E-30FEB9FC1684}"/>
          </ac:spMkLst>
        </pc:spChg>
        <pc:grpChg chg="add del mod">
          <ac:chgData name="Kulnida Phatinawin" userId="3e36e0b8-50ea-453b-b4f7-6f75c9e943e2" providerId="ADAL" clId="{CC7CB816-4D7A-4203-AC2D-47E7BB34E872}" dt="2022-06-04T21:07:45.867" v="1427" actId="165"/>
          <ac:grpSpMkLst>
            <pc:docMk/>
            <pc:sldMk cId="4129634927" sldId="11688"/>
            <ac:grpSpMk id="5" creationId="{DF8E2952-857C-73A9-445B-73FC9EBB9284}"/>
          </ac:grpSpMkLst>
        </pc:grpChg>
        <pc:grpChg chg="add del mod">
          <ac:chgData name="Kulnida Phatinawin" userId="3e36e0b8-50ea-453b-b4f7-6f75c9e943e2" providerId="ADAL" clId="{CC7CB816-4D7A-4203-AC2D-47E7BB34E872}" dt="2022-06-04T21:08:01.003" v="1432" actId="478"/>
          <ac:grpSpMkLst>
            <pc:docMk/>
            <pc:sldMk cId="4129634927" sldId="11688"/>
            <ac:grpSpMk id="46" creationId="{A3B7E56C-8B12-1077-5CB1-3C6D41058845}"/>
          </ac:grpSpMkLst>
        </pc:grpChg>
        <pc:picChg chg="del mod topLvl modCrop">
          <ac:chgData name="Kulnida Phatinawin" userId="3e36e0b8-50ea-453b-b4f7-6f75c9e943e2" providerId="ADAL" clId="{CC7CB816-4D7A-4203-AC2D-47E7BB34E872}" dt="2022-06-04T23:34:22.694" v="2432" actId="478"/>
          <ac:picMkLst>
            <pc:docMk/>
            <pc:sldMk cId="4129634927" sldId="11688"/>
            <ac:picMk id="4" creationId="{F0A6127A-C3A8-AEBA-F79A-E5FB68EEC5A8}"/>
          </ac:picMkLst>
        </pc:picChg>
        <pc:picChg chg="del mod topLvl">
          <ac:chgData name="Kulnida Phatinawin" userId="3e36e0b8-50ea-453b-b4f7-6f75c9e943e2" providerId="ADAL" clId="{CC7CB816-4D7A-4203-AC2D-47E7BB34E872}" dt="2022-06-04T21:07:48.295" v="1428" actId="478"/>
          <ac:picMkLst>
            <pc:docMk/>
            <pc:sldMk cId="4129634927" sldId="11688"/>
            <ac:picMk id="37" creationId="{6DA67456-E255-DDE0-D527-88297682CC6E}"/>
          </ac:picMkLst>
        </pc:picChg>
        <pc:picChg chg="mod">
          <ac:chgData name="Kulnida Phatinawin" userId="3e36e0b8-50ea-453b-b4f7-6f75c9e943e2" providerId="ADAL" clId="{CC7CB816-4D7A-4203-AC2D-47E7BB34E872}" dt="2022-06-04T21:07:29.157" v="1423"/>
          <ac:picMkLst>
            <pc:docMk/>
            <pc:sldMk cId="4129634927" sldId="11688"/>
            <ac:picMk id="48" creationId="{FD65F6DA-896D-A619-3EB1-D9D3435AAEA6}"/>
          </ac:picMkLst>
        </pc:picChg>
        <pc:picChg chg="mod">
          <ac:chgData name="Kulnida Phatinawin" userId="3e36e0b8-50ea-453b-b4f7-6f75c9e943e2" providerId="ADAL" clId="{CC7CB816-4D7A-4203-AC2D-47E7BB34E872}" dt="2022-06-04T21:07:29.157" v="1423"/>
          <ac:picMkLst>
            <pc:docMk/>
            <pc:sldMk cId="4129634927" sldId="11688"/>
            <ac:picMk id="55" creationId="{56EFD387-9386-52EA-071A-8FCB7B4C004D}"/>
          </ac:picMkLst>
        </pc:picChg>
        <pc:picChg chg="add del mod">
          <ac:chgData name="Kulnida Phatinawin" userId="3e36e0b8-50ea-453b-b4f7-6f75c9e943e2" providerId="ADAL" clId="{CC7CB816-4D7A-4203-AC2D-47E7BB34E872}" dt="2022-06-04T23:34:22.694" v="2432" actId="478"/>
          <ac:picMkLst>
            <pc:docMk/>
            <pc:sldMk cId="4129634927" sldId="11688"/>
            <ac:picMk id="56" creationId="{4AD93BAA-2677-BEC4-DD9A-6D2700A92DD6}"/>
          </ac:picMkLst>
        </pc:picChg>
        <pc:picChg chg="add mod">
          <ac:chgData name="Kulnida Phatinawin" userId="3e36e0b8-50ea-453b-b4f7-6f75c9e943e2" providerId="ADAL" clId="{CC7CB816-4D7A-4203-AC2D-47E7BB34E872}" dt="2022-06-04T23:34:30.628" v="2433"/>
          <ac:picMkLst>
            <pc:docMk/>
            <pc:sldMk cId="4129634927" sldId="11688"/>
            <ac:picMk id="63" creationId="{6D8E6819-0034-365A-CB35-943CC945844F}"/>
          </ac:picMkLst>
        </pc:picChg>
        <pc:picChg chg="add mod">
          <ac:chgData name="Kulnida Phatinawin" userId="3e36e0b8-50ea-453b-b4f7-6f75c9e943e2" providerId="ADAL" clId="{CC7CB816-4D7A-4203-AC2D-47E7BB34E872}" dt="2022-06-04T23:34:30.628" v="2433"/>
          <ac:picMkLst>
            <pc:docMk/>
            <pc:sldMk cId="4129634927" sldId="11688"/>
            <ac:picMk id="64" creationId="{52603432-1D6B-D355-31A3-9EFA5999EBA0}"/>
          </ac:picMkLst>
        </pc:picChg>
        <pc:picChg chg="add mod">
          <ac:chgData name="Kulnida Phatinawin" userId="3e36e0b8-50ea-453b-b4f7-6f75c9e943e2" providerId="ADAL" clId="{CC7CB816-4D7A-4203-AC2D-47E7BB34E872}" dt="2022-06-04T23:34:30.628" v="2433"/>
          <ac:picMkLst>
            <pc:docMk/>
            <pc:sldMk cId="4129634927" sldId="11688"/>
            <ac:picMk id="65" creationId="{2C7BD5BC-CB0F-9120-EA6E-F370E2CCFDEB}"/>
          </ac:picMkLst>
        </pc:picChg>
        <pc:picChg chg="add mod">
          <ac:chgData name="Kulnida Phatinawin" userId="3e36e0b8-50ea-453b-b4f7-6f75c9e943e2" providerId="ADAL" clId="{CC7CB816-4D7A-4203-AC2D-47E7BB34E872}" dt="2022-06-04T23:34:30.628" v="2433"/>
          <ac:picMkLst>
            <pc:docMk/>
            <pc:sldMk cId="4129634927" sldId="11688"/>
            <ac:picMk id="74" creationId="{964D1F5F-D173-9514-DA88-1E6EE3044957}"/>
          </ac:picMkLst>
        </pc:picChg>
        <pc:cxnChg chg="mod">
          <ac:chgData name="Kulnida Phatinawin" userId="3e36e0b8-50ea-453b-b4f7-6f75c9e943e2" providerId="ADAL" clId="{CC7CB816-4D7A-4203-AC2D-47E7BB34E872}" dt="2022-06-04T21:21:10.463" v="1792" actId="1037"/>
          <ac:cxnSpMkLst>
            <pc:docMk/>
            <pc:sldMk cId="4129634927" sldId="11688"/>
            <ac:cxnSpMk id="9" creationId="{C82DB252-9E8C-C942-0B59-218ACE927E65}"/>
          </ac:cxnSpMkLst>
        </pc:cxnChg>
        <pc:cxnChg chg="mod">
          <ac:chgData name="Kulnida Phatinawin" userId="3e36e0b8-50ea-453b-b4f7-6f75c9e943e2" providerId="ADAL" clId="{CC7CB816-4D7A-4203-AC2D-47E7BB34E872}" dt="2022-06-04T21:21:10.463" v="1792" actId="1037"/>
          <ac:cxnSpMkLst>
            <pc:docMk/>
            <pc:sldMk cId="4129634927" sldId="11688"/>
            <ac:cxnSpMk id="32" creationId="{098D2486-8525-B71F-7B0C-C9C6CD3FDF99}"/>
          </ac:cxnSpMkLst>
        </pc:cxnChg>
        <pc:cxnChg chg="mod">
          <ac:chgData name="Kulnida Phatinawin" userId="3e36e0b8-50ea-453b-b4f7-6f75c9e943e2" providerId="ADAL" clId="{CC7CB816-4D7A-4203-AC2D-47E7BB34E872}" dt="2022-06-04T21:21:10.463" v="1792" actId="1037"/>
          <ac:cxnSpMkLst>
            <pc:docMk/>
            <pc:sldMk cId="4129634927" sldId="11688"/>
            <ac:cxnSpMk id="33" creationId="{3F47E906-AC88-CFDD-02DD-99309A989D59}"/>
          </ac:cxnSpMkLst>
        </pc:cxnChg>
        <pc:cxnChg chg="mod">
          <ac:chgData name="Kulnida Phatinawin" userId="3e36e0b8-50ea-453b-b4f7-6f75c9e943e2" providerId="ADAL" clId="{CC7CB816-4D7A-4203-AC2D-47E7BB34E872}" dt="2022-06-04T21:21:10.463" v="1792" actId="1037"/>
          <ac:cxnSpMkLst>
            <pc:docMk/>
            <pc:sldMk cId="4129634927" sldId="11688"/>
            <ac:cxnSpMk id="34" creationId="{2C1A3061-30E1-1963-4D62-BE50F2DD34EA}"/>
          </ac:cxnSpMkLst>
        </pc:cxnChg>
        <pc:cxnChg chg="mod">
          <ac:chgData name="Kulnida Phatinawin" userId="3e36e0b8-50ea-453b-b4f7-6f75c9e943e2" providerId="ADAL" clId="{CC7CB816-4D7A-4203-AC2D-47E7BB34E872}" dt="2022-06-04T21:21:10.463" v="1792" actId="1037"/>
          <ac:cxnSpMkLst>
            <pc:docMk/>
            <pc:sldMk cId="4129634927" sldId="11688"/>
            <ac:cxnSpMk id="35" creationId="{8D9DD993-F885-0084-0506-3E79A1A0F2CA}"/>
          </ac:cxnSpMkLst>
        </pc:cxnChg>
      </pc:sldChg>
      <pc:sldChg chg="addSp delSp modSp add del mod">
        <pc:chgData name="Kulnida Phatinawin" userId="3e36e0b8-50ea-453b-b4f7-6f75c9e943e2" providerId="ADAL" clId="{CC7CB816-4D7A-4203-AC2D-47E7BB34E872}" dt="2022-06-04T23:33:25.073" v="2431" actId="47"/>
        <pc:sldMkLst>
          <pc:docMk/>
          <pc:sldMk cId="1015187089" sldId="11689"/>
        </pc:sldMkLst>
        <pc:spChg chg="mod">
          <ac:chgData name="Kulnida Phatinawin" userId="3e36e0b8-50ea-453b-b4f7-6f75c9e943e2" providerId="ADAL" clId="{CC7CB816-4D7A-4203-AC2D-47E7BB34E872}" dt="2022-06-04T21:30:33.873" v="1919" actId="1036"/>
          <ac:spMkLst>
            <pc:docMk/>
            <pc:sldMk cId="1015187089" sldId="11689"/>
            <ac:spMk id="7" creationId="{DAEA44FD-4B62-CE8C-8CF8-40BE41DF983F}"/>
          </ac:spMkLst>
        </pc:spChg>
        <pc:spChg chg="mod">
          <ac:chgData name="Kulnida Phatinawin" userId="3e36e0b8-50ea-453b-b4f7-6f75c9e943e2" providerId="ADAL" clId="{CC7CB816-4D7A-4203-AC2D-47E7BB34E872}" dt="2022-06-04T21:31:18.697" v="1922" actId="14861"/>
          <ac:spMkLst>
            <pc:docMk/>
            <pc:sldMk cId="1015187089" sldId="11689"/>
            <ac:spMk id="11" creationId="{4A2E1A5F-2349-F27F-6AB8-570FFF66FA3B}"/>
          </ac:spMkLst>
        </pc:spChg>
        <pc:spChg chg="mod">
          <ac:chgData name="Kulnida Phatinawin" userId="3e36e0b8-50ea-453b-b4f7-6f75c9e943e2" providerId="ADAL" clId="{CC7CB816-4D7A-4203-AC2D-47E7BB34E872}" dt="2022-06-04T21:31:07.095" v="1921" actId="14861"/>
          <ac:spMkLst>
            <pc:docMk/>
            <pc:sldMk cId="1015187089" sldId="11689"/>
            <ac:spMk id="17" creationId="{26D858D9-7256-BD04-083E-B81219D9DA25}"/>
          </ac:spMkLst>
        </pc:spChg>
        <pc:spChg chg="mod">
          <ac:chgData name="Kulnida Phatinawin" userId="3e36e0b8-50ea-453b-b4f7-6f75c9e943e2" providerId="ADAL" clId="{CC7CB816-4D7A-4203-AC2D-47E7BB34E872}" dt="2022-06-04T21:31:07.095" v="1921" actId="14861"/>
          <ac:spMkLst>
            <pc:docMk/>
            <pc:sldMk cId="1015187089" sldId="11689"/>
            <ac:spMk id="18" creationId="{ACB9AC19-ED6B-7799-848E-F604EC9E3333}"/>
          </ac:spMkLst>
        </pc:spChg>
        <pc:spChg chg="mod">
          <ac:chgData name="Kulnida Phatinawin" userId="3e36e0b8-50ea-453b-b4f7-6f75c9e943e2" providerId="ADAL" clId="{CC7CB816-4D7A-4203-AC2D-47E7BB34E872}" dt="2022-06-04T21:31:07.095" v="1921" actId="14861"/>
          <ac:spMkLst>
            <pc:docMk/>
            <pc:sldMk cId="1015187089" sldId="11689"/>
            <ac:spMk id="19" creationId="{452CA9BA-455C-6CC8-2F45-BA18E89BDD14}"/>
          </ac:spMkLst>
        </pc:spChg>
        <pc:spChg chg="mod">
          <ac:chgData name="Kulnida Phatinawin" userId="3e36e0b8-50ea-453b-b4f7-6f75c9e943e2" providerId="ADAL" clId="{CC7CB816-4D7A-4203-AC2D-47E7BB34E872}" dt="2022-06-04T21:31:07.095" v="1921" actId="14861"/>
          <ac:spMkLst>
            <pc:docMk/>
            <pc:sldMk cId="1015187089" sldId="11689"/>
            <ac:spMk id="20" creationId="{8413273D-633B-2CBA-7C0B-D03D11B2B9D4}"/>
          </ac:spMkLst>
        </pc:spChg>
        <pc:spChg chg="mod">
          <ac:chgData name="Kulnida Phatinawin" userId="3e36e0b8-50ea-453b-b4f7-6f75c9e943e2" providerId="ADAL" clId="{CC7CB816-4D7A-4203-AC2D-47E7BB34E872}" dt="2022-06-04T21:31:07.095" v="1921" actId="14861"/>
          <ac:spMkLst>
            <pc:docMk/>
            <pc:sldMk cId="1015187089" sldId="11689"/>
            <ac:spMk id="22" creationId="{1DD0A34A-18DD-757B-3835-BBD45FD2FE71}"/>
          </ac:spMkLst>
        </pc:spChg>
        <pc:spChg chg="del">
          <ac:chgData name="Kulnida Phatinawin" userId="3e36e0b8-50ea-453b-b4f7-6f75c9e943e2" providerId="ADAL" clId="{CC7CB816-4D7A-4203-AC2D-47E7BB34E872}" dt="2022-06-04T21:28:24.590" v="1861" actId="478"/>
          <ac:spMkLst>
            <pc:docMk/>
            <pc:sldMk cId="1015187089" sldId="11689"/>
            <ac:spMk id="36" creationId="{0E679016-6442-890D-D227-4BC8ECB9CE23}"/>
          </ac:spMkLst>
        </pc:spChg>
        <pc:spChg chg="mod">
          <ac:chgData name="Kulnida Phatinawin" userId="3e36e0b8-50ea-453b-b4f7-6f75c9e943e2" providerId="ADAL" clId="{CC7CB816-4D7A-4203-AC2D-47E7BB34E872}" dt="2022-06-04T21:30:44.273" v="1920" actId="12788"/>
          <ac:spMkLst>
            <pc:docMk/>
            <pc:sldMk cId="1015187089" sldId="11689"/>
            <ac:spMk id="38" creationId="{DD062DF8-65D7-596D-1F84-E98B2942471E}"/>
          </ac:spMkLst>
        </pc:spChg>
        <pc:spChg chg="mod">
          <ac:chgData name="Kulnida Phatinawin" userId="3e36e0b8-50ea-453b-b4f7-6f75c9e943e2" providerId="ADAL" clId="{CC7CB816-4D7A-4203-AC2D-47E7BB34E872}" dt="2022-06-04T21:30:44.273" v="1920" actId="12788"/>
          <ac:spMkLst>
            <pc:docMk/>
            <pc:sldMk cId="1015187089" sldId="11689"/>
            <ac:spMk id="39" creationId="{8B7BDF4B-43C9-174D-3BA4-3C77C55000E8}"/>
          </ac:spMkLst>
        </pc:spChg>
        <pc:spChg chg="mod">
          <ac:chgData name="Kulnida Phatinawin" userId="3e36e0b8-50ea-453b-b4f7-6f75c9e943e2" providerId="ADAL" clId="{CC7CB816-4D7A-4203-AC2D-47E7BB34E872}" dt="2022-06-04T21:30:33.873" v="1919" actId="1036"/>
          <ac:spMkLst>
            <pc:docMk/>
            <pc:sldMk cId="1015187089" sldId="11689"/>
            <ac:spMk id="40" creationId="{5580E9AB-C6EB-8CE3-88F7-D5642BACF2A5}"/>
          </ac:spMkLst>
        </pc:spChg>
        <pc:spChg chg="mod">
          <ac:chgData name="Kulnida Phatinawin" userId="3e36e0b8-50ea-453b-b4f7-6f75c9e943e2" providerId="ADAL" clId="{CC7CB816-4D7A-4203-AC2D-47E7BB34E872}" dt="2022-06-04T21:30:33.873" v="1919" actId="1036"/>
          <ac:spMkLst>
            <pc:docMk/>
            <pc:sldMk cId="1015187089" sldId="11689"/>
            <ac:spMk id="41" creationId="{66D3A979-4F30-E9A0-20B7-1A43F7FF878C}"/>
          </ac:spMkLst>
        </pc:spChg>
        <pc:spChg chg="mod">
          <ac:chgData name="Kulnida Phatinawin" userId="3e36e0b8-50ea-453b-b4f7-6f75c9e943e2" providerId="ADAL" clId="{CC7CB816-4D7A-4203-AC2D-47E7BB34E872}" dt="2022-06-04T21:30:33.873" v="1919" actId="1036"/>
          <ac:spMkLst>
            <pc:docMk/>
            <pc:sldMk cId="1015187089" sldId="11689"/>
            <ac:spMk id="42" creationId="{489282BC-A18E-6445-68B5-540BD756DEC5}"/>
          </ac:spMkLst>
        </pc:spChg>
        <pc:spChg chg="mod">
          <ac:chgData name="Kulnida Phatinawin" userId="3e36e0b8-50ea-453b-b4f7-6f75c9e943e2" providerId="ADAL" clId="{CC7CB816-4D7A-4203-AC2D-47E7BB34E872}" dt="2022-06-04T21:30:33.873" v="1919" actId="1036"/>
          <ac:spMkLst>
            <pc:docMk/>
            <pc:sldMk cId="1015187089" sldId="11689"/>
            <ac:spMk id="43" creationId="{32E1F610-EB36-F42C-A761-48709BD9FC14}"/>
          </ac:spMkLst>
        </pc:spChg>
        <pc:spChg chg="mod">
          <ac:chgData name="Kulnida Phatinawin" userId="3e36e0b8-50ea-453b-b4f7-6f75c9e943e2" providerId="ADAL" clId="{CC7CB816-4D7A-4203-AC2D-47E7BB34E872}" dt="2022-06-04T21:31:18.697" v="1922" actId="14861"/>
          <ac:spMkLst>
            <pc:docMk/>
            <pc:sldMk cId="1015187089" sldId="11689"/>
            <ac:spMk id="44" creationId="{7C42F7B3-4304-6929-BB38-390DA0DB23D1}"/>
          </ac:spMkLst>
        </pc:spChg>
        <pc:spChg chg="mod">
          <ac:chgData name="Kulnida Phatinawin" userId="3e36e0b8-50ea-453b-b4f7-6f75c9e943e2" providerId="ADAL" clId="{CC7CB816-4D7A-4203-AC2D-47E7BB34E872}" dt="2022-06-04T21:30:33.873" v="1919" actId="1036"/>
          <ac:spMkLst>
            <pc:docMk/>
            <pc:sldMk cId="1015187089" sldId="11689"/>
            <ac:spMk id="45" creationId="{81322E61-42BD-DB7F-FD36-06FF1D996E79}"/>
          </ac:spMkLst>
        </pc:spChg>
        <pc:spChg chg="add mod">
          <ac:chgData name="Kulnida Phatinawin" userId="3e36e0b8-50ea-453b-b4f7-6f75c9e943e2" providerId="ADAL" clId="{CC7CB816-4D7A-4203-AC2D-47E7BB34E872}" dt="2022-06-04T21:30:26.532" v="1918" actId="555"/>
          <ac:spMkLst>
            <pc:docMk/>
            <pc:sldMk cId="1015187089" sldId="11689"/>
            <ac:spMk id="46" creationId="{FEA22B2E-9110-3320-B7B0-BFEA2472FA95}"/>
          </ac:spMkLst>
        </pc:spChg>
        <pc:spChg chg="mod">
          <ac:chgData name="Kulnida Phatinawin" userId="3e36e0b8-50ea-453b-b4f7-6f75c9e943e2" providerId="ADAL" clId="{CC7CB816-4D7A-4203-AC2D-47E7BB34E872}" dt="2022-06-04T21:31:18.697" v="1922" actId="14861"/>
          <ac:spMkLst>
            <pc:docMk/>
            <pc:sldMk cId="1015187089" sldId="11689"/>
            <ac:spMk id="47" creationId="{68756EE1-0E24-07F7-B814-31781A2C5EF1}"/>
          </ac:spMkLst>
        </pc:spChg>
        <pc:spChg chg="add mod">
          <ac:chgData name="Kulnida Phatinawin" userId="3e36e0b8-50ea-453b-b4f7-6f75c9e943e2" providerId="ADAL" clId="{CC7CB816-4D7A-4203-AC2D-47E7BB34E872}" dt="2022-06-04T21:29:05.473" v="1878" actId="12789"/>
          <ac:spMkLst>
            <pc:docMk/>
            <pc:sldMk cId="1015187089" sldId="11689"/>
            <ac:spMk id="48" creationId="{3AB990AB-7CCB-B83C-1ABE-513834D99007}"/>
          </ac:spMkLst>
        </pc:spChg>
        <pc:spChg chg="mod">
          <ac:chgData name="Kulnida Phatinawin" userId="3e36e0b8-50ea-453b-b4f7-6f75c9e943e2" providerId="ADAL" clId="{CC7CB816-4D7A-4203-AC2D-47E7BB34E872}" dt="2022-06-04T21:30:33.873" v="1919" actId="1036"/>
          <ac:spMkLst>
            <pc:docMk/>
            <pc:sldMk cId="1015187089" sldId="11689"/>
            <ac:spMk id="49" creationId="{AFA7ABEA-12A6-2305-986B-D3D3C3E73A28}"/>
          </ac:spMkLst>
        </pc:spChg>
        <pc:spChg chg="mod">
          <ac:chgData name="Kulnida Phatinawin" userId="3e36e0b8-50ea-453b-b4f7-6f75c9e943e2" providerId="ADAL" clId="{CC7CB816-4D7A-4203-AC2D-47E7BB34E872}" dt="2022-06-04T21:31:27.497" v="1933" actId="1038"/>
          <ac:spMkLst>
            <pc:docMk/>
            <pc:sldMk cId="1015187089" sldId="11689"/>
            <ac:spMk id="50" creationId="{21178E70-8B3E-6E11-593D-85797AB9534C}"/>
          </ac:spMkLst>
        </pc:spChg>
        <pc:spChg chg="mod">
          <ac:chgData name="Kulnida Phatinawin" userId="3e36e0b8-50ea-453b-b4f7-6f75c9e943e2" providerId="ADAL" clId="{CC7CB816-4D7A-4203-AC2D-47E7BB34E872}" dt="2022-06-04T21:31:18.697" v="1922" actId="14861"/>
          <ac:spMkLst>
            <pc:docMk/>
            <pc:sldMk cId="1015187089" sldId="11689"/>
            <ac:spMk id="51" creationId="{AAB80317-7261-40AF-44C1-4AD140053180}"/>
          </ac:spMkLst>
        </pc:spChg>
        <pc:spChg chg="mod">
          <ac:chgData name="Kulnida Phatinawin" userId="3e36e0b8-50ea-453b-b4f7-6f75c9e943e2" providerId="ADAL" clId="{CC7CB816-4D7A-4203-AC2D-47E7BB34E872}" dt="2022-06-04T21:30:33.873" v="1919" actId="1036"/>
          <ac:spMkLst>
            <pc:docMk/>
            <pc:sldMk cId="1015187089" sldId="11689"/>
            <ac:spMk id="52" creationId="{898D9C7C-9149-11C0-CD74-058E0B33B060}"/>
          </ac:spMkLst>
        </pc:spChg>
        <pc:spChg chg="mod">
          <ac:chgData name="Kulnida Phatinawin" userId="3e36e0b8-50ea-453b-b4f7-6f75c9e943e2" providerId="ADAL" clId="{CC7CB816-4D7A-4203-AC2D-47E7BB34E872}" dt="2022-06-04T21:30:33.873" v="1919" actId="1036"/>
          <ac:spMkLst>
            <pc:docMk/>
            <pc:sldMk cId="1015187089" sldId="11689"/>
            <ac:spMk id="53" creationId="{A76D2412-3902-1EF2-66E1-970D748E0840}"/>
          </ac:spMkLst>
        </pc:spChg>
        <pc:spChg chg="mod">
          <ac:chgData name="Kulnida Phatinawin" userId="3e36e0b8-50ea-453b-b4f7-6f75c9e943e2" providerId="ADAL" clId="{CC7CB816-4D7A-4203-AC2D-47E7BB34E872}" dt="2022-06-04T21:30:33.873" v="1919" actId="1036"/>
          <ac:spMkLst>
            <pc:docMk/>
            <pc:sldMk cId="1015187089" sldId="11689"/>
            <ac:spMk id="54" creationId="{3FCDFEC5-CC69-C772-AFAC-1BA3D5C2B03A}"/>
          </ac:spMkLst>
        </pc:spChg>
        <pc:spChg chg="add mod">
          <ac:chgData name="Kulnida Phatinawin" userId="3e36e0b8-50ea-453b-b4f7-6f75c9e943e2" providerId="ADAL" clId="{CC7CB816-4D7A-4203-AC2D-47E7BB34E872}" dt="2022-06-04T21:29:46.004" v="1886" actId="1076"/>
          <ac:spMkLst>
            <pc:docMk/>
            <pc:sldMk cId="1015187089" sldId="11689"/>
            <ac:spMk id="55" creationId="{FE2EABA6-2656-D1C5-66A7-7DBA5EB6D147}"/>
          </ac:spMkLst>
        </pc:spChg>
        <pc:spChg chg="add mod">
          <ac:chgData name="Kulnida Phatinawin" userId="3e36e0b8-50ea-453b-b4f7-6f75c9e943e2" providerId="ADAL" clId="{CC7CB816-4D7A-4203-AC2D-47E7BB34E872}" dt="2022-06-04T21:29:53.814" v="1894" actId="1036"/>
          <ac:spMkLst>
            <pc:docMk/>
            <pc:sldMk cId="1015187089" sldId="11689"/>
            <ac:spMk id="56" creationId="{84BDC8AC-896F-71E1-9B72-F783FC490680}"/>
          </ac:spMkLst>
        </pc:spChg>
        <pc:spChg chg="mod">
          <ac:chgData name="Kulnida Phatinawin" userId="3e36e0b8-50ea-453b-b4f7-6f75c9e943e2" providerId="ADAL" clId="{CC7CB816-4D7A-4203-AC2D-47E7BB34E872}" dt="2022-06-04T21:30:11.854" v="1917" actId="1036"/>
          <ac:spMkLst>
            <pc:docMk/>
            <pc:sldMk cId="1015187089" sldId="11689"/>
            <ac:spMk id="60" creationId="{8522A093-0407-FE1F-D0BC-92C4904F288D}"/>
          </ac:spMkLst>
        </pc:spChg>
        <pc:grpChg chg="del">
          <ac:chgData name="Kulnida Phatinawin" userId="3e36e0b8-50ea-453b-b4f7-6f75c9e943e2" providerId="ADAL" clId="{CC7CB816-4D7A-4203-AC2D-47E7BB34E872}" dt="2022-06-04T21:28:24.590" v="1861" actId="478"/>
          <ac:grpSpMkLst>
            <pc:docMk/>
            <pc:sldMk cId="1015187089" sldId="11689"/>
            <ac:grpSpMk id="5" creationId="{DF8E2952-857C-73A9-445B-73FC9EBB9284}"/>
          </ac:grpSpMkLst>
        </pc:grpChg>
        <pc:cxnChg chg="mod">
          <ac:chgData name="Kulnida Phatinawin" userId="3e36e0b8-50ea-453b-b4f7-6f75c9e943e2" providerId="ADAL" clId="{CC7CB816-4D7A-4203-AC2D-47E7BB34E872}" dt="2022-06-04T21:30:33.873" v="1919" actId="1036"/>
          <ac:cxnSpMkLst>
            <pc:docMk/>
            <pc:sldMk cId="1015187089" sldId="11689"/>
            <ac:cxnSpMk id="9" creationId="{C82DB252-9E8C-C942-0B59-218ACE927E65}"/>
          </ac:cxnSpMkLst>
        </pc:cxnChg>
        <pc:cxnChg chg="mod">
          <ac:chgData name="Kulnida Phatinawin" userId="3e36e0b8-50ea-453b-b4f7-6f75c9e943e2" providerId="ADAL" clId="{CC7CB816-4D7A-4203-AC2D-47E7BB34E872}" dt="2022-06-04T21:31:18.697" v="1922" actId="14861"/>
          <ac:cxnSpMkLst>
            <pc:docMk/>
            <pc:sldMk cId="1015187089" sldId="11689"/>
            <ac:cxnSpMk id="32" creationId="{098D2486-8525-B71F-7B0C-C9C6CD3FDF99}"/>
          </ac:cxnSpMkLst>
        </pc:cxnChg>
        <pc:cxnChg chg="mod">
          <ac:chgData name="Kulnida Phatinawin" userId="3e36e0b8-50ea-453b-b4f7-6f75c9e943e2" providerId="ADAL" clId="{CC7CB816-4D7A-4203-AC2D-47E7BB34E872}" dt="2022-06-04T21:30:33.873" v="1919" actId="1036"/>
          <ac:cxnSpMkLst>
            <pc:docMk/>
            <pc:sldMk cId="1015187089" sldId="11689"/>
            <ac:cxnSpMk id="33" creationId="{3F47E906-AC88-CFDD-02DD-99309A989D59}"/>
          </ac:cxnSpMkLst>
        </pc:cxnChg>
        <pc:cxnChg chg="mod">
          <ac:chgData name="Kulnida Phatinawin" userId="3e36e0b8-50ea-453b-b4f7-6f75c9e943e2" providerId="ADAL" clId="{CC7CB816-4D7A-4203-AC2D-47E7BB34E872}" dt="2022-06-04T21:30:33.873" v="1919" actId="1036"/>
          <ac:cxnSpMkLst>
            <pc:docMk/>
            <pc:sldMk cId="1015187089" sldId="11689"/>
            <ac:cxnSpMk id="34" creationId="{2C1A3061-30E1-1963-4D62-BE50F2DD34EA}"/>
          </ac:cxnSpMkLst>
        </pc:cxnChg>
        <pc:cxnChg chg="mod">
          <ac:chgData name="Kulnida Phatinawin" userId="3e36e0b8-50ea-453b-b4f7-6f75c9e943e2" providerId="ADAL" clId="{CC7CB816-4D7A-4203-AC2D-47E7BB34E872}" dt="2022-06-04T21:30:33.873" v="1919" actId="1036"/>
          <ac:cxnSpMkLst>
            <pc:docMk/>
            <pc:sldMk cId="1015187089" sldId="11689"/>
            <ac:cxnSpMk id="35" creationId="{8D9DD993-F885-0084-0506-3E79A1A0F2CA}"/>
          </ac:cxnSpMkLst>
        </pc:cxnChg>
      </pc:sldChg>
      <pc:sldChg chg="addSp delSp modSp add del mod">
        <pc:chgData name="Kulnida Phatinawin" userId="3e36e0b8-50ea-453b-b4f7-6f75c9e943e2" providerId="ADAL" clId="{CC7CB816-4D7A-4203-AC2D-47E7BB34E872}" dt="2022-06-04T23:24:06.334" v="2295" actId="47"/>
        <pc:sldMkLst>
          <pc:docMk/>
          <pc:sldMk cId="3914026297" sldId="11690"/>
        </pc:sldMkLst>
        <pc:spChg chg="mod">
          <ac:chgData name="Kulnida Phatinawin" userId="3e36e0b8-50ea-453b-b4f7-6f75c9e943e2" providerId="ADAL" clId="{CC7CB816-4D7A-4203-AC2D-47E7BB34E872}" dt="2022-06-04T23:09:25.882" v="2095" actId="1076"/>
          <ac:spMkLst>
            <pc:docMk/>
            <pc:sldMk cId="3914026297" sldId="11690"/>
            <ac:spMk id="40" creationId="{5580E9AB-C6EB-8CE3-88F7-D5642BACF2A5}"/>
          </ac:spMkLst>
        </pc:spChg>
        <pc:spChg chg="add del mod">
          <ac:chgData name="Kulnida Phatinawin" userId="3e36e0b8-50ea-453b-b4f7-6f75c9e943e2" providerId="ADAL" clId="{CC7CB816-4D7A-4203-AC2D-47E7BB34E872}" dt="2022-06-04T23:09:31.263" v="2097" actId="1076"/>
          <ac:spMkLst>
            <pc:docMk/>
            <pc:sldMk cId="3914026297" sldId="11690"/>
            <ac:spMk id="46" creationId="{6F374163-7797-A22E-C8A7-727482E0C361}"/>
          </ac:spMkLst>
        </pc:spChg>
        <pc:spChg chg="add del">
          <ac:chgData name="Kulnida Phatinawin" userId="3e36e0b8-50ea-453b-b4f7-6f75c9e943e2" providerId="ADAL" clId="{CC7CB816-4D7A-4203-AC2D-47E7BB34E872}" dt="2022-06-04T23:09:13.943" v="2088" actId="22"/>
          <ac:spMkLst>
            <pc:docMk/>
            <pc:sldMk cId="3914026297" sldId="11690"/>
            <ac:spMk id="48" creationId="{BC1EF3E4-998C-213C-E505-2805DE3C99FF}"/>
          </ac:spMkLst>
        </pc:spChg>
        <pc:spChg chg="add del">
          <ac:chgData name="Kulnida Phatinawin" userId="3e36e0b8-50ea-453b-b4f7-6f75c9e943e2" providerId="ADAL" clId="{CC7CB816-4D7A-4203-AC2D-47E7BB34E872}" dt="2022-06-04T23:09:13.405" v="2087" actId="22"/>
          <ac:spMkLst>
            <pc:docMk/>
            <pc:sldMk cId="3914026297" sldId="11690"/>
            <ac:spMk id="55" creationId="{5563E3D2-FF81-5470-C949-1B1BE516D05A}"/>
          </ac:spMkLst>
        </pc:spChg>
        <pc:spChg chg="add mod">
          <ac:chgData name="Kulnida Phatinawin" userId="3e36e0b8-50ea-453b-b4f7-6f75c9e943e2" providerId="ADAL" clId="{CC7CB816-4D7A-4203-AC2D-47E7BB34E872}" dt="2022-06-04T23:09:38.408" v="2099" actId="255"/>
          <ac:spMkLst>
            <pc:docMk/>
            <pc:sldMk cId="3914026297" sldId="11690"/>
            <ac:spMk id="63" creationId="{94FA9973-3D9C-B89F-760C-2DFD23F911B9}"/>
          </ac:spMkLst>
        </pc:spChg>
        <pc:picChg chg="del">
          <ac:chgData name="Kulnida Phatinawin" userId="3e36e0b8-50ea-453b-b4f7-6f75c9e943e2" providerId="ADAL" clId="{CC7CB816-4D7A-4203-AC2D-47E7BB34E872}" dt="2022-06-04T23:01:02.324" v="1938" actId="478"/>
          <ac:picMkLst>
            <pc:docMk/>
            <pc:sldMk cId="3914026297" sldId="11690"/>
            <ac:picMk id="4" creationId="{F0A6127A-C3A8-AEBA-F79A-E5FB68EEC5A8}"/>
          </ac:picMkLst>
        </pc:picChg>
        <pc:picChg chg="del">
          <ac:chgData name="Kulnida Phatinawin" userId="3e36e0b8-50ea-453b-b4f7-6f75c9e943e2" providerId="ADAL" clId="{CC7CB816-4D7A-4203-AC2D-47E7BB34E872}" dt="2022-06-04T23:01:00.386" v="1937" actId="478"/>
          <ac:picMkLst>
            <pc:docMk/>
            <pc:sldMk cId="3914026297" sldId="11690"/>
            <ac:picMk id="56" creationId="{4AD93BAA-2677-BEC4-DD9A-6D2700A92DD6}"/>
          </ac:picMkLst>
        </pc:picChg>
        <pc:picChg chg="add mod">
          <ac:chgData name="Kulnida Phatinawin" userId="3e36e0b8-50ea-453b-b4f7-6f75c9e943e2" providerId="ADAL" clId="{CC7CB816-4D7A-4203-AC2D-47E7BB34E872}" dt="2022-06-04T23:05:48.615" v="1958" actId="1076"/>
          <ac:picMkLst>
            <pc:docMk/>
            <pc:sldMk cId="3914026297" sldId="11690"/>
            <ac:picMk id="2050" creationId="{6F6AD173-E0BC-D3E6-7C65-08017E28D85D}"/>
          </ac:picMkLst>
        </pc:picChg>
        <pc:picChg chg="add mod">
          <ac:chgData name="Kulnida Phatinawin" userId="3e36e0b8-50ea-453b-b4f7-6f75c9e943e2" providerId="ADAL" clId="{CC7CB816-4D7A-4203-AC2D-47E7BB34E872}" dt="2022-06-04T23:04:03.618" v="1950" actId="1076"/>
          <ac:picMkLst>
            <pc:docMk/>
            <pc:sldMk cId="3914026297" sldId="11690"/>
            <ac:picMk id="2052" creationId="{061C9F12-A380-6C4B-7CFD-CA7C26239DFD}"/>
          </ac:picMkLst>
        </pc:picChg>
        <pc:picChg chg="add mod">
          <ac:chgData name="Kulnida Phatinawin" userId="3e36e0b8-50ea-453b-b4f7-6f75c9e943e2" providerId="ADAL" clId="{CC7CB816-4D7A-4203-AC2D-47E7BB34E872}" dt="2022-06-04T23:08:34.357" v="2083" actId="14100"/>
          <ac:picMkLst>
            <pc:docMk/>
            <pc:sldMk cId="3914026297" sldId="11690"/>
            <ac:picMk id="2054" creationId="{45526CED-F1B5-C17B-D457-12B10DB309E9}"/>
          </ac:picMkLst>
        </pc:picChg>
      </pc:sldChg>
      <pc:sldChg chg="addSp delSp modSp add mod">
        <pc:chgData name="Kulnida Phatinawin" userId="3e36e0b8-50ea-453b-b4f7-6f75c9e943e2" providerId="ADAL" clId="{CC7CB816-4D7A-4203-AC2D-47E7BB34E872}" dt="2022-06-05T07:01:46.898" v="2696" actId="1036"/>
        <pc:sldMkLst>
          <pc:docMk/>
          <pc:sldMk cId="970926323" sldId="11691"/>
        </pc:sldMkLst>
        <pc:spChg chg="mod">
          <ac:chgData name="Kulnida Phatinawin" userId="3e36e0b8-50ea-453b-b4f7-6f75c9e943e2" providerId="ADAL" clId="{CC7CB816-4D7A-4203-AC2D-47E7BB34E872}" dt="2022-06-05T07:01:38.547" v="2694" actId="1036"/>
          <ac:spMkLst>
            <pc:docMk/>
            <pc:sldMk cId="970926323" sldId="11691"/>
            <ac:spMk id="7" creationId="{DAEA44FD-4B62-CE8C-8CF8-40BE41DF983F}"/>
          </ac:spMkLst>
        </pc:spChg>
        <pc:spChg chg="mod">
          <ac:chgData name="Kulnida Phatinawin" userId="3e36e0b8-50ea-453b-b4f7-6f75c9e943e2" providerId="ADAL" clId="{CC7CB816-4D7A-4203-AC2D-47E7BB34E872}" dt="2022-06-05T07:01:38.547" v="2694" actId="1036"/>
          <ac:spMkLst>
            <pc:docMk/>
            <pc:sldMk cId="970926323" sldId="11691"/>
            <ac:spMk id="11" creationId="{4A2E1A5F-2349-F27F-6AB8-570FFF66FA3B}"/>
          </ac:spMkLst>
        </pc:spChg>
        <pc:spChg chg="add mod ord">
          <ac:chgData name="Kulnida Phatinawin" userId="3e36e0b8-50ea-453b-b4f7-6f75c9e943e2" providerId="ADAL" clId="{CC7CB816-4D7A-4203-AC2D-47E7BB34E872}" dt="2022-06-05T07:01:44.719" v="2695" actId="14100"/>
          <ac:spMkLst>
            <pc:docMk/>
            <pc:sldMk cId="970926323" sldId="11691"/>
            <ac:spMk id="12" creationId="{2A005C32-3167-6A0C-2D08-2AAEDC9567E7}"/>
          </ac:spMkLst>
        </pc:spChg>
        <pc:spChg chg="mod">
          <ac:chgData name="Kulnida Phatinawin" userId="3e36e0b8-50ea-453b-b4f7-6f75c9e943e2" providerId="ADAL" clId="{CC7CB816-4D7A-4203-AC2D-47E7BB34E872}" dt="2022-06-05T07:01:38.547" v="2694" actId="1036"/>
          <ac:spMkLst>
            <pc:docMk/>
            <pc:sldMk cId="970926323" sldId="11691"/>
            <ac:spMk id="17" creationId="{26D858D9-7256-BD04-083E-B81219D9DA25}"/>
          </ac:spMkLst>
        </pc:spChg>
        <pc:spChg chg="mod">
          <ac:chgData name="Kulnida Phatinawin" userId="3e36e0b8-50ea-453b-b4f7-6f75c9e943e2" providerId="ADAL" clId="{CC7CB816-4D7A-4203-AC2D-47E7BB34E872}" dt="2022-06-05T07:01:38.547" v="2694" actId="1036"/>
          <ac:spMkLst>
            <pc:docMk/>
            <pc:sldMk cId="970926323" sldId="11691"/>
            <ac:spMk id="18" creationId="{ACB9AC19-ED6B-7799-848E-F604EC9E3333}"/>
          </ac:spMkLst>
        </pc:spChg>
        <pc:spChg chg="mod">
          <ac:chgData name="Kulnida Phatinawin" userId="3e36e0b8-50ea-453b-b4f7-6f75c9e943e2" providerId="ADAL" clId="{CC7CB816-4D7A-4203-AC2D-47E7BB34E872}" dt="2022-06-05T07:01:38.547" v="2694" actId="1036"/>
          <ac:spMkLst>
            <pc:docMk/>
            <pc:sldMk cId="970926323" sldId="11691"/>
            <ac:spMk id="19" creationId="{452CA9BA-455C-6CC8-2F45-BA18E89BDD14}"/>
          </ac:spMkLst>
        </pc:spChg>
        <pc:spChg chg="mod">
          <ac:chgData name="Kulnida Phatinawin" userId="3e36e0b8-50ea-453b-b4f7-6f75c9e943e2" providerId="ADAL" clId="{CC7CB816-4D7A-4203-AC2D-47E7BB34E872}" dt="2022-06-05T07:01:38.547" v="2694" actId="1036"/>
          <ac:spMkLst>
            <pc:docMk/>
            <pc:sldMk cId="970926323" sldId="11691"/>
            <ac:spMk id="20" creationId="{8413273D-633B-2CBA-7C0B-D03D11B2B9D4}"/>
          </ac:spMkLst>
        </pc:spChg>
        <pc:spChg chg="mod">
          <ac:chgData name="Kulnida Phatinawin" userId="3e36e0b8-50ea-453b-b4f7-6f75c9e943e2" providerId="ADAL" clId="{CC7CB816-4D7A-4203-AC2D-47E7BB34E872}" dt="2022-06-05T07:01:38.547" v="2694" actId="1036"/>
          <ac:spMkLst>
            <pc:docMk/>
            <pc:sldMk cId="970926323" sldId="11691"/>
            <ac:spMk id="22" creationId="{1DD0A34A-18DD-757B-3835-BBD45FD2FE71}"/>
          </ac:spMkLst>
        </pc:spChg>
        <pc:spChg chg="mod">
          <ac:chgData name="Kulnida Phatinawin" userId="3e36e0b8-50ea-453b-b4f7-6f75c9e943e2" providerId="ADAL" clId="{CC7CB816-4D7A-4203-AC2D-47E7BB34E872}" dt="2022-06-04T23:41:50.628" v="2498" actId="14100"/>
          <ac:spMkLst>
            <pc:docMk/>
            <pc:sldMk cId="970926323" sldId="11691"/>
            <ac:spMk id="38" creationId="{DD062DF8-65D7-596D-1F84-E98B2942471E}"/>
          </ac:spMkLst>
        </pc:spChg>
        <pc:spChg chg="mod">
          <ac:chgData name="Kulnida Phatinawin" userId="3e36e0b8-50ea-453b-b4f7-6f75c9e943e2" providerId="ADAL" clId="{CC7CB816-4D7A-4203-AC2D-47E7BB34E872}" dt="2022-06-05T07:01:38.547" v="2694" actId="1036"/>
          <ac:spMkLst>
            <pc:docMk/>
            <pc:sldMk cId="970926323" sldId="11691"/>
            <ac:spMk id="40" creationId="{5580E9AB-C6EB-8CE3-88F7-D5642BACF2A5}"/>
          </ac:spMkLst>
        </pc:spChg>
        <pc:spChg chg="mod">
          <ac:chgData name="Kulnida Phatinawin" userId="3e36e0b8-50ea-453b-b4f7-6f75c9e943e2" providerId="ADAL" clId="{CC7CB816-4D7A-4203-AC2D-47E7BB34E872}" dt="2022-06-05T07:01:38.547" v="2694" actId="1036"/>
          <ac:spMkLst>
            <pc:docMk/>
            <pc:sldMk cId="970926323" sldId="11691"/>
            <ac:spMk id="41" creationId="{66D3A979-4F30-E9A0-20B7-1A43F7FF878C}"/>
          </ac:spMkLst>
        </pc:spChg>
        <pc:spChg chg="mod">
          <ac:chgData name="Kulnida Phatinawin" userId="3e36e0b8-50ea-453b-b4f7-6f75c9e943e2" providerId="ADAL" clId="{CC7CB816-4D7A-4203-AC2D-47E7BB34E872}" dt="2022-06-05T07:01:38.547" v="2694" actId="1036"/>
          <ac:spMkLst>
            <pc:docMk/>
            <pc:sldMk cId="970926323" sldId="11691"/>
            <ac:spMk id="42" creationId="{489282BC-A18E-6445-68B5-540BD756DEC5}"/>
          </ac:spMkLst>
        </pc:spChg>
        <pc:spChg chg="mod">
          <ac:chgData name="Kulnida Phatinawin" userId="3e36e0b8-50ea-453b-b4f7-6f75c9e943e2" providerId="ADAL" clId="{CC7CB816-4D7A-4203-AC2D-47E7BB34E872}" dt="2022-06-05T07:01:38.547" v="2694" actId="1036"/>
          <ac:spMkLst>
            <pc:docMk/>
            <pc:sldMk cId="970926323" sldId="11691"/>
            <ac:spMk id="43" creationId="{32E1F610-EB36-F42C-A761-48709BD9FC14}"/>
          </ac:spMkLst>
        </pc:spChg>
        <pc:spChg chg="mod">
          <ac:chgData name="Kulnida Phatinawin" userId="3e36e0b8-50ea-453b-b4f7-6f75c9e943e2" providerId="ADAL" clId="{CC7CB816-4D7A-4203-AC2D-47E7BB34E872}" dt="2022-06-05T07:01:38.547" v="2694" actId="1036"/>
          <ac:spMkLst>
            <pc:docMk/>
            <pc:sldMk cId="970926323" sldId="11691"/>
            <ac:spMk id="44" creationId="{7C42F7B3-4304-6929-BB38-390DA0DB23D1}"/>
          </ac:spMkLst>
        </pc:spChg>
        <pc:spChg chg="mod">
          <ac:chgData name="Kulnida Phatinawin" userId="3e36e0b8-50ea-453b-b4f7-6f75c9e943e2" providerId="ADAL" clId="{CC7CB816-4D7A-4203-AC2D-47E7BB34E872}" dt="2022-06-05T07:01:38.547" v="2694" actId="1036"/>
          <ac:spMkLst>
            <pc:docMk/>
            <pc:sldMk cId="970926323" sldId="11691"/>
            <ac:spMk id="45" creationId="{81322E61-42BD-DB7F-FD36-06FF1D996E79}"/>
          </ac:spMkLst>
        </pc:spChg>
        <pc:spChg chg="mod">
          <ac:chgData name="Kulnida Phatinawin" userId="3e36e0b8-50ea-453b-b4f7-6f75c9e943e2" providerId="ADAL" clId="{CC7CB816-4D7A-4203-AC2D-47E7BB34E872}" dt="2022-06-05T06:45:20.281" v="2564" actId="207"/>
          <ac:spMkLst>
            <pc:docMk/>
            <pc:sldMk cId="970926323" sldId="11691"/>
            <ac:spMk id="46" creationId="{FEA22B2E-9110-3320-B7B0-BFEA2472FA95}"/>
          </ac:spMkLst>
        </pc:spChg>
        <pc:spChg chg="add del mod">
          <ac:chgData name="Kulnida Phatinawin" userId="3e36e0b8-50ea-453b-b4f7-6f75c9e943e2" providerId="ADAL" clId="{CC7CB816-4D7A-4203-AC2D-47E7BB34E872}" dt="2022-06-05T07:01:38.547" v="2694" actId="1036"/>
          <ac:spMkLst>
            <pc:docMk/>
            <pc:sldMk cId="970926323" sldId="11691"/>
            <ac:spMk id="47" creationId="{68756EE1-0E24-07F7-B814-31781A2C5EF1}"/>
          </ac:spMkLst>
        </pc:spChg>
        <pc:spChg chg="mod">
          <ac:chgData name="Kulnida Phatinawin" userId="3e36e0b8-50ea-453b-b4f7-6f75c9e943e2" providerId="ADAL" clId="{CC7CB816-4D7A-4203-AC2D-47E7BB34E872}" dt="2022-06-04T23:41:38.419" v="2497" actId="1036"/>
          <ac:spMkLst>
            <pc:docMk/>
            <pc:sldMk cId="970926323" sldId="11691"/>
            <ac:spMk id="48" creationId="{3AB990AB-7CCB-B83C-1ABE-513834D99007}"/>
          </ac:spMkLst>
        </pc:spChg>
        <pc:spChg chg="mod">
          <ac:chgData name="Kulnida Phatinawin" userId="3e36e0b8-50ea-453b-b4f7-6f75c9e943e2" providerId="ADAL" clId="{CC7CB816-4D7A-4203-AC2D-47E7BB34E872}" dt="2022-06-05T07:01:38.547" v="2694" actId="1036"/>
          <ac:spMkLst>
            <pc:docMk/>
            <pc:sldMk cId="970926323" sldId="11691"/>
            <ac:spMk id="49" creationId="{AFA7ABEA-12A6-2305-986B-D3D3C3E73A28}"/>
          </ac:spMkLst>
        </pc:spChg>
        <pc:spChg chg="mod">
          <ac:chgData name="Kulnida Phatinawin" userId="3e36e0b8-50ea-453b-b4f7-6f75c9e943e2" providerId="ADAL" clId="{CC7CB816-4D7A-4203-AC2D-47E7BB34E872}" dt="2022-06-05T07:01:38.547" v="2694" actId="1036"/>
          <ac:spMkLst>
            <pc:docMk/>
            <pc:sldMk cId="970926323" sldId="11691"/>
            <ac:spMk id="50" creationId="{21178E70-8B3E-6E11-593D-85797AB9534C}"/>
          </ac:spMkLst>
        </pc:spChg>
        <pc:spChg chg="mod">
          <ac:chgData name="Kulnida Phatinawin" userId="3e36e0b8-50ea-453b-b4f7-6f75c9e943e2" providerId="ADAL" clId="{CC7CB816-4D7A-4203-AC2D-47E7BB34E872}" dt="2022-06-05T07:01:38.547" v="2694" actId="1036"/>
          <ac:spMkLst>
            <pc:docMk/>
            <pc:sldMk cId="970926323" sldId="11691"/>
            <ac:spMk id="51" creationId="{AAB80317-7261-40AF-44C1-4AD140053180}"/>
          </ac:spMkLst>
        </pc:spChg>
        <pc:spChg chg="mod">
          <ac:chgData name="Kulnida Phatinawin" userId="3e36e0b8-50ea-453b-b4f7-6f75c9e943e2" providerId="ADAL" clId="{CC7CB816-4D7A-4203-AC2D-47E7BB34E872}" dt="2022-06-05T07:01:38.547" v="2694" actId="1036"/>
          <ac:spMkLst>
            <pc:docMk/>
            <pc:sldMk cId="970926323" sldId="11691"/>
            <ac:spMk id="52" creationId="{898D9C7C-9149-11C0-CD74-058E0B33B060}"/>
          </ac:spMkLst>
        </pc:spChg>
        <pc:spChg chg="mod">
          <ac:chgData name="Kulnida Phatinawin" userId="3e36e0b8-50ea-453b-b4f7-6f75c9e943e2" providerId="ADAL" clId="{CC7CB816-4D7A-4203-AC2D-47E7BB34E872}" dt="2022-06-05T07:01:38.547" v="2694" actId="1036"/>
          <ac:spMkLst>
            <pc:docMk/>
            <pc:sldMk cId="970926323" sldId="11691"/>
            <ac:spMk id="53" creationId="{A76D2412-3902-1EF2-66E1-970D748E0840}"/>
          </ac:spMkLst>
        </pc:spChg>
        <pc:spChg chg="mod">
          <ac:chgData name="Kulnida Phatinawin" userId="3e36e0b8-50ea-453b-b4f7-6f75c9e943e2" providerId="ADAL" clId="{CC7CB816-4D7A-4203-AC2D-47E7BB34E872}" dt="2022-06-05T07:01:38.547" v="2694" actId="1036"/>
          <ac:spMkLst>
            <pc:docMk/>
            <pc:sldMk cId="970926323" sldId="11691"/>
            <ac:spMk id="54" creationId="{3FCDFEC5-CC69-C772-AFAC-1BA3D5C2B03A}"/>
          </ac:spMkLst>
        </pc:spChg>
        <pc:spChg chg="mod">
          <ac:chgData name="Kulnida Phatinawin" userId="3e36e0b8-50ea-453b-b4f7-6f75c9e943e2" providerId="ADAL" clId="{CC7CB816-4D7A-4203-AC2D-47E7BB34E872}" dt="2022-06-04T23:41:38.419" v="2497" actId="1036"/>
          <ac:spMkLst>
            <pc:docMk/>
            <pc:sldMk cId="970926323" sldId="11691"/>
            <ac:spMk id="55" creationId="{FE2EABA6-2656-D1C5-66A7-7DBA5EB6D147}"/>
          </ac:spMkLst>
        </pc:spChg>
        <pc:spChg chg="mod">
          <ac:chgData name="Kulnida Phatinawin" userId="3e36e0b8-50ea-453b-b4f7-6f75c9e943e2" providerId="ADAL" clId="{CC7CB816-4D7A-4203-AC2D-47E7BB34E872}" dt="2022-06-04T23:41:38.419" v="2497" actId="1036"/>
          <ac:spMkLst>
            <pc:docMk/>
            <pc:sldMk cId="970926323" sldId="11691"/>
            <ac:spMk id="56" creationId="{84BDC8AC-896F-71E1-9B72-F783FC490680}"/>
          </ac:spMkLst>
        </pc:spChg>
        <pc:spChg chg="mod">
          <ac:chgData name="Kulnida Phatinawin" userId="3e36e0b8-50ea-453b-b4f7-6f75c9e943e2" providerId="ADAL" clId="{CC7CB816-4D7A-4203-AC2D-47E7BB34E872}" dt="2022-06-05T06:59:05.036" v="2673" actId="20577"/>
          <ac:spMkLst>
            <pc:docMk/>
            <pc:sldMk cId="970926323" sldId="11691"/>
            <ac:spMk id="57" creationId="{2997F522-A156-0C98-145E-4EA44F205CC0}"/>
          </ac:spMkLst>
        </pc:spChg>
        <pc:spChg chg="mod">
          <ac:chgData name="Kulnida Phatinawin" userId="3e36e0b8-50ea-453b-b4f7-6f75c9e943e2" providerId="ADAL" clId="{CC7CB816-4D7A-4203-AC2D-47E7BB34E872}" dt="2022-06-05T07:01:46.898" v="2696" actId="1036"/>
          <ac:spMkLst>
            <pc:docMk/>
            <pc:sldMk cId="970926323" sldId="11691"/>
            <ac:spMk id="60" creationId="{8522A093-0407-FE1F-D0BC-92C4904F288D}"/>
          </ac:spMkLst>
        </pc:spChg>
        <pc:spChg chg="add mod">
          <ac:chgData name="Kulnida Phatinawin" userId="3e36e0b8-50ea-453b-b4f7-6f75c9e943e2" providerId="ADAL" clId="{CC7CB816-4D7A-4203-AC2D-47E7BB34E872}" dt="2022-06-05T06:46:06.895" v="2569" actId="207"/>
          <ac:spMkLst>
            <pc:docMk/>
            <pc:sldMk cId="970926323" sldId="11691"/>
            <ac:spMk id="61" creationId="{CB911EE7-3556-D076-DC37-3167362CE5E1}"/>
          </ac:spMkLst>
        </pc:spChg>
        <pc:spChg chg="add mod">
          <ac:chgData name="Kulnida Phatinawin" userId="3e36e0b8-50ea-453b-b4f7-6f75c9e943e2" providerId="ADAL" clId="{CC7CB816-4D7A-4203-AC2D-47E7BB34E872}" dt="2022-06-05T06:51:31.297" v="2632" actId="1037"/>
          <ac:spMkLst>
            <pc:docMk/>
            <pc:sldMk cId="970926323" sldId="11691"/>
            <ac:spMk id="62" creationId="{E68FF04B-8B31-ECC2-2EC4-604DDE3F05AF}"/>
          </ac:spMkLst>
        </pc:spChg>
        <pc:spChg chg="add mod">
          <ac:chgData name="Kulnida Phatinawin" userId="3e36e0b8-50ea-453b-b4f7-6f75c9e943e2" providerId="ADAL" clId="{CC7CB816-4D7A-4203-AC2D-47E7BB34E872}" dt="2022-06-05T06:52:39.929" v="2656" actId="1038"/>
          <ac:spMkLst>
            <pc:docMk/>
            <pc:sldMk cId="970926323" sldId="11691"/>
            <ac:spMk id="63" creationId="{0DFA41FF-3324-7DA2-D599-7019F0DC05F3}"/>
          </ac:spMkLst>
        </pc:spChg>
        <pc:spChg chg="add mod">
          <ac:chgData name="Kulnida Phatinawin" userId="3e36e0b8-50ea-453b-b4f7-6f75c9e943e2" providerId="ADAL" clId="{CC7CB816-4D7A-4203-AC2D-47E7BB34E872}" dt="2022-06-05T06:52:36.994" v="2654" actId="1037"/>
          <ac:spMkLst>
            <pc:docMk/>
            <pc:sldMk cId="970926323" sldId="11691"/>
            <ac:spMk id="64" creationId="{69FD3DE6-1A27-C6DA-8C4D-1C2BBC104FE2}"/>
          </ac:spMkLst>
        </pc:spChg>
        <pc:spChg chg="add mod">
          <ac:chgData name="Kulnida Phatinawin" userId="3e36e0b8-50ea-453b-b4f7-6f75c9e943e2" providerId="ADAL" clId="{CC7CB816-4D7A-4203-AC2D-47E7BB34E872}" dt="2022-06-05T06:46:16.488" v="2571" actId="207"/>
          <ac:spMkLst>
            <pc:docMk/>
            <pc:sldMk cId="970926323" sldId="11691"/>
            <ac:spMk id="65" creationId="{0DF5F980-F8D4-37E2-C5E2-263CF4D2481F}"/>
          </ac:spMkLst>
        </pc:spChg>
        <pc:spChg chg="add mod">
          <ac:chgData name="Kulnida Phatinawin" userId="3e36e0b8-50ea-453b-b4f7-6f75c9e943e2" providerId="ADAL" clId="{CC7CB816-4D7A-4203-AC2D-47E7BB34E872}" dt="2022-06-05T06:51:10.971" v="2618" actId="14100"/>
          <ac:spMkLst>
            <pc:docMk/>
            <pc:sldMk cId="970926323" sldId="11691"/>
            <ac:spMk id="66" creationId="{7E4CFE86-2777-4172-E6B6-679C78789DB7}"/>
          </ac:spMkLst>
        </pc:spChg>
        <pc:spChg chg="add mod">
          <ac:chgData name="Kulnida Phatinawin" userId="3e36e0b8-50ea-453b-b4f7-6f75c9e943e2" providerId="ADAL" clId="{CC7CB816-4D7A-4203-AC2D-47E7BB34E872}" dt="2022-06-05T06:46:19.919" v="2572" actId="207"/>
          <ac:spMkLst>
            <pc:docMk/>
            <pc:sldMk cId="970926323" sldId="11691"/>
            <ac:spMk id="67" creationId="{17E12010-9B91-54B1-C080-94AE2FA34A86}"/>
          </ac:spMkLst>
        </pc:spChg>
        <pc:spChg chg="add mod">
          <ac:chgData name="Kulnida Phatinawin" userId="3e36e0b8-50ea-453b-b4f7-6f75c9e943e2" providerId="ADAL" clId="{CC7CB816-4D7A-4203-AC2D-47E7BB34E872}" dt="2022-06-05T06:51:15.894" v="2622" actId="20577"/>
          <ac:spMkLst>
            <pc:docMk/>
            <pc:sldMk cId="970926323" sldId="11691"/>
            <ac:spMk id="68" creationId="{69696EE2-FE53-8724-834C-92ACF8CFD33C}"/>
          </ac:spMkLst>
        </pc:spChg>
        <pc:spChg chg="add mod">
          <ac:chgData name="Kulnida Phatinawin" userId="3e36e0b8-50ea-453b-b4f7-6f75c9e943e2" providerId="ADAL" clId="{CC7CB816-4D7A-4203-AC2D-47E7BB34E872}" dt="2022-06-04T23:41:24.638" v="2478"/>
          <ac:spMkLst>
            <pc:docMk/>
            <pc:sldMk cId="970926323" sldId="11691"/>
            <ac:spMk id="69" creationId="{382DFE7F-D631-073C-B8A6-3EAAF3FC055E}"/>
          </ac:spMkLst>
        </pc:spChg>
        <pc:spChg chg="mod">
          <ac:chgData name="Kulnida Phatinawin" userId="3e36e0b8-50ea-453b-b4f7-6f75c9e943e2" providerId="ADAL" clId="{CC7CB816-4D7A-4203-AC2D-47E7BB34E872}" dt="2022-06-05T06:42:29.553" v="2530"/>
          <ac:spMkLst>
            <pc:docMk/>
            <pc:sldMk cId="970926323" sldId="11691"/>
            <ac:spMk id="77" creationId="{B80D59E6-244E-77CA-8903-23FFBEA146B7}"/>
          </ac:spMkLst>
        </pc:spChg>
        <pc:spChg chg="mod">
          <ac:chgData name="Kulnida Phatinawin" userId="3e36e0b8-50ea-453b-b4f7-6f75c9e943e2" providerId="ADAL" clId="{CC7CB816-4D7A-4203-AC2D-47E7BB34E872}" dt="2022-06-05T06:42:29.553" v="2530"/>
          <ac:spMkLst>
            <pc:docMk/>
            <pc:sldMk cId="970926323" sldId="11691"/>
            <ac:spMk id="78" creationId="{4E32F0A7-BD4D-7DB7-CBF5-5FF31AC72434}"/>
          </ac:spMkLst>
        </pc:spChg>
        <pc:spChg chg="mod">
          <ac:chgData name="Kulnida Phatinawin" userId="3e36e0b8-50ea-453b-b4f7-6f75c9e943e2" providerId="ADAL" clId="{CC7CB816-4D7A-4203-AC2D-47E7BB34E872}" dt="2022-06-05T06:42:29.553" v="2530"/>
          <ac:spMkLst>
            <pc:docMk/>
            <pc:sldMk cId="970926323" sldId="11691"/>
            <ac:spMk id="79" creationId="{F1CA90BA-EE2C-6115-53E5-ED786F303221}"/>
          </ac:spMkLst>
        </pc:spChg>
        <pc:spChg chg="mod">
          <ac:chgData name="Kulnida Phatinawin" userId="3e36e0b8-50ea-453b-b4f7-6f75c9e943e2" providerId="ADAL" clId="{CC7CB816-4D7A-4203-AC2D-47E7BB34E872}" dt="2022-06-05T06:42:29.553" v="2530"/>
          <ac:spMkLst>
            <pc:docMk/>
            <pc:sldMk cId="970926323" sldId="11691"/>
            <ac:spMk id="80" creationId="{91B638B1-3EDA-B1B8-0D6F-8A76392B956A}"/>
          </ac:spMkLst>
        </pc:spChg>
        <pc:spChg chg="mod">
          <ac:chgData name="Kulnida Phatinawin" userId="3e36e0b8-50ea-453b-b4f7-6f75c9e943e2" providerId="ADAL" clId="{CC7CB816-4D7A-4203-AC2D-47E7BB34E872}" dt="2022-06-05T06:43:23.837" v="2533" actId="478"/>
          <ac:spMkLst>
            <pc:docMk/>
            <pc:sldMk cId="970926323" sldId="11691"/>
            <ac:spMk id="81" creationId="{A146D444-FFBB-7B91-14DB-7222D5EAE9A8}"/>
          </ac:spMkLst>
        </pc:spChg>
        <pc:spChg chg="add del mod">
          <ac:chgData name="Kulnida Phatinawin" userId="3e36e0b8-50ea-453b-b4f7-6f75c9e943e2" providerId="ADAL" clId="{CC7CB816-4D7A-4203-AC2D-47E7BB34E872}" dt="2022-06-05T06:43:23.837" v="2533" actId="478"/>
          <ac:spMkLst>
            <pc:docMk/>
            <pc:sldMk cId="970926323" sldId="11691"/>
            <ac:spMk id="82" creationId="{495637B4-62C5-6F0E-75D9-2BA39642D7B8}"/>
          </ac:spMkLst>
        </pc:spChg>
        <pc:spChg chg="mod">
          <ac:chgData name="Kulnida Phatinawin" userId="3e36e0b8-50ea-453b-b4f7-6f75c9e943e2" providerId="ADAL" clId="{CC7CB816-4D7A-4203-AC2D-47E7BB34E872}" dt="2022-06-05T06:42:29.553" v="2530"/>
          <ac:spMkLst>
            <pc:docMk/>
            <pc:sldMk cId="970926323" sldId="11691"/>
            <ac:spMk id="83" creationId="{11AC8632-96CF-46A8-F926-E43D0C0206B7}"/>
          </ac:spMkLst>
        </pc:spChg>
        <pc:spChg chg="mod">
          <ac:chgData name="Kulnida Phatinawin" userId="3e36e0b8-50ea-453b-b4f7-6f75c9e943e2" providerId="ADAL" clId="{CC7CB816-4D7A-4203-AC2D-47E7BB34E872}" dt="2022-06-05T06:42:29.553" v="2530"/>
          <ac:spMkLst>
            <pc:docMk/>
            <pc:sldMk cId="970926323" sldId="11691"/>
            <ac:spMk id="84" creationId="{B9C107F3-CB20-2ADB-BFCB-43F57EFDFFB3}"/>
          </ac:spMkLst>
        </pc:spChg>
        <pc:spChg chg="mod">
          <ac:chgData name="Kulnida Phatinawin" userId="3e36e0b8-50ea-453b-b4f7-6f75c9e943e2" providerId="ADAL" clId="{CC7CB816-4D7A-4203-AC2D-47E7BB34E872}" dt="2022-06-05T06:42:29.553" v="2530"/>
          <ac:spMkLst>
            <pc:docMk/>
            <pc:sldMk cId="970926323" sldId="11691"/>
            <ac:spMk id="85" creationId="{A0A71D7B-993A-EA03-25FD-8C909D402A7C}"/>
          </ac:spMkLst>
        </pc:spChg>
        <pc:spChg chg="mod">
          <ac:chgData name="Kulnida Phatinawin" userId="3e36e0b8-50ea-453b-b4f7-6f75c9e943e2" providerId="ADAL" clId="{CC7CB816-4D7A-4203-AC2D-47E7BB34E872}" dt="2022-06-05T06:42:29.553" v="2530"/>
          <ac:spMkLst>
            <pc:docMk/>
            <pc:sldMk cId="970926323" sldId="11691"/>
            <ac:spMk id="86" creationId="{8540DE84-FEC9-97DD-9C5A-8731F7AB325A}"/>
          </ac:spMkLst>
        </pc:spChg>
        <pc:spChg chg="mod">
          <ac:chgData name="Kulnida Phatinawin" userId="3e36e0b8-50ea-453b-b4f7-6f75c9e943e2" providerId="ADAL" clId="{CC7CB816-4D7A-4203-AC2D-47E7BB34E872}" dt="2022-06-05T06:42:29.553" v="2530"/>
          <ac:spMkLst>
            <pc:docMk/>
            <pc:sldMk cId="970926323" sldId="11691"/>
            <ac:spMk id="87" creationId="{FB8297E8-7E20-42C5-0299-96E0DFDCEE6B}"/>
          </ac:spMkLst>
        </pc:spChg>
        <pc:spChg chg="mod">
          <ac:chgData name="Kulnida Phatinawin" userId="3e36e0b8-50ea-453b-b4f7-6f75c9e943e2" providerId="ADAL" clId="{CC7CB816-4D7A-4203-AC2D-47E7BB34E872}" dt="2022-06-05T06:42:29.553" v="2530"/>
          <ac:spMkLst>
            <pc:docMk/>
            <pc:sldMk cId="970926323" sldId="11691"/>
            <ac:spMk id="88" creationId="{483C51D0-E5FD-AC71-61E9-AF9819454F35}"/>
          </ac:spMkLst>
        </pc:spChg>
        <pc:spChg chg="mod">
          <ac:chgData name="Kulnida Phatinawin" userId="3e36e0b8-50ea-453b-b4f7-6f75c9e943e2" providerId="ADAL" clId="{CC7CB816-4D7A-4203-AC2D-47E7BB34E872}" dt="2022-06-05T06:43:56.259" v="2553"/>
          <ac:spMkLst>
            <pc:docMk/>
            <pc:sldMk cId="970926323" sldId="11691"/>
            <ac:spMk id="90" creationId="{20E48779-A58B-FA2D-0AF9-6087EA7A5913}"/>
          </ac:spMkLst>
        </pc:spChg>
        <pc:spChg chg="mod">
          <ac:chgData name="Kulnida Phatinawin" userId="3e36e0b8-50ea-453b-b4f7-6f75c9e943e2" providerId="ADAL" clId="{CC7CB816-4D7A-4203-AC2D-47E7BB34E872}" dt="2022-06-05T06:43:56.259" v="2553"/>
          <ac:spMkLst>
            <pc:docMk/>
            <pc:sldMk cId="970926323" sldId="11691"/>
            <ac:spMk id="91" creationId="{5E179C01-FEC7-1833-1079-601083FE4C73}"/>
          </ac:spMkLst>
        </pc:spChg>
        <pc:spChg chg="mod">
          <ac:chgData name="Kulnida Phatinawin" userId="3e36e0b8-50ea-453b-b4f7-6f75c9e943e2" providerId="ADAL" clId="{CC7CB816-4D7A-4203-AC2D-47E7BB34E872}" dt="2022-06-05T06:43:56.259" v="2553"/>
          <ac:spMkLst>
            <pc:docMk/>
            <pc:sldMk cId="970926323" sldId="11691"/>
            <ac:spMk id="92" creationId="{C9659377-7299-43E9-B9D4-7ECA945A1D5B}"/>
          </ac:spMkLst>
        </pc:spChg>
        <pc:spChg chg="mod">
          <ac:chgData name="Kulnida Phatinawin" userId="3e36e0b8-50ea-453b-b4f7-6f75c9e943e2" providerId="ADAL" clId="{CC7CB816-4D7A-4203-AC2D-47E7BB34E872}" dt="2022-06-05T06:43:56.259" v="2553"/>
          <ac:spMkLst>
            <pc:docMk/>
            <pc:sldMk cId="970926323" sldId="11691"/>
            <ac:spMk id="93" creationId="{8B1EA7F3-1329-6805-96F5-64C60FE516D4}"/>
          </ac:spMkLst>
        </pc:spChg>
        <pc:spChg chg="mod">
          <ac:chgData name="Kulnida Phatinawin" userId="3e36e0b8-50ea-453b-b4f7-6f75c9e943e2" providerId="ADAL" clId="{CC7CB816-4D7A-4203-AC2D-47E7BB34E872}" dt="2022-06-05T06:43:56.259" v="2553"/>
          <ac:spMkLst>
            <pc:docMk/>
            <pc:sldMk cId="970926323" sldId="11691"/>
            <ac:spMk id="94" creationId="{49FFDBDB-A9FF-935A-58DD-B83F797B774D}"/>
          </ac:spMkLst>
        </pc:spChg>
        <pc:spChg chg="mod">
          <ac:chgData name="Kulnida Phatinawin" userId="3e36e0b8-50ea-453b-b4f7-6f75c9e943e2" providerId="ADAL" clId="{CC7CB816-4D7A-4203-AC2D-47E7BB34E872}" dt="2022-06-05T06:43:56.259" v="2553"/>
          <ac:spMkLst>
            <pc:docMk/>
            <pc:sldMk cId="970926323" sldId="11691"/>
            <ac:spMk id="95" creationId="{DDA647D5-3360-51B7-FA91-923D26E8502B}"/>
          </ac:spMkLst>
        </pc:spChg>
        <pc:spChg chg="mod">
          <ac:chgData name="Kulnida Phatinawin" userId="3e36e0b8-50ea-453b-b4f7-6f75c9e943e2" providerId="ADAL" clId="{CC7CB816-4D7A-4203-AC2D-47E7BB34E872}" dt="2022-06-05T06:45:09.981" v="2562"/>
          <ac:spMkLst>
            <pc:docMk/>
            <pc:sldMk cId="970926323" sldId="11691"/>
            <ac:spMk id="97" creationId="{AF35C664-E226-B2EB-5056-A39DA8748BCC}"/>
          </ac:spMkLst>
        </pc:spChg>
        <pc:spChg chg="mod">
          <ac:chgData name="Kulnida Phatinawin" userId="3e36e0b8-50ea-453b-b4f7-6f75c9e943e2" providerId="ADAL" clId="{CC7CB816-4D7A-4203-AC2D-47E7BB34E872}" dt="2022-06-05T06:45:09.981" v="2562"/>
          <ac:spMkLst>
            <pc:docMk/>
            <pc:sldMk cId="970926323" sldId="11691"/>
            <ac:spMk id="98" creationId="{AEA12B3A-45FF-0B03-6629-C9EDC6F2240D}"/>
          </ac:spMkLst>
        </pc:spChg>
        <pc:grpChg chg="add mod">
          <ac:chgData name="Kulnida Phatinawin" userId="3e36e0b8-50ea-453b-b4f7-6f75c9e943e2" providerId="ADAL" clId="{CC7CB816-4D7A-4203-AC2D-47E7BB34E872}" dt="2022-06-05T06:47:36.225" v="2579" actId="164"/>
          <ac:grpSpMkLst>
            <pc:docMk/>
            <pc:sldMk cId="970926323" sldId="11691"/>
            <ac:grpSpMk id="2" creationId="{DBED5B0B-7515-B0DC-EBAD-27D928DAC827}"/>
          </ac:grpSpMkLst>
        </pc:grpChg>
        <pc:grpChg chg="add del mod">
          <ac:chgData name="Kulnida Phatinawin" userId="3e36e0b8-50ea-453b-b4f7-6f75c9e943e2" providerId="ADAL" clId="{CC7CB816-4D7A-4203-AC2D-47E7BB34E872}" dt="2022-06-05T06:43:25.199" v="2535"/>
          <ac:grpSpMkLst>
            <pc:docMk/>
            <pc:sldMk cId="970926323" sldId="11691"/>
            <ac:grpSpMk id="70" creationId="{7DE75018-7F71-857B-F3B9-6E2F76267C09}"/>
          </ac:grpSpMkLst>
        </pc:grpChg>
        <pc:grpChg chg="mod">
          <ac:chgData name="Kulnida Phatinawin" userId="3e36e0b8-50ea-453b-b4f7-6f75c9e943e2" providerId="ADAL" clId="{CC7CB816-4D7A-4203-AC2D-47E7BB34E872}" dt="2022-06-05T06:42:29.553" v="2530"/>
          <ac:grpSpMkLst>
            <pc:docMk/>
            <pc:sldMk cId="970926323" sldId="11691"/>
            <ac:grpSpMk id="71" creationId="{ADCB9617-C1EC-4824-A25A-B26C87888E44}"/>
          </ac:grpSpMkLst>
        </pc:grpChg>
        <pc:grpChg chg="mod">
          <ac:chgData name="Kulnida Phatinawin" userId="3e36e0b8-50ea-453b-b4f7-6f75c9e943e2" providerId="ADAL" clId="{CC7CB816-4D7A-4203-AC2D-47E7BB34E872}" dt="2022-06-05T06:42:29.553" v="2530"/>
          <ac:grpSpMkLst>
            <pc:docMk/>
            <pc:sldMk cId="970926323" sldId="11691"/>
            <ac:grpSpMk id="72" creationId="{DE37C724-617C-C816-41B5-B7347CEE3E91}"/>
          </ac:grpSpMkLst>
        </pc:grpChg>
        <pc:grpChg chg="mod">
          <ac:chgData name="Kulnida Phatinawin" userId="3e36e0b8-50ea-453b-b4f7-6f75c9e943e2" providerId="ADAL" clId="{CC7CB816-4D7A-4203-AC2D-47E7BB34E872}" dt="2022-06-05T06:42:29.553" v="2530"/>
          <ac:grpSpMkLst>
            <pc:docMk/>
            <pc:sldMk cId="970926323" sldId="11691"/>
            <ac:grpSpMk id="73" creationId="{406A10F9-B4A4-69A2-F9EB-B21AD97520FF}"/>
          </ac:grpSpMkLst>
        </pc:grpChg>
        <pc:grpChg chg="add del mod">
          <ac:chgData name="Kulnida Phatinawin" userId="3e36e0b8-50ea-453b-b4f7-6f75c9e943e2" providerId="ADAL" clId="{CC7CB816-4D7A-4203-AC2D-47E7BB34E872}" dt="2022-06-05T06:43:23.837" v="2533" actId="478"/>
          <ac:grpSpMkLst>
            <pc:docMk/>
            <pc:sldMk cId="970926323" sldId="11691"/>
            <ac:grpSpMk id="74" creationId="{3EF8F398-FBE5-2602-17D4-A89E1D8B8380}"/>
          </ac:grpSpMkLst>
        </pc:grpChg>
        <pc:grpChg chg="mod">
          <ac:chgData name="Kulnida Phatinawin" userId="3e36e0b8-50ea-453b-b4f7-6f75c9e943e2" providerId="ADAL" clId="{CC7CB816-4D7A-4203-AC2D-47E7BB34E872}" dt="2022-06-05T06:42:29.553" v="2530"/>
          <ac:grpSpMkLst>
            <pc:docMk/>
            <pc:sldMk cId="970926323" sldId="11691"/>
            <ac:grpSpMk id="75" creationId="{CBA4C84E-4182-AC4F-1087-470C22B77392}"/>
          </ac:grpSpMkLst>
        </pc:grpChg>
        <pc:grpChg chg="mod">
          <ac:chgData name="Kulnida Phatinawin" userId="3e36e0b8-50ea-453b-b4f7-6f75c9e943e2" providerId="ADAL" clId="{CC7CB816-4D7A-4203-AC2D-47E7BB34E872}" dt="2022-06-05T06:42:29.553" v="2530"/>
          <ac:grpSpMkLst>
            <pc:docMk/>
            <pc:sldMk cId="970926323" sldId="11691"/>
            <ac:grpSpMk id="76" creationId="{15FB8CBA-2791-A976-F04B-686F97404F7B}"/>
          </ac:grpSpMkLst>
        </pc:grpChg>
        <pc:grpChg chg="add del mod">
          <ac:chgData name="Kulnida Phatinawin" userId="3e36e0b8-50ea-453b-b4f7-6f75c9e943e2" providerId="ADAL" clId="{CC7CB816-4D7A-4203-AC2D-47E7BB34E872}" dt="2022-06-05T06:44:54.506" v="2561" actId="478"/>
          <ac:grpSpMkLst>
            <pc:docMk/>
            <pc:sldMk cId="970926323" sldId="11691"/>
            <ac:grpSpMk id="89" creationId="{EF299A6F-576E-80F5-3BB0-9C70BC17C10A}"/>
          </ac:grpSpMkLst>
        </pc:grpChg>
        <pc:grpChg chg="add del mod">
          <ac:chgData name="Kulnida Phatinawin" userId="3e36e0b8-50ea-453b-b4f7-6f75c9e943e2" providerId="ADAL" clId="{CC7CB816-4D7A-4203-AC2D-47E7BB34E872}" dt="2022-06-05T06:45:23.207" v="2565" actId="478"/>
          <ac:grpSpMkLst>
            <pc:docMk/>
            <pc:sldMk cId="970926323" sldId="11691"/>
            <ac:grpSpMk id="96" creationId="{63B168E4-731F-2ABE-2F52-8FC3988877E7}"/>
          </ac:grpSpMkLst>
        </pc:grpChg>
        <pc:picChg chg="add del">
          <ac:chgData name="Kulnida Phatinawin" userId="3e36e0b8-50ea-453b-b4f7-6f75c9e943e2" providerId="ADAL" clId="{CC7CB816-4D7A-4203-AC2D-47E7BB34E872}" dt="2022-06-04T23:41:15.850" v="2477" actId="22"/>
          <ac:picMkLst>
            <pc:docMk/>
            <pc:sldMk cId="970926323" sldId="11691"/>
            <ac:picMk id="3" creationId="{9C6A119E-F19B-6F7D-2305-56E3037CFDC3}"/>
          </ac:picMkLst>
        </pc:picChg>
        <pc:picChg chg="add mod">
          <ac:chgData name="Kulnida Phatinawin" userId="3e36e0b8-50ea-453b-b4f7-6f75c9e943e2" providerId="ADAL" clId="{CC7CB816-4D7A-4203-AC2D-47E7BB34E872}" dt="2022-06-04T23:42:17.131" v="2516" actId="1035"/>
          <ac:picMkLst>
            <pc:docMk/>
            <pc:sldMk cId="970926323" sldId="11691"/>
            <ac:picMk id="10" creationId="{054EBCD6-4519-DD53-76C7-3B1493FE4173}"/>
          </ac:picMkLst>
        </pc:picChg>
        <pc:picChg chg="add del">
          <ac:chgData name="Kulnida Phatinawin" userId="3e36e0b8-50ea-453b-b4f7-6f75c9e943e2" providerId="ADAL" clId="{CC7CB816-4D7A-4203-AC2D-47E7BB34E872}" dt="2022-06-04T23:37:50.287" v="2455" actId="22"/>
          <ac:picMkLst>
            <pc:docMk/>
            <pc:sldMk cId="970926323" sldId="11691"/>
            <ac:picMk id="14" creationId="{F3C3C357-A69F-61DB-0BB2-2765AEDD7A86}"/>
          </ac:picMkLst>
        </pc:picChg>
        <pc:picChg chg="add del">
          <ac:chgData name="Kulnida Phatinawin" userId="3e36e0b8-50ea-453b-b4f7-6f75c9e943e2" providerId="ADAL" clId="{CC7CB816-4D7A-4203-AC2D-47E7BB34E872}" dt="2022-06-04T23:37:55.056" v="2457" actId="22"/>
          <ac:picMkLst>
            <pc:docMk/>
            <pc:sldMk cId="970926323" sldId="11691"/>
            <ac:picMk id="16" creationId="{C903EE55-08F0-57E8-41DD-7CB2301C67B0}"/>
          </ac:picMkLst>
        </pc:picChg>
        <pc:picChg chg="add mod">
          <ac:chgData name="Kulnida Phatinawin" userId="3e36e0b8-50ea-453b-b4f7-6f75c9e943e2" providerId="ADAL" clId="{CC7CB816-4D7A-4203-AC2D-47E7BB34E872}" dt="2022-06-04T23:20:43.860" v="2252" actId="465"/>
          <ac:picMkLst>
            <pc:docMk/>
            <pc:sldMk cId="970926323" sldId="11691"/>
            <ac:picMk id="36" creationId="{7663FBF7-5856-1B17-A274-CA552E4CEA59}"/>
          </ac:picMkLst>
        </pc:picChg>
        <pc:picChg chg="add mod">
          <ac:chgData name="Kulnida Phatinawin" userId="3e36e0b8-50ea-453b-b4f7-6f75c9e943e2" providerId="ADAL" clId="{CC7CB816-4D7A-4203-AC2D-47E7BB34E872}" dt="2022-06-04T23:42:09.249" v="2506" actId="1035"/>
          <ac:picMkLst>
            <pc:docMk/>
            <pc:sldMk cId="970926323" sldId="11691"/>
            <ac:picMk id="37" creationId="{6B2432AF-6051-845F-0675-F6F0EF65FB15}"/>
          </ac:picMkLst>
        </pc:picChg>
        <pc:picChg chg="add mod">
          <ac:chgData name="Kulnida Phatinawin" userId="3e36e0b8-50ea-453b-b4f7-6f75c9e943e2" providerId="ADAL" clId="{CC7CB816-4D7A-4203-AC2D-47E7BB34E872}" dt="2022-06-04T23:42:22.809" v="2524" actId="1035"/>
          <ac:picMkLst>
            <pc:docMk/>
            <pc:sldMk cId="970926323" sldId="11691"/>
            <ac:picMk id="59" creationId="{F2BE1127-FB62-37EC-60EA-22EEB0C50ADC}"/>
          </ac:picMkLst>
        </pc:picChg>
        <pc:cxnChg chg="mod ord">
          <ac:chgData name="Kulnida Phatinawin" userId="3e36e0b8-50ea-453b-b4f7-6f75c9e943e2" providerId="ADAL" clId="{CC7CB816-4D7A-4203-AC2D-47E7BB34E872}" dt="2022-06-05T07:01:38.547" v="2694" actId="1036"/>
          <ac:cxnSpMkLst>
            <pc:docMk/>
            <pc:sldMk cId="970926323" sldId="11691"/>
            <ac:cxnSpMk id="9" creationId="{C82DB252-9E8C-C942-0B59-218ACE927E65}"/>
          </ac:cxnSpMkLst>
        </pc:cxnChg>
        <pc:cxnChg chg="mod ord">
          <ac:chgData name="Kulnida Phatinawin" userId="3e36e0b8-50ea-453b-b4f7-6f75c9e943e2" providerId="ADAL" clId="{CC7CB816-4D7A-4203-AC2D-47E7BB34E872}" dt="2022-06-05T07:01:38.547" v="2694" actId="1036"/>
          <ac:cxnSpMkLst>
            <pc:docMk/>
            <pc:sldMk cId="970926323" sldId="11691"/>
            <ac:cxnSpMk id="32" creationId="{098D2486-8525-B71F-7B0C-C9C6CD3FDF99}"/>
          </ac:cxnSpMkLst>
        </pc:cxnChg>
        <pc:cxnChg chg="mod ord">
          <ac:chgData name="Kulnida Phatinawin" userId="3e36e0b8-50ea-453b-b4f7-6f75c9e943e2" providerId="ADAL" clId="{CC7CB816-4D7A-4203-AC2D-47E7BB34E872}" dt="2022-06-05T07:01:38.547" v="2694" actId="1036"/>
          <ac:cxnSpMkLst>
            <pc:docMk/>
            <pc:sldMk cId="970926323" sldId="11691"/>
            <ac:cxnSpMk id="33" creationId="{3F47E906-AC88-CFDD-02DD-99309A989D59}"/>
          </ac:cxnSpMkLst>
        </pc:cxnChg>
        <pc:cxnChg chg="mod ord">
          <ac:chgData name="Kulnida Phatinawin" userId="3e36e0b8-50ea-453b-b4f7-6f75c9e943e2" providerId="ADAL" clId="{CC7CB816-4D7A-4203-AC2D-47E7BB34E872}" dt="2022-06-05T07:01:38.547" v="2694" actId="1036"/>
          <ac:cxnSpMkLst>
            <pc:docMk/>
            <pc:sldMk cId="970926323" sldId="11691"/>
            <ac:cxnSpMk id="34" creationId="{2C1A3061-30E1-1963-4D62-BE50F2DD34EA}"/>
          </ac:cxnSpMkLst>
        </pc:cxnChg>
        <pc:cxnChg chg="mod ord">
          <ac:chgData name="Kulnida Phatinawin" userId="3e36e0b8-50ea-453b-b4f7-6f75c9e943e2" providerId="ADAL" clId="{CC7CB816-4D7A-4203-AC2D-47E7BB34E872}" dt="2022-06-05T07:01:38.547" v="2694" actId="1036"/>
          <ac:cxnSpMkLst>
            <pc:docMk/>
            <pc:sldMk cId="970926323" sldId="11691"/>
            <ac:cxnSpMk id="35" creationId="{8D9DD993-F885-0084-0506-3E79A1A0F2CA}"/>
          </ac:cxnSpMkLst>
        </pc:cxnChg>
      </pc:sldChg>
      <pc:sldChg chg="delSp modSp add del mod">
        <pc:chgData name="Kulnida Phatinawin" userId="3e36e0b8-50ea-453b-b4f7-6f75c9e943e2" providerId="ADAL" clId="{CC7CB816-4D7A-4203-AC2D-47E7BB34E872}" dt="2022-06-04T23:40:02.050" v="2475" actId="47"/>
        <pc:sldMkLst>
          <pc:docMk/>
          <pc:sldMk cId="1458623925" sldId="11692"/>
        </pc:sldMkLst>
        <pc:spChg chg="mod">
          <ac:chgData name="Kulnida Phatinawin" userId="3e36e0b8-50ea-453b-b4f7-6f75c9e943e2" providerId="ADAL" clId="{CC7CB816-4D7A-4203-AC2D-47E7BB34E872}" dt="2022-06-04T23:39:36.330" v="2468" actId="14100"/>
          <ac:spMkLst>
            <pc:docMk/>
            <pc:sldMk cId="1458623925" sldId="11692"/>
            <ac:spMk id="11" creationId="{4A2E1A5F-2349-F27F-6AB8-570FFF66FA3B}"/>
          </ac:spMkLst>
        </pc:spChg>
        <pc:spChg chg="mod">
          <ac:chgData name="Kulnida Phatinawin" userId="3e36e0b8-50ea-453b-b4f7-6f75c9e943e2" providerId="ADAL" clId="{CC7CB816-4D7A-4203-AC2D-47E7BB34E872}" dt="2022-06-04T23:39:55.512" v="2473" actId="1076"/>
          <ac:spMkLst>
            <pc:docMk/>
            <pc:sldMk cId="1458623925" sldId="11692"/>
            <ac:spMk id="40" creationId="{5580E9AB-C6EB-8CE3-88F7-D5642BACF2A5}"/>
          </ac:spMkLst>
        </pc:spChg>
        <pc:cxnChg chg="del">
          <ac:chgData name="Kulnida Phatinawin" userId="3e36e0b8-50ea-453b-b4f7-6f75c9e943e2" providerId="ADAL" clId="{CC7CB816-4D7A-4203-AC2D-47E7BB34E872}" dt="2022-06-04T23:40:00.272" v="2474" actId="478"/>
          <ac:cxnSpMkLst>
            <pc:docMk/>
            <pc:sldMk cId="1458623925" sldId="11692"/>
            <ac:cxnSpMk id="32" creationId="{098D2486-8525-B71F-7B0C-C9C6CD3FDF9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6/5/2022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6/5/2022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98245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60867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9784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73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14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23654944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64555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36752813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4650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56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ME_Title and Conten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14F22FEF-0E2F-48B4-9C9A-F3D786374EF5}"/>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03870805-F264-4014-89E0-FC5D2FD10BD6}"/>
              </a:ext>
            </a:extLst>
          </p:cNvPr>
          <p:cNvSpPr txBox="1"/>
          <p:nvPr userDrawn="1"/>
        </p:nvSpPr>
        <p:spPr>
          <a:xfrm rot="16200000">
            <a:off x="10385413" y="4506994"/>
            <a:ext cx="3219151" cy="230832"/>
          </a:xfrm>
          <a:prstGeom prst="rect">
            <a:avLst/>
          </a:prstGeom>
          <a:noFill/>
        </p:spPr>
        <p:txBody>
          <a:bodyPr wrap="non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sp>
        <p:nvSpPr>
          <p:cNvPr id="8" name="Title 1">
            <a:extLst>
              <a:ext uri="{FF2B5EF4-FFF2-40B4-BE49-F238E27FC236}">
                <a16:creationId xmlns:a16="http://schemas.microsoft.com/office/drawing/2014/main" id="{6A00F674-7D3A-4972-8A15-D48B2A1C1BAF}"/>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800" b="1">
                <a:solidFill>
                  <a:schemeClr val="accent1"/>
                </a:solidFill>
                <a:latin typeface="TH SarabunPSK" panose="020B0500040200020003" pitchFamily="34" charset="-34"/>
                <a:cs typeface="TH SarabunPSK" panose="020B0500040200020003" pitchFamily="34" charset="-34"/>
              </a:defRPr>
            </a:lvl1pPr>
          </a:lstStyle>
          <a:p>
            <a:r>
              <a:rPr lang="en-US" dirty="0"/>
              <a:t>Click to edit Master title style</a:t>
            </a:r>
          </a:p>
        </p:txBody>
      </p:sp>
      <p:sp>
        <p:nvSpPr>
          <p:cNvPr id="6" name="Rectangle 5">
            <a:extLst>
              <a:ext uri="{FF2B5EF4-FFF2-40B4-BE49-F238E27FC236}">
                <a16:creationId xmlns:a16="http://schemas.microsoft.com/office/drawing/2014/main" id="{0EA27278-9FBB-4583-A265-575659DA74AC}"/>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2">
            <a:extLst>
              <a:ext uri="{FF2B5EF4-FFF2-40B4-BE49-F238E27FC236}">
                <a16:creationId xmlns:a16="http://schemas.microsoft.com/office/drawing/2014/main" id="{F789B025-431E-4355-96D3-D756EF5624B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3541"/>
          <a:stretch/>
        </p:blipFill>
        <p:spPr bwMode="auto">
          <a:xfrm>
            <a:off x="1100728" y="6369066"/>
            <a:ext cx="393871" cy="4140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AA895CE-A9FB-4966-82DA-01E7612EC90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3" name="Graphic 12">
            <a:extLst>
              <a:ext uri="{FF2B5EF4-FFF2-40B4-BE49-F238E27FC236}">
                <a16:creationId xmlns:a16="http://schemas.microsoft.com/office/drawing/2014/main" id="{6BEC1A39-CF9E-41E5-A57F-8F4937DDCB8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4916" y="6433268"/>
            <a:ext cx="644400" cy="308027"/>
          </a:xfrm>
          <a:prstGeom prst="rect">
            <a:avLst/>
          </a:prstGeom>
        </p:spPr>
      </p:pic>
      <p:pic>
        <p:nvPicPr>
          <p:cNvPr id="14" name="Picture 13">
            <a:extLst>
              <a:ext uri="{FF2B5EF4-FFF2-40B4-BE49-F238E27FC236}">
                <a16:creationId xmlns:a16="http://schemas.microsoft.com/office/drawing/2014/main" id="{6D4C7529-8968-4499-B2AF-83ED93E743FC}"/>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9277670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5" orient="horz" pos="4020">
          <p15:clr>
            <a:srgbClr val="FBAE40"/>
          </p15:clr>
        </p15:guide>
        <p15:guide id="6" orient="horz" pos="69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h-TH" dirty="0"/>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6175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8D9DD993-F885-0084-0506-3E79A1A0F2CA}"/>
              </a:ext>
            </a:extLst>
          </p:cNvPr>
          <p:cNvCxnSpPr>
            <a:cxnSpLocks/>
          </p:cNvCxnSpPr>
          <p:nvPr/>
        </p:nvCxnSpPr>
        <p:spPr>
          <a:xfrm>
            <a:off x="10726823" y="1989911"/>
            <a:ext cx="0" cy="365760"/>
          </a:xfrm>
          <a:prstGeom prst="line">
            <a:avLst/>
          </a:prstGeom>
          <a:ln w="38100">
            <a:solidFill>
              <a:srgbClr val="A6A6A6"/>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C1A3061-30E1-1963-4D62-BE50F2DD34EA}"/>
              </a:ext>
            </a:extLst>
          </p:cNvPr>
          <p:cNvCxnSpPr>
            <a:cxnSpLocks/>
          </p:cNvCxnSpPr>
          <p:nvPr/>
        </p:nvCxnSpPr>
        <p:spPr>
          <a:xfrm>
            <a:off x="9199051" y="2052012"/>
            <a:ext cx="0" cy="1737360"/>
          </a:xfrm>
          <a:prstGeom prst="line">
            <a:avLst/>
          </a:prstGeom>
          <a:ln w="38100">
            <a:solidFill>
              <a:srgbClr val="80A0F2"/>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F47E906-AC88-CFDD-02DD-99309A989D59}"/>
              </a:ext>
            </a:extLst>
          </p:cNvPr>
          <p:cNvCxnSpPr>
            <a:cxnSpLocks/>
          </p:cNvCxnSpPr>
          <p:nvPr/>
        </p:nvCxnSpPr>
        <p:spPr>
          <a:xfrm>
            <a:off x="7737180" y="1989911"/>
            <a:ext cx="0" cy="365760"/>
          </a:xfrm>
          <a:prstGeom prst="line">
            <a:avLst/>
          </a:prstGeom>
          <a:ln w="38100">
            <a:solidFill>
              <a:srgbClr val="4171EB"/>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2DB252-9E8C-C942-0B59-218ACE927E65}"/>
              </a:ext>
            </a:extLst>
          </p:cNvPr>
          <p:cNvCxnSpPr>
            <a:cxnSpLocks/>
          </p:cNvCxnSpPr>
          <p:nvPr/>
        </p:nvCxnSpPr>
        <p:spPr>
          <a:xfrm>
            <a:off x="4715122" y="1989911"/>
            <a:ext cx="0" cy="365760"/>
          </a:xfrm>
          <a:prstGeom prst="line">
            <a:avLst/>
          </a:prstGeom>
          <a:ln w="38100">
            <a:solidFill>
              <a:srgbClr val="0F3699"/>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98D2486-8525-B71F-7B0C-C9C6CD3FDF99}"/>
              </a:ext>
            </a:extLst>
          </p:cNvPr>
          <p:cNvCxnSpPr>
            <a:cxnSpLocks/>
          </p:cNvCxnSpPr>
          <p:nvPr/>
        </p:nvCxnSpPr>
        <p:spPr>
          <a:xfrm>
            <a:off x="6167093" y="2001210"/>
            <a:ext cx="0" cy="1828800"/>
          </a:xfrm>
          <a:prstGeom prst="line">
            <a:avLst/>
          </a:prstGeom>
          <a:ln w="38100">
            <a:solidFill>
              <a:srgbClr val="0162F7"/>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A005C32-3167-6A0C-2D08-2AAEDC9567E7}"/>
              </a:ext>
            </a:extLst>
          </p:cNvPr>
          <p:cNvSpPr/>
          <p:nvPr/>
        </p:nvSpPr>
        <p:spPr>
          <a:xfrm>
            <a:off x="3910305" y="1251630"/>
            <a:ext cx="7680960" cy="3769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6D858D9-7256-BD04-083E-B81219D9DA25}"/>
              </a:ext>
            </a:extLst>
          </p:cNvPr>
          <p:cNvSpPr/>
          <p:nvPr/>
        </p:nvSpPr>
        <p:spPr>
          <a:xfrm>
            <a:off x="5462417" y="1741277"/>
            <a:ext cx="1565249" cy="337658"/>
          </a:xfrm>
          <a:custGeom>
            <a:avLst/>
            <a:gdLst>
              <a:gd name="connsiteX0" fmla="*/ 0 w 1540356"/>
              <a:gd name="connsiteY0" fmla="*/ 0 h 245533"/>
              <a:gd name="connsiteX1" fmla="*/ 1417590 w 1540356"/>
              <a:gd name="connsiteY1" fmla="*/ 0 h 245533"/>
              <a:gd name="connsiteX2" fmla="*/ 1540356 w 1540356"/>
              <a:gd name="connsiteY2" fmla="*/ 122767 h 245533"/>
              <a:gd name="connsiteX3" fmla="*/ 1417590 w 1540356"/>
              <a:gd name="connsiteY3" fmla="*/ 245533 h 245533"/>
              <a:gd name="connsiteX4" fmla="*/ 0 w 1540356"/>
              <a:gd name="connsiteY4" fmla="*/ 245533 h 245533"/>
              <a:gd name="connsiteX5" fmla="*/ 122766 w 1540356"/>
              <a:gd name="connsiteY5" fmla="*/ 122767 h 24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0356" h="245533">
                <a:moveTo>
                  <a:pt x="0" y="0"/>
                </a:moveTo>
                <a:lnTo>
                  <a:pt x="1417590" y="0"/>
                </a:lnTo>
                <a:lnTo>
                  <a:pt x="1540356" y="122767"/>
                </a:lnTo>
                <a:lnTo>
                  <a:pt x="1417590" y="245533"/>
                </a:lnTo>
                <a:lnTo>
                  <a:pt x="0" y="245533"/>
                </a:lnTo>
                <a:lnTo>
                  <a:pt x="122766" y="122767"/>
                </a:lnTo>
                <a:close/>
              </a:path>
            </a:pathLst>
          </a:custGeom>
          <a:solidFill>
            <a:srgbClr val="0162F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CB9AC19-ED6B-7799-848E-F604EC9E3333}"/>
              </a:ext>
            </a:extLst>
          </p:cNvPr>
          <p:cNvSpPr/>
          <p:nvPr/>
        </p:nvSpPr>
        <p:spPr>
          <a:xfrm>
            <a:off x="6983616" y="1741277"/>
            <a:ext cx="1565249" cy="337658"/>
          </a:xfrm>
          <a:custGeom>
            <a:avLst/>
            <a:gdLst>
              <a:gd name="connsiteX0" fmla="*/ 0 w 1540356"/>
              <a:gd name="connsiteY0" fmla="*/ 0 h 245533"/>
              <a:gd name="connsiteX1" fmla="*/ 1417590 w 1540356"/>
              <a:gd name="connsiteY1" fmla="*/ 0 h 245533"/>
              <a:gd name="connsiteX2" fmla="*/ 1540356 w 1540356"/>
              <a:gd name="connsiteY2" fmla="*/ 122767 h 245533"/>
              <a:gd name="connsiteX3" fmla="*/ 1417590 w 1540356"/>
              <a:gd name="connsiteY3" fmla="*/ 245533 h 245533"/>
              <a:gd name="connsiteX4" fmla="*/ 0 w 1540356"/>
              <a:gd name="connsiteY4" fmla="*/ 245533 h 245533"/>
              <a:gd name="connsiteX5" fmla="*/ 122766 w 1540356"/>
              <a:gd name="connsiteY5" fmla="*/ 122767 h 24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0356" h="245533">
                <a:moveTo>
                  <a:pt x="0" y="0"/>
                </a:moveTo>
                <a:lnTo>
                  <a:pt x="1417590" y="0"/>
                </a:lnTo>
                <a:lnTo>
                  <a:pt x="1540356" y="122767"/>
                </a:lnTo>
                <a:lnTo>
                  <a:pt x="1417590" y="245533"/>
                </a:lnTo>
                <a:lnTo>
                  <a:pt x="0" y="245533"/>
                </a:lnTo>
                <a:lnTo>
                  <a:pt x="122766" y="122767"/>
                </a:lnTo>
                <a:close/>
              </a:path>
            </a:pathLst>
          </a:custGeom>
          <a:solidFill>
            <a:srgbClr val="4171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452CA9BA-455C-6CC8-2F45-BA18E89BDD14}"/>
              </a:ext>
            </a:extLst>
          </p:cNvPr>
          <p:cNvSpPr/>
          <p:nvPr/>
        </p:nvSpPr>
        <p:spPr>
          <a:xfrm>
            <a:off x="8504815" y="1741277"/>
            <a:ext cx="1565249" cy="337658"/>
          </a:xfrm>
          <a:custGeom>
            <a:avLst/>
            <a:gdLst>
              <a:gd name="connsiteX0" fmla="*/ 0 w 1540356"/>
              <a:gd name="connsiteY0" fmla="*/ 0 h 245533"/>
              <a:gd name="connsiteX1" fmla="*/ 1417590 w 1540356"/>
              <a:gd name="connsiteY1" fmla="*/ 0 h 245533"/>
              <a:gd name="connsiteX2" fmla="*/ 1540356 w 1540356"/>
              <a:gd name="connsiteY2" fmla="*/ 122767 h 245533"/>
              <a:gd name="connsiteX3" fmla="*/ 1417590 w 1540356"/>
              <a:gd name="connsiteY3" fmla="*/ 245533 h 245533"/>
              <a:gd name="connsiteX4" fmla="*/ 0 w 1540356"/>
              <a:gd name="connsiteY4" fmla="*/ 245533 h 245533"/>
              <a:gd name="connsiteX5" fmla="*/ 122766 w 1540356"/>
              <a:gd name="connsiteY5" fmla="*/ 122767 h 24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0356" h="245533">
                <a:moveTo>
                  <a:pt x="0" y="0"/>
                </a:moveTo>
                <a:lnTo>
                  <a:pt x="1417590" y="0"/>
                </a:lnTo>
                <a:lnTo>
                  <a:pt x="1540356" y="122767"/>
                </a:lnTo>
                <a:lnTo>
                  <a:pt x="1417590" y="245533"/>
                </a:lnTo>
                <a:lnTo>
                  <a:pt x="0" y="245533"/>
                </a:lnTo>
                <a:lnTo>
                  <a:pt x="122766" y="122767"/>
                </a:lnTo>
                <a:close/>
              </a:path>
            </a:pathLst>
          </a:custGeom>
          <a:solidFill>
            <a:srgbClr val="80A0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413273D-633B-2CBA-7C0B-D03D11B2B9D4}"/>
              </a:ext>
            </a:extLst>
          </p:cNvPr>
          <p:cNvSpPr/>
          <p:nvPr/>
        </p:nvSpPr>
        <p:spPr>
          <a:xfrm>
            <a:off x="10026016" y="1741277"/>
            <a:ext cx="1565249" cy="337658"/>
          </a:xfrm>
          <a:custGeom>
            <a:avLst/>
            <a:gdLst>
              <a:gd name="connsiteX0" fmla="*/ 0 w 1540356"/>
              <a:gd name="connsiteY0" fmla="*/ 0 h 245533"/>
              <a:gd name="connsiteX1" fmla="*/ 1417590 w 1540356"/>
              <a:gd name="connsiteY1" fmla="*/ 0 h 245533"/>
              <a:gd name="connsiteX2" fmla="*/ 1540356 w 1540356"/>
              <a:gd name="connsiteY2" fmla="*/ 122767 h 245533"/>
              <a:gd name="connsiteX3" fmla="*/ 1417590 w 1540356"/>
              <a:gd name="connsiteY3" fmla="*/ 245533 h 245533"/>
              <a:gd name="connsiteX4" fmla="*/ 0 w 1540356"/>
              <a:gd name="connsiteY4" fmla="*/ 245533 h 245533"/>
              <a:gd name="connsiteX5" fmla="*/ 122766 w 1540356"/>
              <a:gd name="connsiteY5" fmla="*/ 122767 h 24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0356" h="245533">
                <a:moveTo>
                  <a:pt x="0" y="0"/>
                </a:moveTo>
                <a:lnTo>
                  <a:pt x="1417590" y="0"/>
                </a:lnTo>
                <a:lnTo>
                  <a:pt x="1540356" y="122767"/>
                </a:lnTo>
                <a:lnTo>
                  <a:pt x="1417590" y="245533"/>
                </a:lnTo>
                <a:lnTo>
                  <a:pt x="0" y="245533"/>
                </a:lnTo>
                <a:lnTo>
                  <a:pt x="122766" y="122767"/>
                </a:lnTo>
                <a:close/>
              </a:path>
            </a:pathLst>
          </a:custGeom>
          <a:solidFill>
            <a:srgbClr val="A6A6A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DD0A34A-18DD-757B-3835-BBD45FD2FE71}"/>
              </a:ext>
            </a:extLst>
          </p:cNvPr>
          <p:cNvSpPr/>
          <p:nvPr/>
        </p:nvSpPr>
        <p:spPr>
          <a:xfrm>
            <a:off x="3910305" y="1741277"/>
            <a:ext cx="1596161" cy="337658"/>
          </a:xfrm>
          <a:custGeom>
            <a:avLst/>
            <a:gdLst>
              <a:gd name="connsiteX0" fmla="*/ 0 w 1540356"/>
              <a:gd name="connsiteY0" fmla="*/ 0 h 245533"/>
              <a:gd name="connsiteX1" fmla="*/ 1417590 w 1540356"/>
              <a:gd name="connsiteY1" fmla="*/ 0 h 245533"/>
              <a:gd name="connsiteX2" fmla="*/ 1540356 w 1540356"/>
              <a:gd name="connsiteY2" fmla="*/ 122767 h 245533"/>
              <a:gd name="connsiteX3" fmla="*/ 1417590 w 1540356"/>
              <a:gd name="connsiteY3" fmla="*/ 245533 h 245533"/>
              <a:gd name="connsiteX4" fmla="*/ 0 w 1540356"/>
              <a:gd name="connsiteY4" fmla="*/ 245533 h 245533"/>
              <a:gd name="connsiteX5" fmla="*/ 122766 w 1540356"/>
              <a:gd name="connsiteY5" fmla="*/ 122767 h 24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0356" h="245533">
                <a:moveTo>
                  <a:pt x="0" y="0"/>
                </a:moveTo>
                <a:lnTo>
                  <a:pt x="1417590" y="0"/>
                </a:lnTo>
                <a:lnTo>
                  <a:pt x="1540356" y="122767"/>
                </a:lnTo>
                <a:lnTo>
                  <a:pt x="1417590" y="245533"/>
                </a:lnTo>
                <a:lnTo>
                  <a:pt x="0" y="245533"/>
                </a:lnTo>
                <a:lnTo>
                  <a:pt x="122766" y="122767"/>
                </a:lnTo>
                <a:close/>
              </a:path>
            </a:pathLst>
          </a:custGeom>
          <a:solidFill>
            <a:srgbClr val="0F36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Oval 6">
            <a:extLst>
              <a:ext uri="{FF2B5EF4-FFF2-40B4-BE49-F238E27FC236}">
                <a16:creationId xmlns:a16="http://schemas.microsoft.com/office/drawing/2014/main" id="{DAEA44FD-4B62-CE8C-8CF8-40BE41DF983F}"/>
              </a:ext>
            </a:extLst>
          </p:cNvPr>
          <p:cNvSpPr/>
          <p:nvPr/>
        </p:nvSpPr>
        <p:spPr>
          <a:xfrm>
            <a:off x="4641483" y="1841526"/>
            <a:ext cx="137160" cy="137160"/>
          </a:xfrm>
          <a:prstGeom prst="ellipse">
            <a:avLst/>
          </a:prstGeom>
          <a:solidFill>
            <a:schemeClr val="bg1"/>
          </a:solidFill>
          <a:ln>
            <a:noFill/>
          </a:ln>
          <a:effectLst>
            <a:outerShdw blurRad="50800" dist="38100" sx="90000" sy="90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A2E1A5F-2349-F27F-6AB8-570FFF66FA3B}"/>
              </a:ext>
            </a:extLst>
          </p:cNvPr>
          <p:cNvSpPr/>
          <p:nvPr/>
        </p:nvSpPr>
        <p:spPr>
          <a:xfrm>
            <a:off x="4164298" y="2243726"/>
            <a:ext cx="1101648" cy="238760"/>
          </a:xfrm>
          <a:prstGeom prst="roundRect">
            <a:avLst/>
          </a:prstGeom>
          <a:solidFill>
            <a:srgbClr val="0F36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In 2019/2020</a:t>
            </a:r>
          </a:p>
        </p:txBody>
      </p:sp>
      <p:sp>
        <p:nvSpPr>
          <p:cNvPr id="40" name="TextBox 39">
            <a:extLst>
              <a:ext uri="{FF2B5EF4-FFF2-40B4-BE49-F238E27FC236}">
                <a16:creationId xmlns:a16="http://schemas.microsoft.com/office/drawing/2014/main" id="{5580E9AB-C6EB-8CE3-88F7-D5642BACF2A5}"/>
              </a:ext>
            </a:extLst>
          </p:cNvPr>
          <p:cNvSpPr txBox="1"/>
          <p:nvPr/>
        </p:nvSpPr>
        <p:spPr>
          <a:xfrm>
            <a:off x="3936143" y="2538670"/>
            <a:ext cx="1863486" cy="1107996"/>
          </a:xfrm>
          <a:prstGeom prst="rect">
            <a:avLst/>
          </a:prstGeom>
          <a:noFill/>
        </p:spPr>
        <p:txBody>
          <a:bodyPr wrap="square">
            <a:spAutoFit/>
          </a:bodyPr>
          <a:lstStyle/>
          <a:p>
            <a:r>
              <a:rPr lang="en-US" sz="1100" kern="0" dirty="0">
                <a:solidFill>
                  <a:srgbClr val="002060"/>
                </a:solidFill>
                <a:latin typeface="Arial" panose="020B0604020202020204" pitchFamily="34" charset="0"/>
                <a:cs typeface="Arial" panose="020B0604020202020204" pitchFamily="34" charset="0"/>
              </a:rPr>
              <a:t>The CA assigned the first batch of new radio spectrum for public mobile telecommunications use, including the provision of 5G services. </a:t>
            </a:r>
          </a:p>
        </p:txBody>
      </p:sp>
      <p:sp>
        <p:nvSpPr>
          <p:cNvPr id="41" name="Rectangle: Rounded Corners 40">
            <a:extLst>
              <a:ext uri="{FF2B5EF4-FFF2-40B4-BE49-F238E27FC236}">
                <a16:creationId xmlns:a16="http://schemas.microsoft.com/office/drawing/2014/main" id="{66D3A979-4F30-E9A0-20B7-1A43F7FF878C}"/>
              </a:ext>
            </a:extLst>
          </p:cNvPr>
          <p:cNvSpPr/>
          <p:nvPr/>
        </p:nvSpPr>
        <p:spPr>
          <a:xfrm>
            <a:off x="5630439" y="3702350"/>
            <a:ext cx="1101648" cy="238760"/>
          </a:xfrm>
          <a:prstGeom prst="roundRect">
            <a:avLst/>
          </a:prstGeom>
          <a:solidFill>
            <a:srgbClr val="0162F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April 2020</a:t>
            </a:r>
          </a:p>
        </p:txBody>
      </p:sp>
      <p:sp>
        <p:nvSpPr>
          <p:cNvPr id="43" name="TextBox 42">
            <a:extLst>
              <a:ext uri="{FF2B5EF4-FFF2-40B4-BE49-F238E27FC236}">
                <a16:creationId xmlns:a16="http://schemas.microsoft.com/office/drawing/2014/main" id="{32E1F610-EB36-F42C-A761-48709BD9FC14}"/>
              </a:ext>
            </a:extLst>
          </p:cNvPr>
          <p:cNvSpPr txBox="1"/>
          <p:nvPr/>
        </p:nvSpPr>
        <p:spPr>
          <a:xfrm>
            <a:off x="5517246" y="3974064"/>
            <a:ext cx="1649818" cy="769441"/>
          </a:xfrm>
          <a:prstGeom prst="rect">
            <a:avLst/>
          </a:prstGeom>
          <a:noFill/>
        </p:spPr>
        <p:txBody>
          <a:bodyPr wrap="square">
            <a:spAutoFit/>
          </a:bodyPr>
          <a:lstStyle/>
          <a:p>
            <a:r>
              <a:rPr lang="en-US" sz="1100" kern="0" dirty="0">
                <a:solidFill>
                  <a:srgbClr val="002060"/>
                </a:solidFill>
                <a:latin typeface="Arial" panose="020B0604020202020204" pitchFamily="34" charset="0"/>
                <a:cs typeface="Arial" panose="020B0604020202020204" pitchFamily="34" charset="0"/>
              </a:rPr>
              <a:t>Mobile network operators (MNOs) started the commercial launch of 5G. </a:t>
            </a:r>
          </a:p>
        </p:txBody>
      </p:sp>
      <p:sp>
        <p:nvSpPr>
          <p:cNvPr id="44" name="Rectangle: Rounded Corners 43">
            <a:extLst>
              <a:ext uri="{FF2B5EF4-FFF2-40B4-BE49-F238E27FC236}">
                <a16:creationId xmlns:a16="http://schemas.microsoft.com/office/drawing/2014/main" id="{7C42F7B3-4304-6929-BB38-390DA0DB23D1}"/>
              </a:ext>
            </a:extLst>
          </p:cNvPr>
          <p:cNvSpPr/>
          <p:nvPr/>
        </p:nvSpPr>
        <p:spPr>
          <a:xfrm>
            <a:off x="7174812" y="2243726"/>
            <a:ext cx="1101648" cy="238760"/>
          </a:xfrm>
          <a:prstGeom prst="roundRect">
            <a:avLst/>
          </a:prstGeom>
          <a:solidFill>
            <a:srgbClr val="4171E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May 2020</a:t>
            </a:r>
          </a:p>
        </p:txBody>
      </p:sp>
      <p:sp>
        <p:nvSpPr>
          <p:cNvPr id="47" name="Rectangle: Rounded Corners 46">
            <a:extLst>
              <a:ext uri="{FF2B5EF4-FFF2-40B4-BE49-F238E27FC236}">
                <a16:creationId xmlns:a16="http://schemas.microsoft.com/office/drawing/2014/main" id="{68756EE1-0E24-07F7-B814-31781A2C5EF1}"/>
              </a:ext>
            </a:extLst>
          </p:cNvPr>
          <p:cNvSpPr/>
          <p:nvPr/>
        </p:nvSpPr>
        <p:spPr>
          <a:xfrm>
            <a:off x="10116731" y="2243726"/>
            <a:ext cx="1280160" cy="238760"/>
          </a:xfrm>
          <a:prstGeom prst="roundRect">
            <a:avLst/>
          </a:prstGeom>
          <a:solidFill>
            <a:srgbClr val="A6A6A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November 2021</a:t>
            </a:r>
          </a:p>
        </p:txBody>
      </p:sp>
      <p:sp>
        <p:nvSpPr>
          <p:cNvPr id="49" name="TextBox 48">
            <a:extLst>
              <a:ext uri="{FF2B5EF4-FFF2-40B4-BE49-F238E27FC236}">
                <a16:creationId xmlns:a16="http://schemas.microsoft.com/office/drawing/2014/main" id="{AFA7ABEA-12A6-2305-986B-D3D3C3E73A28}"/>
              </a:ext>
            </a:extLst>
          </p:cNvPr>
          <p:cNvSpPr txBox="1"/>
          <p:nvPr/>
        </p:nvSpPr>
        <p:spPr>
          <a:xfrm>
            <a:off x="6771664" y="2538670"/>
            <a:ext cx="2142958" cy="1107996"/>
          </a:xfrm>
          <a:prstGeom prst="rect">
            <a:avLst/>
          </a:prstGeom>
          <a:noFill/>
        </p:spPr>
        <p:txBody>
          <a:bodyPr wrap="square">
            <a:spAutoFit/>
          </a:bodyPr>
          <a:lstStyle/>
          <a:p>
            <a:r>
              <a:rPr lang="en-US" sz="1100" kern="0" dirty="0">
                <a:solidFill>
                  <a:srgbClr val="002060"/>
                </a:solidFill>
                <a:latin typeface="Arial" panose="020B0604020202020204" pitchFamily="34" charset="0"/>
                <a:cs typeface="Arial" panose="020B0604020202020204" pitchFamily="34" charset="0"/>
              </a:rPr>
              <a:t>OFCA launched the Subsidy Scheme for Encouraging Early Deployment of 5G (Subsidy Scheme) under the second round of the Anti-Epidemic Fund. </a:t>
            </a:r>
          </a:p>
        </p:txBody>
      </p:sp>
      <p:sp>
        <p:nvSpPr>
          <p:cNvPr id="50" name="TextBox 49">
            <a:extLst>
              <a:ext uri="{FF2B5EF4-FFF2-40B4-BE49-F238E27FC236}">
                <a16:creationId xmlns:a16="http://schemas.microsoft.com/office/drawing/2014/main" id="{21178E70-8B3E-6E11-593D-85797AB9534C}"/>
              </a:ext>
            </a:extLst>
          </p:cNvPr>
          <p:cNvSpPr txBox="1"/>
          <p:nvPr/>
        </p:nvSpPr>
        <p:spPr>
          <a:xfrm>
            <a:off x="9688812" y="2538670"/>
            <a:ext cx="2070101" cy="1107996"/>
          </a:xfrm>
          <a:prstGeom prst="rect">
            <a:avLst/>
          </a:prstGeom>
          <a:noFill/>
        </p:spPr>
        <p:txBody>
          <a:bodyPr wrap="square">
            <a:spAutoFit/>
          </a:bodyPr>
          <a:lstStyle/>
          <a:p>
            <a:r>
              <a:rPr lang="en-US" sz="1100" kern="0" dirty="0">
                <a:solidFill>
                  <a:srgbClr val="002060"/>
                </a:solidFill>
                <a:latin typeface="Arial" panose="020B0604020202020204" pitchFamily="34" charset="0"/>
                <a:cs typeface="Arial" panose="020B0604020202020204" pitchFamily="34" charset="0"/>
              </a:rPr>
              <a:t>5G coverage in Hong Kong has reached over 90% of the population, covering all the major business districts, shopping centers and local Mass Transit Railway stations.</a:t>
            </a:r>
          </a:p>
        </p:txBody>
      </p:sp>
      <p:sp>
        <p:nvSpPr>
          <p:cNvPr id="51" name="Rectangle: Rounded Corners 50">
            <a:extLst>
              <a:ext uri="{FF2B5EF4-FFF2-40B4-BE49-F238E27FC236}">
                <a16:creationId xmlns:a16="http://schemas.microsoft.com/office/drawing/2014/main" id="{AAB80317-7261-40AF-44C1-4AD140053180}"/>
              </a:ext>
            </a:extLst>
          </p:cNvPr>
          <p:cNvSpPr/>
          <p:nvPr/>
        </p:nvSpPr>
        <p:spPr>
          <a:xfrm>
            <a:off x="8648227" y="3702350"/>
            <a:ext cx="1101648" cy="238760"/>
          </a:xfrm>
          <a:prstGeom prst="roundRect">
            <a:avLst/>
          </a:prstGeom>
          <a:solidFill>
            <a:srgbClr val="80A0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July 2021</a:t>
            </a:r>
          </a:p>
        </p:txBody>
      </p:sp>
      <p:sp>
        <p:nvSpPr>
          <p:cNvPr id="52" name="TextBox 51">
            <a:extLst>
              <a:ext uri="{FF2B5EF4-FFF2-40B4-BE49-F238E27FC236}">
                <a16:creationId xmlns:a16="http://schemas.microsoft.com/office/drawing/2014/main" id="{898D9C7C-9149-11C0-CD74-058E0B33B060}"/>
              </a:ext>
            </a:extLst>
          </p:cNvPr>
          <p:cNvSpPr txBox="1"/>
          <p:nvPr/>
        </p:nvSpPr>
        <p:spPr>
          <a:xfrm>
            <a:off x="8268558" y="3974064"/>
            <a:ext cx="1860986" cy="769441"/>
          </a:xfrm>
          <a:prstGeom prst="rect">
            <a:avLst/>
          </a:prstGeom>
          <a:noFill/>
        </p:spPr>
        <p:txBody>
          <a:bodyPr wrap="square">
            <a:spAutoFit/>
          </a:bodyPr>
          <a:lstStyle/>
          <a:p>
            <a:r>
              <a:rPr lang="en-US" sz="1100" kern="0" dirty="0">
                <a:solidFill>
                  <a:srgbClr val="002060"/>
                </a:solidFill>
                <a:latin typeface="Arial" panose="020B0604020202020204" pitchFamily="34" charset="0"/>
                <a:cs typeface="Arial" panose="020B0604020202020204" pitchFamily="34" charset="0"/>
              </a:rPr>
              <a:t>OFCA increase funding earmarked for the Subsidy Scheme and approved 103 applications.</a:t>
            </a:r>
          </a:p>
        </p:txBody>
      </p:sp>
      <p:sp>
        <p:nvSpPr>
          <p:cNvPr id="57" name="Title 1">
            <a:extLst>
              <a:ext uri="{FF2B5EF4-FFF2-40B4-BE49-F238E27FC236}">
                <a16:creationId xmlns:a16="http://schemas.microsoft.com/office/drawing/2014/main" id="{2997F522-A156-0C98-145E-4EA44F205CC0}"/>
              </a:ext>
            </a:extLst>
          </p:cNvPr>
          <p:cNvSpPr txBox="1">
            <a:spLocks/>
          </p:cNvSpPr>
          <p:nvPr/>
        </p:nvSpPr>
        <p:spPr>
          <a:xfrm>
            <a:off x="272536" y="165259"/>
            <a:ext cx="11398764" cy="782752"/>
          </a:xfrm>
          <a:prstGeom prst="rect">
            <a:avLst/>
          </a:prstGeom>
        </p:spPr>
        <p:txBody>
          <a:bodyPr vert="horz" lIns="91440" tIns="45720" rIns="91440" bIns="45720" rtlCol="0" anchor="ctr">
            <a:normAutofit/>
          </a:bodyPr>
          <a:lstStyle>
            <a:lvl1pPr algn="l" defTabSz="914400" rtl="0" eaLnBrk="1" latinLnBrk="0" hangingPunct="1">
              <a:lnSpc>
                <a:spcPct val="114000"/>
              </a:lnSpc>
              <a:spcBef>
                <a:spcPts val="600"/>
              </a:spcBef>
              <a:buNone/>
              <a:defRPr sz="2000" b="1" kern="1200">
                <a:solidFill>
                  <a:schemeClr val="accent1"/>
                </a:solidFill>
                <a:latin typeface="Arial" panose="020B0604020202020204" pitchFamily="34" charset="0"/>
                <a:ea typeface="+mj-ea"/>
                <a:cs typeface="Arial" panose="020B0604020202020204" pitchFamily="34" charset="0"/>
              </a:defRPr>
            </a:lvl1pPr>
          </a:lstStyle>
          <a:p>
            <a:pPr algn="thaiDist"/>
            <a:r>
              <a:rPr lang="en-US" dirty="0">
                <a:solidFill>
                  <a:schemeClr val="tx2"/>
                </a:solidFill>
              </a:rPr>
              <a:t>The coverage of 5G networks has exceeded 90% of the population in Hong Kong since the launch of commercial 5G services in 2020.</a:t>
            </a:r>
          </a:p>
        </p:txBody>
      </p:sp>
      <p:sp>
        <p:nvSpPr>
          <p:cNvPr id="60" name="TextBox 39">
            <a:extLst>
              <a:ext uri="{FF2B5EF4-FFF2-40B4-BE49-F238E27FC236}">
                <a16:creationId xmlns:a16="http://schemas.microsoft.com/office/drawing/2014/main" id="{8522A093-0407-FE1F-D0BC-92C4904F288D}"/>
              </a:ext>
            </a:extLst>
          </p:cNvPr>
          <p:cNvSpPr txBox="1"/>
          <p:nvPr/>
        </p:nvSpPr>
        <p:spPr>
          <a:xfrm>
            <a:off x="4424921" y="1260097"/>
            <a:ext cx="6675120" cy="33855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chemeClr val="tx2"/>
                </a:solidFill>
                <a:latin typeface="Arial" panose="020B0604020202020204" pitchFamily="34" charset="0"/>
                <a:cs typeface="Arial" panose="020B0604020202020204" pitchFamily="34" charset="0"/>
                <a:sym typeface="Arial"/>
              </a:rPr>
              <a:t>Government and Industry Initiatives on 5G in Hongkong</a:t>
            </a:r>
          </a:p>
        </p:txBody>
      </p:sp>
      <p:pic>
        <p:nvPicPr>
          <p:cNvPr id="58" name="Picture 57">
            <a:extLst>
              <a:ext uri="{FF2B5EF4-FFF2-40B4-BE49-F238E27FC236}">
                <a16:creationId xmlns:a16="http://schemas.microsoft.com/office/drawing/2014/main" id="{537CC68B-DAE5-AD90-CEFD-C0AB334402F5}"/>
              </a:ext>
            </a:extLst>
          </p:cNvPr>
          <p:cNvPicPr>
            <a:picLocks noChangeAspect="1"/>
          </p:cNvPicPr>
          <p:nvPr/>
        </p:nvPicPr>
        <p:blipFill rotWithShape="1">
          <a:blip r:embed="rId2"/>
          <a:srcRect l="16347" t="29091" r="15464" b="29110"/>
          <a:stretch/>
        </p:blipFill>
        <p:spPr>
          <a:xfrm>
            <a:off x="1284999" y="1320119"/>
            <a:ext cx="1723851" cy="1056733"/>
          </a:xfrm>
          <a:prstGeom prst="rect">
            <a:avLst/>
          </a:prstGeom>
        </p:spPr>
      </p:pic>
      <p:sp>
        <p:nvSpPr>
          <p:cNvPr id="38" name="Rectangle 37">
            <a:extLst>
              <a:ext uri="{FF2B5EF4-FFF2-40B4-BE49-F238E27FC236}">
                <a16:creationId xmlns:a16="http://schemas.microsoft.com/office/drawing/2014/main" id="{DD062DF8-65D7-596D-1F84-E98B2942471E}"/>
              </a:ext>
            </a:extLst>
          </p:cNvPr>
          <p:cNvSpPr/>
          <p:nvPr/>
        </p:nvSpPr>
        <p:spPr>
          <a:xfrm>
            <a:off x="617833" y="2748961"/>
            <a:ext cx="3058182" cy="3442396"/>
          </a:xfrm>
          <a:prstGeom prst="rect">
            <a:avLst/>
          </a:prstGeom>
          <a:solidFill>
            <a:schemeClr val="bg1">
              <a:lumMod val="95000"/>
            </a:schemeClr>
          </a:solidFill>
          <a:ln w="19050" cap="flat" cmpd="sng" algn="ctr">
            <a:solidFill>
              <a:srgbClr val="6685B3">
                <a:shade val="50000"/>
              </a:srgbClr>
            </a:solidFill>
            <a:prstDash val="dash"/>
            <a:miter lim="800000"/>
          </a:ln>
          <a:effectLst/>
        </p:spPr>
        <p:txBody>
          <a:bodyPr rtlCol="0" anchor="ctr"/>
          <a:lstStyle/>
          <a:p>
            <a:pPr algn="ctr"/>
            <a:endParaRPr lang="en-US" kern="0">
              <a:solidFill>
                <a:srgbClr val="FFFFFF"/>
              </a:solidFill>
              <a:latin typeface="Arial" panose="020B0604020202020204"/>
            </a:endParaRPr>
          </a:p>
        </p:txBody>
      </p:sp>
      <p:sp>
        <p:nvSpPr>
          <p:cNvPr id="39" name="Rectangle 38">
            <a:extLst>
              <a:ext uri="{FF2B5EF4-FFF2-40B4-BE49-F238E27FC236}">
                <a16:creationId xmlns:a16="http://schemas.microsoft.com/office/drawing/2014/main" id="{8B7BDF4B-43C9-174D-3BA4-3C77C55000E8}"/>
              </a:ext>
            </a:extLst>
          </p:cNvPr>
          <p:cNvSpPr/>
          <p:nvPr/>
        </p:nvSpPr>
        <p:spPr>
          <a:xfrm>
            <a:off x="788285" y="2538048"/>
            <a:ext cx="2717279" cy="4218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rial" panose="020B0604020202020204" pitchFamily="34" charset="0"/>
                <a:cs typeface="Arial" panose="020B0604020202020204" pitchFamily="34" charset="0"/>
              </a:rPr>
              <a:t>Current 5G in Hong Kong</a:t>
            </a:r>
          </a:p>
        </p:txBody>
      </p:sp>
      <p:sp>
        <p:nvSpPr>
          <p:cNvPr id="42" name="Oval 41">
            <a:extLst>
              <a:ext uri="{FF2B5EF4-FFF2-40B4-BE49-F238E27FC236}">
                <a16:creationId xmlns:a16="http://schemas.microsoft.com/office/drawing/2014/main" id="{489282BC-A18E-6445-68B5-540BD756DEC5}"/>
              </a:ext>
            </a:extLst>
          </p:cNvPr>
          <p:cNvSpPr/>
          <p:nvPr/>
        </p:nvSpPr>
        <p:spPr>
          <a:xfrm>
            <a:off x="6086523" y="1841526"/>
            <a:ext cx="137160" cy="137160"/>
          </a:xfrm>
          <a:prstGeom prst="ellipse">
            <a:avLst/>
          </a:prstGeom>
          <a:solidFill>
            <a:schemeClr val="bg1"/>
          </a:solidFill>
          <a:ln>
            <a:noFill/>
          </a:ln>
          <a:effectLst>
            <a:outerShdw blurRad="50800" dist="38100" sx="90000" sy="90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1322E61-42BD-DB7F-FD36-06FF1D996E79}"/>
              </a:ext>
            </a:extLst>
          </p:cNvPr>
          <p:cNvSpPr/>
          <p:nvPr/>
        </p:nvSpPr>
        <p:spPr>
          <a:xfrm>
            <a:off x="7659750" y="1837906"/>
            <a:ext cx="137160" cy="137160"/>
          </a:xfrm>
          <a:prstGeom prst="ellipse">
            <a:avLst/>
          </a:prstGeom>
          <a:solidFill>
            <a:schemeClr val="bg1"/>
          </a:solidFill>
          <a:ln>
            <a:noFill/>
          </a:ln>
          <a:effectLst>
            <a:outerShdw blurRad="50800" dist="38100" sx="90000" sy="90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76D2412-3902-1EF2-66E1-970D748E0840}"/>
              </a:ext>
            </a:extLst>
          </p:cNvPr>
          <p:cNvSpPr/>
          <p:nvPr/>
        </p:nvSpPr>
        <p:spPr>
          <a:xfrm>
            <a:off x="9130471" y="1841526"/>
            <a:ext cx="137160" cy="137160"/>
          </a:xfrm>
          <a:prstGeom prst="ellipse">
            <a:avLst/>
          </a:prstGeom>
          <a:solidFill>
            <a:schemeClr val="bg1"/>
          </a:solidFill>
          <a:ln>
            <a:noFill/>
          </a:ln>
          <a:effectLst>
            <a:outerShdw blurRad="50800" dist="38100" sx="90000" sy="90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FCDFEC5-CC69-C772-AFAC-1BA3D5C2B03A}"/>
              </a:ext>
            </a:extLst>
          </p:cNvPr>
          <p:cNvSpPr/>
          <p:nvPr/>
        </p:nvSpPr>
        <p:spPr>
          <a:xfrm>
            <a:off x="10660461" y="1841526"/>
            <a:ext cx="137160" cy="137160"/>
          </a:xfrm>
          <a:prstGeom prst="ellipse">
            <a:avLst/>
          </a:prstGeom>
          <a:solidFill>
            <a:schemeClr val="bg1"/>
          </a:solidFill>
          <a:ln>
            <a:noFill/>
          </a:ln>
          <a:effectLst>
            <a:outerShdw blurRad="50800" dist="38100" sx="90000" sy="90000" algn="l"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A22B2E-9110-3320-B7B0-BFEA2472FA95}"/>
              </a:ext>
            </a:extLst>
          </p:cNvPr>
          <p:cNvSpPr/>
          <p:nvPr/>
        </p:nvSpPr>
        <p:spPr>
          <a:xfrm>
            <a:off x="3910305" y="4914084"/>
            <a:ext cx="7680961" cy="1277273"/>
          </a:xfrm>
          <a:prstGeom prst="rect">
            <a:avLst/>
          </a:prstGeom>
          <a:solidFill>
            <a:srgbClr val="CB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3AB990AB-7CCB-B83C-1ABE-513834D99007}"/>
              </a:ext>
            </a:extLst>
          </p:cNvPr>
          <p:cNvSpPr txBox="1"/>
          <p:nvPr/>
        </p:nvSpPr>
        <p:spPr>
          <a:xfrm>
            <a:off x="4092380" y="5075667"/>
            <a:ext cx="7337993" cy="954107"/>
          </a:xfrm>
          <a:prstGeom prst="rect">
            <a:avLst/>
          </a:prstGeom>
          <a:noFill/>
        </p:spPr>
        <p:txBody>
          <a:bodyPr wrap="square">
            <a:spAutoFit/>
          </a:bodyPr>
          <a:lstStyle/>
          <a:p>
            <a:pPr algn="thaiDist"/>
            <a:r>
              <a:rPr lang="en-US" sz="1400" b="1" dirty="0">
                <a:solidFill>
                  <a:schemeClr val="tx2">
                    <a:lumMod val="50000"/>
                  </a:schemeClr>
                </a:solidFill>
              </a:rPr>
              <a:t>Hong Kong ranks first and second in the world in terms of 5G coverage and stability. </a:t>
            </a:r>
            <a:r>
              <a:rPr lang="en-US" sz="1400" dirty="0">
                <a:solidFill>
                  <a:schemeClr val="tx2">
                    <a:lumMod val="50000"/>
                  </a:schemeClr>
                </a:solidFill>
              </a:rPr>
              <a:t>The Government will promote 5G development on various fronts, including releasing more 5G spectrum for auctioning by the end of this month to satisfy the needs of various 5G services in terms of speed, capacity and coverage.</a:t>
            </a:r>
          </a:p>
        </p:txBody>
      </p:sp>
      <p:sp>
        <p:nvSpPr>
          <p:cNvPr id="55" name="TextBox 54">
            <a:extLst>
              <a:ext uri="{FF2B5EF4-FFF2-40B4-BE49-F238E27FC236}">
                <a16:creationId xmlns:a16="http://schemas.microsoft.com/office/drawing/2014/main" id="{FE2EABA6-2656-D1C5-66A7-7DBA5EB6D147}"/>
              </a:ext>
            </a:extLst>
          </p:cNvPr>
          <p:cNvSpPr txBox="1"/>
          <p:nvPr/>
        </p:nvSpPr>
        <p:spPr>
          <a:xfrm>
            <a:off x="3583295" y="4139646"/>
            <a:ext cx="654020" cy="1938992"/>
          </a:xfrm>
          <a:prstGeom prst="rect">
            <a:avLst/>
          </a:prstGeom>
          <a:noFill/>
        </p:spPr>
        <p:txBody>
          <a:bodyPr wrap="square">
            <a:spAutoFit/>
          </a:bodyPr>
          <a:lstStyle/>
          <a:p>
            <a:r>
              <a:rPr lang="th-TH" sz="12000" b="1" dirty="0">
                <a:solidFill>
                  <a:schemeClr val="tx2">
                    <a:lumMod val="50000"/>
                  </a:schemeClr>
                </a:solidFill>
                <a:latin typeface="TH SarabunPSK" panose="020B0500040200020003" pitchFamily="34" charset="-34"/>
                <a:cs typeface="TH SarabunPSK" panose="020B0500040200020003" pitchFamily="34" charset="-34"/>
              </a:rPr>
              <a:t>“</a:t>
            </a:r>
            <a:endParaRPr lang="en-US" sz="12000" b="1" dirty="0">
              <a:solidFill>
                <a:schemeClr val="tx2">
                  <a:lumMod val="50000"/>
                </a:schemeClr>
              </a:solidFill>
              <a:latin typeface="TH SarabunPSK" panose="020B0500040200020003" pitchFamily="34" charset="-34"/>
              <a:cs typeface="TH SarabunPSK" panose="020B0500040200020003" pitchFamily="34" charset="-34"/>
            </a:endParaRPr>
          </a:p>
        </p:txBody>
      </p:sp>
      <p:sp>
        <p:nvSpPr>
          <p:cNvPr id="56" name="TextBox 55">
            <a:extLst>
              <a:ext uri="{FF2B5EF4-FFF2-40B4-BE49-F238E27FC236}">
                <a16:creationId xmlns:a16="http://schemas.microsoft.com/office/drawing/2014/main" id="{84BDC8AC-896F-71E1-9B72-F783FC490680}"/>
              </a:ext>
            </a:extLst>
          </p:cNvPr>
          <p:cNvSpPr txBox="1"/>
          <p:nvPr/>
        </p:nvSpPr>
        <p:spPr>
          <a:xfrm>
            <a:off x="11163262" y="5310303"/>
            <a:ext cx="654020" cy="1938992"/>
          </a:xfrm>
          <a:prstGeom prst="rect">
            <a:avLst/>
          </a:prstGeom>
          <a:noFill/>
        </p:spPr>
        <p:txBody>
          <a:bodyPr wrap="square">
            <a:spAutoFit/>
          </a:bodyPr>
          <a:lstStyle/>
          <a:p>
            <a:r>
              <a:rPr lang="th-TH" sz="12000" b="1" dirty="0">
                <a:solidFill>
                  <a:schemeClr val="tx2">
                    <a:lumMod val="50000"/>
                  </a:schemeClr>
                </a:solidFill>
                <a:latin typeface="TH SarabunPSK" panose="020B0500040200020003" pitchFamily="34" charset="-34"/>
                <a:cs typeface="TH SarabunPSK" panose="020B0500040200020003" pitchFamily="34" charset="-34"/>
              </a:rPr>
              <a:t>”</a:t>
            </a:r>
            <a:endParaRPr lang="en-US" sz="12000" b="1" dirty="0">
              <a:solidFill>
                <a:schemeClr val="tx2">
                  <a:lumMod val="50000"/>
                </a:schemeClr>
              </a:solidFill>
              <a:latin typeface="TH SarabunPSK" panose="020B0500040200020003" pitchFamily="34" charset="-34"/>
              <a:cs typeface="TH SarabunPSK" panose="020B0500040200020003" pitchFamily="34" charset="-34"/>
            </a:endParaRPr>
          </a:p>
        </p:txBody>
      </p:sp>
      <p:pic>
        <p:nvPicPr>
          <p:cNvPr id="36" name="Picture 2" descr="Smartphone free icon">
            <a:extLst>
              <a:ext uri="{FF2B5EF4-FFF2-40B4-BE49-F238E27FC236}">
                <a16:creationId xmlns:a16="http://schemas.microsoft.com/office/drawing/2014/main" id="{7663FBF7-5856-1B17-A274-CA552E4CEA59}"/>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378" y="3220851"/>
            <a:ext cx="423671" cy="42367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Wifi signal free icon">
            <a:extLst>
              <a:ext uri="{FF2B5EF4-FFF2-40B4-BE49-F238E27FC236}">
                <a16:creationId xmlns:a16="http://schemas.microsoft.com/office/drawing/2014/main" id="{6B2432AF-6051-845F-0675-F6F0EF65FB15}"/>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8678" y="3999829"/>
            <a:ext cx="423671" cy="42367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Satellite ">
            <a:extLst>
              <a:ext uri="{FF2B5EF4-FFF2-40B4-BE49-F238E27FC236}">
                <a16:creationId xmlns:a16="http://schemas.microsoft.com/office/drawing/2014/main" id="{F2BE1127-FB62-37EC-60EA-22EEB0C50ADC}"/>
              </a:ext>
            </a:extLst>
          </p:cNvPr>
          <p:cNvPicPr>
            <a:picLocks noChangeAspect="1" noChangeArrowheads="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78518" y="5470845"/>
            <a:ext cx="510055" cy="510055"/>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CB911EE7-3556-D076-DC37-3167362CE5E1}"/>
              </a:ext>
            </a:extLst>
          </p:cNvPr>
          <p:cNvSpPr txBox="1"/>
          <p:nvPr/>
        </p:nvSpPr>
        <p:spPr>
          <a:xfrm>
            <a:off x="1373770" y="3208826"/>
            <a:ext cx="1037668" cy="461665"/>
          </a:xfrm>
          <a:prstGeom prst="rect">
            <a:avLst/>
          </a:prstGeom>
          <a:noFill/>
        </p:spPr>
        <p:txBody>
          <a:bodyPr wrap="square">
            <a:spAutoFit/>
          </a:bodyPr>
          <a:lstStyle/>
          <a:p>
            <a:r>
              <a:rPr lang="en-US" sz="2400" b="1" dirty="0">
                <a:solidFill>
                  <a:srgbClr val="3B86FF"/>
                </a:solidFill>
              </a:rPr>
              <a:t>320%</a:t>
            </a:r>
          </a:p>
        </p:txBody>
      </p:sp>
      <p:sp>
        <p:nvSpPr>
          <p:cNvPr id="62" name="TextBox 61">
            <a:extLst>
              <a:ext uri="{FF2B5EF4-FFF2-40B4-BE49-F238E27FC236}">
                <a16:creationId xmlns:a16="http://schemas.microsoft.com/office/drawing/2014/main" id="{E68FF04B-8B31-ECC2-2EC4-604DDE3F05AF}"/>
              </a:ext>
            </a:extLst>
          </p:cNvPr>
          <p:cNvSpPr txBox="1"/>
          <p:nvPr/>
        </p:nvSpPr>
        <p:spPr>
          <a:xfrm>
            <a:off x="2241924" y="3222733"/>
            <a:ext cx="1344926" cy="430887"/>
          </a:xfrm>
          <a:prstGeom prst="rect">
            <a:avLst/>
          </a:prstGeom>
          <a:noFill/>
        </p:spPr>
        <p:txBody>
          <a:bodyPr wrap="square">
            <a:spAutoFit/>
          </a:bodyPr>
          <a:lstStyle/>
          <a:p>
            <a:pPr algn="thaiDist"/>
            <a:r>
              <a:rPr lang="en-US" sz="1100" kern="0" dirty="0">
                <a:solidFill>
                  <a:srgbClr val="002060"/>
                </a:solidFill>
                <a:latin typeface="Arial" panose="020B0604020202020204" pitchFamily="34" charset="0"/>
                <a:cs typeface="Arial" panose="020B0604020202020204" pitchFamily="34" charset="0"/>
              </a:rPr>
              <a:t>Mobile Subscriber </a:t>
            </a:r>
          </a:p>
          <a:p>
            <a:pPr algn="thaiDist"/>
            <a:r>
              <a:rPr lang="en-US" sz="1100" kern="0" dirty="0">
                <a:solidFill>
                  <a:srgbClr val="002060"/>
                </a:solidFill>
                <a:latin typeface="Arial" panose="020B0604020202020204" pitchFamily="34" charset="0"/>
                <a:cs typeface="Arial" panose="020B0604020202020204" pitchFamily="34" charset="0"/>
              </a:rPr>
              <a:t>Penetration Rate</a:t>
            </a:r>
            <a:endParaRPr lang="en-US" sz="1100" dirty="0"/>
          </a:p>
        </p:txBody>
      </p:sp>
      <p:sp>
        <p:nvSpPr>
          <p:cNvPr id="63" name="TextBox 62">
            <a:extLst>
              <a:ext uri="{FF2B5EF4-FFF2-40B4-BE49-F238E27FC236}">
                <a16:creationId xmlns:a16="http://schemas.microsoft.com/office/drawing/2014/main" id="{0DFA41FF-3324-7DA2-D599-7019F0DC05F3}"/>
              </a:ext>
            </a:extLst>
          </p:cNvPr>
          <p:cNvSpPr txBox="1"/>
          <p:nvPr/>
        </p:nvSpPr>
        <p:spPr>
          <a:xfrm>
            <a:off x="2408262" y="3905986"/>
            <a:ext cx="1285401" cy="630942"/>
          </a:xfrm>
          <a:prstGeom prst="rect">
            <a:avLst/>
          </a:prstGeom>
          <a:noFill/>
        </p:spPr>
        <p:txBody>
          <a:bodyPr wrap="square">
            <a:spAutoFit/>
          </a:bodyPr>
          <a:lstStyle/>
          <a:p>
            <a:pPr algn="ctr"/>
            <a:r>
              <a:rPr lang="en-US" sz="2400" b="1" dirty="0">
                <a:solidFill>
                  <a:srgbClr val="3B86FF"/>
                </a:solidFill>
              </a:rPr>
              <a:t>161.93</a:t>
            </a:r>
            <a:r>
              <a:rPr lang="en-US" dirty="0">
                <a:solidFill>
                  <a:srgbClr val="3B86FF"/>
                </a:solidFill>
              </a:rPr>
              <a:t> </a:t>
            </a:r>
            <a:r>
              <a:rPr lang="en-US" sz="1100" kern="0" dirty="0">
                <a:solidFill>
                  <a:srgbClr val="002060"/>
                </a:solidFill>
                <a:latin typeface="Arial" panose="020B0604020202020204" pitchFamily="34" charset="0"/>
                <a:cs typeface="Arial" panose="020B0604020202020204" pitchFamily="34" charset="0"/>
              </a:rPr>
              <a:t>Mbps</a:t>
            </a:r>
          </a:p>
        </p:txBody>
      </p:sp>
      <p:sp>
        <p:nvSpPr>
          <p:cNvPr id="64" name="TextBox 63">
            <a:extLst>
              <a:ext uri="{FF2B5EF4-FFF2-40B4-BE49-F238E27FC236}">
                <a16:creationId xmlns:a16="http://schemas.microsoft.com/office/drawing/2014/main" id="{69FD3DE6-1A27-C6DA-8C4D-1C2BBC104FE2}"/>
              </a:ext>
            </a:extLst>
          </p:cNvPr>
          <p:cNvSpPr txBox="1"/>
          <p:nvPr/>
        </p:nvSpPr>
        <p:spPr>
          <a:xfrm>
            <a:off x="1320798" y="3947232"/>
            <a:ext cx="1316736" cy="600164"/>
          </a:xfrm>
          <a:prstGeom prst="rect">
            <a:avLst/>
          </a:prstGeom>
          <a:noFill/>
        </p:spPr>
        <p:txBody>
          <a:bodyPr wrap="square">
            <a:spAutoFit/>
          </a:bodyPr>
          <a:lstStyle>
            <a:defPPr>
              <a:defRPr lang="en-US"/>
            </a:defPPr>
            <a:lvl1pPr algn="thaiDist">
              <a:defRPr sz="1100" kern="0">
                <a:solidFill>
                  <a:srgbClr val="002060"/>
                </a:solidFill>
                <a:latin typeface="Arial" panose="020B0604020202020204" pitchFamily="34" charset="0"/>
                <a:cs typeface="Arial" panose="020B0604020202020204" pitchFamily="34" charset="0"/>
              </a:defRPr>
            </a:lvl1pPr>
          </a:lstStyle>
          <a:p>
            <a:r>
              <a:rPr lang="en-US" dirty="0"/>
              <a:t>Median Download  Speed Over Fixed Broadband at </a:t>
            </a:r>
          </a:p>
        </p:txBody>
      </p:sp>
      <p:sp>
        <p:nvSpPr>
          <p:cNvPr id="65" name="TextBox 64">
            <a:extLst>
              <a:ext uri="{FF2B5EF4-FFF2-40B4-BE49-F238E27FC236}">
                <a16:creationId xmlns:a16="http://schemas.microsoft.com/office/drawing/2014/main" id="{0DF5F980-F8D4-37E2-C5E2-263CF4D2481F}"/>
              </a:ext>
            </a:extLst>
          </p:cNvPr>
          <p:cNvSpPr txBox="1"/>
          <p:nvPr/>
        </p:nvSpPr>
        <p:spPr>
          <a:xfrm>
            <a:off x="1342806" y="4710716"/>
            <a:ext cx="600164" cy="523220"/>
          </a:xfrm>
          <a:prstGeom prst="rect">
            <a:avLst/>
          </a:prstGeom>
          <a:noFill/>
        </p:spPr>
        <p:txBody>
          <a:bodyPr wrap="square">
            <a:spAutoFit/>
          </a:bodyPr>
          <a:lstStyle/>
          <a:p>
            <a:r>
              <a:rPr lang="en-US" sz="2800" b="1" dirty="0">
                <a:solidFill>
                  <a:srgbClr val="3B86FF"/>
                </a:solidFill>
              </a:rPr>
              <a:t>12</a:t>
            </a:r>
          </a:p>
        </p:txBody>
      </p:sp>
      <p:sp>
        <p:nvSpPr>
          <p:cNvPr id="66" name="TextBox 65">
            <a:extLst>
              <a:ext uri="{FF2B5EF4-FFF2-40B4-BE49-F238E27FC236}">
                <a16:creationId xmlns:a16="http://schemas.microsoft.com/office/drawing/2014/main" id="{7E4CFE86-2777-4172-E6B6-679C78789DB7}"/>
              </a:ext>
            </a:extLst>
          </p:cNvPr>
          <p:cNvSpPr txBox="1"/>
          <p:nvPr/>
        </p:nvSpPr>
        <p:spPr>
          <a:xfrm>
            <a:off x="1877178" y="4761832"/>
            <a:ext cx="1167286" cy="430887"/>
          </a:xfrm>
          <a:prstGeom prst="rect">
            <a:avLst/>
          </a:prstGeom>
          <a:noFill/>
        </p:spPr>
        <p:txBody>
          <a:bodyPr wrap="square">
            <a:spAutoFit/>
          </a:bodyPr>
          <a:lstStyle/>
          <a:p>
            <a:pPr algn="thaiDist"/>
            <a:r>
              <a:rPr lang="en-US" sz="1100" kern="0" dirty="0">
                <a:solidFill>
                  <a:srgbClr val="002060"/>
                </a:solidFill>
                <a:latin typeface="Arial" panose="020B0604020202020204" pitchFamily="34" charset="0"/>
                <a:cs typeface="Arial" panose="020B0604020202020204" pitchFamily="34" charset="0"/>
              </a:rPr>
              <a:t>Submarine Cable Systems</a:t>
            </a:r>
          </a:p>
        </p:txBody>
      </p:sp>
      <p:sp>
        <p:nvSpPr>
          <p:cNvPr id="67" name="TextBox 66">
            <a:extLst>
              <a:ext uri="{FF2B5EF4-FFF2-40B4-BE49-F238E27FC236}">
                <a16:creationId xmlns:a16="http://schemas.microsoft.com/office/drawing/2014/main" id="{17E12010-9B91-54B1-C080-94AE2FA34A86}"/>
              </a:ext>
            </a:extLst>
          </p:cNvPr>
          <p:cNvSpPr txBox="1"/>
          <p:nvPr/>
        </p:nvSpPr>
        <p:spPr>
          <a:xfrm>
            <a:off x="1507052" y="5464261"/>
            <a:ext cx="361026" cy="523220"/>
          </a:xfrm>
          <a:prstGeom prst="rect">
            <a:avLst/>
          </a:prstGeom>
          <a:noFill/>
        </p:spPr>
        <p:txBody>
          <a:bodyPr wrap="square">
            <a:spAutoFit/>
          </a:bodyPr>
          <a:lstStyle/>
          <a:p>
            <a:r>
              <a:rPr lang="en-US" sz="2800" b="1" dirty="0">
                <a:solidFill>
                  <a:srgbClr val="3B86FF"/>
                </a:solidFill>
              </a:rPr>
              <a:t>9</a:t>
            </a:r>
          </a:p>
        </p:txBody>
      </p:sp>
      <p:sp>
        <p:nvSpPr>
          <p:cNvPr id="68" name="TextBox 67">
            <a:extLst>
              <a:ext uri="{FF2B5EF4-FFF2-40B4-BE49-F238E27FC236}">
                <a16:creationId xmlns:a16="http://schemas.microsoft.com/office/drawing/2014/main" id="{69696EE2-FE53-8724-834C-92ACF8CFD33C}"/>
              </a:ext>
            </a:extLst>
          </p:cNvPr>
          <p:cNvSpPr txBox="1"/>
          <p:nvPr/>
        </p:nvSpPr>
        <p:spPr>
          <a:xfrm>
            <a:off x="1882398" y="5510428"/>
            <a:ext cx="1705519" cy="430887"/>
          </a:xfrm>
          <a:prstGeom prst="rect">
            <a:avLst/>
          </a:prstGeom>
          <a:noFill/>
        </p:spPr>
        <p:txBody>
          <a:bodyPr wrap="square">
            <a:spAutoFit/>
          </a:bodyPr>
          <a:lstStyle/>
          <a:p>
            <a:pPr algn="thaiDist"/>
            <a:r>
              <a:rPr lang="en-US" sz="1100" kern="0" dirty="0">
                <a:solidFill>
                  <a:srgbClr val="002060"/>
                </a:solidFill>
                <a:latin typeface="Arial" panose="020B0604020202020204" pitchFamily="34" charset="0"/>
                <a:cs typeface="Arial" panose="020B0604020202020204" pitchFamily="34" charset="0"/>
              </a:rPr>
              <a:t>Satellites for </a:t>
            </a:r>
          </a:p>
          <a:p>
            <a:pPr algn="thaiDist"/>
            <a:r>
              <a:rPr lang="en-US" sz="1100" kern="0" dirty="0">
                <a:solidFill>
                  <a:srgbClr val="002060"/>
                </a:solidFill>
                <a:latin typeface="Arial" panose="020B0604020202020204" pitchFamily="34" charset="0"/>
                <a:cs typeface="Arial" panose="020B0604020202020204" pitchFamily="34" charset="0"/>
              </a:rPr>
              <a:t>External Communication</a:t>
            </a:r>
          </a:p>
        </p:txBody>
      </p:sp>
      <p:pic>
        <p:nvPicPr>
          <p:cNvPr id="10" name="Picture 9">
            <a:extLst>
              <a:ext uri="{FF2B5EF4-FFF2-40B4-BE49-F238E27FC236}">
                <a16:creationId xmlns:a16="http://schemas.microsoft.com/office/drawing/2014/main" id="{054EBCD6-4519-DD53-76C7-3B1493FE4173}"/>
              </a:ext>
            </a:extLst>
          </p:cNvPr>
          <p:cNvPicPr>
            <a:picLocks noChangeAspect="1"/>
          </p:cNvPicPr>
          <p:nvPr/>
        </p:nvPicPr>
        <p:blipFill>
          <a:blip r:embed="rId7">
            <a:duotone>
              <a:schemeClr val="bg2">
                <a:shade val="45000"/>
                <a:satMod val="135000"/>
              </a:schemeClr>
              <a:prstClr val="white"/>
            </a:duotone>
          </a:blip>
          <a:stretch>
            <a:fillRect/>
          </a:stretch>
        </p:blipFill>
        <p:spPr>
          <a:xfrm>
            <a:off x="783702" y="4722057"/>
            <a:ext cx="510055" cy="510055"/>
          </a:xfrm>
          <a:prstGeom prst="rect">
            <a:avLst/>
          </a:prstGeom>
        </p:spPr>
      </p:pic>
      <p:sp>
        <p:nvSpPr>
          <p:cNvPr id="69" name="Rectangle 68">
            <a:extLst>
              <a:ext uri="{FF2B5EF4-FFF2-40B4-BE49-F238E27FC236}">
                <a16:creationId xmlns:a16="http://schemas.microsoft.com/office/drawing/2014/main" id="{382DFE7F-D631-073C-B8A6-3EAAF3FC055E}"/>
              </a:ext>
            </a:extLst>
          </p:cNvPr>
          <p:cNvSpPr/>
          <p:nvPr/>
        </p:nvSpPr>
        <p:spPr>
          <a:xfrm>
            <a:off x="11163300" y="6362700"/>
            <a:ext cx="685800" cy="408762"/>
          </a:xfrm>
          <a:prstGeom prst="rect">
            <a:avLst/>
          </a:prstGeom>
          <a:solidFill>
            <a:srgbClr val="00B0F0"/>
          </a:solidFill>
          <a:ln w="12700" cap="flat" cmpd="sng" algn="ctr">
            <a:noFill/>
            <a:prstDash val="solid"/>
            <a:miter lim="800000"/>
          </a:ln>
          <a:effectLst/>
        </p:spPr>
        <p:txBody>
          <a:bodyPr rtlCol="0" anchor="ctr"/>
          <a:lstStyle/>
          <a:p>
            <a:pPr algn="ctr" defTabSz="457200">
              <a:defRPr/>
            </a:pPr>
            <a:r>
              <a:rPr lang="en-US" sz="1200" b="1" kern="0" dirty="0">
                <a:solidFill>
                  <a:srgbClr val="FFFFFF"/>
                </a:solidFill>
                <a:latin typeface="Arial" panose="020B0604020202020204"/>
              </a:rPr>
              <a:t>Client Logo</a:t>
            </a:r>
          </a:p>
        </p:txBody>
      </p:sp>
    </p:spTree>
    <p:extLst>
      <p:ext uri="{BB962C8B-B14F-4D97-AF65-F5344CB8AC3E}">
        <p14:creationId xmlns:p14="http://schemas.microsoft.com/office/powerpoint/2010/main" val="970926323"/>
      </p:ext>
    </p:extLst>
  </p:cSld>
  <p:clrMapOvr>
    <a:masterClrMapping/>
  </p:clrMapOvr>
</p:sld>
</file>

<file path=ppt/theme/theme1.xml><?xml version="1.0" encoding="utf-8"?>
<a:theme xmlns:a="http://schemas.openxmlformats.org/drawingml/2006/main" name="TIME Consult Theme Color V2">
  <a:themeElements>
    <a:clrScheme name="TIME Consulting">
      <a:dk1>
        <a:srgbClr val="000000"/>
      </a:dk1>
      <a:lt1>
        <a:srgbClr val="FFFFFF"/>
      </a:lt1>
      <a:dk2>
        <a:srgbClr val="0F3492"/>
      </a:dk2>
      <a:lt2>
        <a:srgbClr val="0846A1"/>
      </a:lt2>
      <a:accent1>
        <a:srgbClr val="1448CC"/>
      </a:accent1>
      <a:accent2>
        <a:srgbClr val="0162F7"/>
      </a:accent2>
      <a:accent3>
        <a:srgbClr val="4E5456"/>
      </a:accent3>
      <a:accent4>
        <a:srgbClr val="ED7318"/>
      </a:accent4>
      <a:accent5>
        <a:srgbClr val="C01933"/>
      </a:accent5>
      <a:accent6>
        <a:srgbClr val="9B1864"/>
      </a:accent6>
      <a:hlink>
        <a:srgbClr val="DEB716"/>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74077</TotalTime>
  <Words>236</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TH SarabunPSK</vt:lpstr>
      <vt:lpstr>TIME Consult Theme Color V2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Kulnida Phatinawin</cp:lastModifiedBy>
  <cp:revision>3078</cp:revision>
  <cp:lastPrinted>2021-01-24T19:22:16Z</cp:lastPrinted>
  <dcterms:created xsi:type="dcterms:W3CDTF">2018-07-05T07:06:36Z</dcterms:created>
  <dcterms:modified xsi:type="dcterms:W3CDTF">2022-06-05T07:01:55Z</dcterms:modified>
</cp:coreProperties>
</file>